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9"/>
  </p:notesMasterIdLst>
  <p:sldIdLst>
    <p:sldId id="552" r:id="rId2"/>
    <p:sldId id="480" r:id="rId3"/>
    <p:sldId id="470" r:id="rId4"/>
    <p:sldId id="474" r:id="rId5"/>
    <p:sldId id="524" r:id="rId6"/>
    <p:sldId id="535" r:id="rId7"/>
    <p:sldId id="537" r:id="rId8"/>
    <p:sldId id="549" r:id="rId9"/>
    <p:sldId id="492" r:id="rId10"/>
    <p:sldId id="493" r:id="rId11"/>
    <p:sldId id="472" r:id="rId12"/>
    <p:sldId id="526" r:id="rId13"/>
    <p:sldId id="547" r:id="rId14"/>
    <p:sldId id="539" r:id="rId15"/>
    <p:sldId id="538" r:id="rId16"/>
    <p:sldId id="508" r:id="rId17"/>
    <p:sldId id="529" r:id="rId18"/>
    <p:sldId id="499" r:id="rId19"/>
    <p:sldId id="544" r:id="rId20"/>
    <p:sldId id="551" r:id="rId21"/>
    <p:sldId id="541" r:id="rId22"/>
    <p:sldId id="530" r:id="rId23"/>
    <p:sldId id="500" r:id="rId24"/>
    <p:sldId id="548" r:id="rId25"/>
    <p:sldId id="507" r:id="rId26"/>
    <p:sldId id="513" r:id="rId27"/>
    <p:sldId id="527" r:id="rId28"/>
    <p:sldId id="528" r:id="rId29"/>
    <p:sldId id="531" r:id="rId30"/>
    <p:sldId id="490" r:id="rId31"/>
    <p:sldId id="550" r:id="rId32"/>
    <p:sldId id="533" r:id="rId33"/>
    <p:sldId id="491" r:id="rId34"/>
    <p:sldId id="494" r:id="rId35"/>
    <p:sldId id="516" r:id="rId36"/>
    <p:sldId id="515" r:id="rId37"/>
    <p:sldId id="532" r:id="rId38"/>
    <p:sldId id="522" r:id="rId39"/>
    <p:sldId id="497" r:id="rId40"/>
    <p:sldId id="496" r:id="rId41"/>
    <p:sldId id="523" r:id="rId42"/>
    <p:sldId id="510" r:id="rId43"/>
    <p:sldId id="517" r:id="rId44"/>
    <p:sldId id="509" r:id="rId45"/>
    <p:sldId id="511" r:id="rId46"/>
    <p:sldId id="518" r:id="rId47"/>
    <p:sldId id="51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SY" initials="SY [2]" lastIdx="3" clrIdx="1"/>
  <p:cmAuthor id="3" name="Jani Lewis" initials="" lastIdx="4" clrIdx="2"/>
  <p:cmAuthor id="4" name="Travis Bailey" initials="TJB"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44E"/>
    <a:srgbClr val="17A555"/>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64" autoAdjust="0"/>
    <p:restoredTop sz="85114"/>
  </p:normalViewPr>
  <p:slideViewPr>
    <p:cSldViewPr snapToGrid="0" snapToObjects="1">
      <p:cViewPr>
        <p:scale>
          <a:sx n="90" d="100"/>
          <a:sy n="90" d="100"/>
        </p:scale>
        <p:origin x="592" y="952"/>
      </p:cViewPr>
      <p:guideLst>
        <p:guide orient="horz" pos="2160"/>
        <p:guide pos="386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45DF7-767C-AE4D-9FA1-1DF34C7AA907}" type="datetimeFigureOut">
              <a:rPr lang="en-US" smtClean="0"/>
              <a:t>2/12/20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C8D06-E73D-3945-B018-CD979B98E99E}" type="slidenum">
              <a:rPr lang="en-US" smtClean="0"/>
              <a:t>‹#›</a:t>
            </a:fld>
            <a:endParaRPr lang="en-US"/>
          </a:p>
        </p:txBody>
      </p:sp>
    </p:spTree>
    <p:extLst>
      <p:ext uri="{BB962C8B-B14F-4D97-AF65-F5344CB8AC3E}">
        <p14:creationId xmlns:p14="http://schemas.microsoft.com/office/powerpoint/2010/main" val="310676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Licensed</a:t>
            </a:r>
            <a:r>
              <a:rPr lang="en-US" baseline="0" dirty="0"/>
              <a:t> image © </a:t>
            </a:r>
            <a:r>
              <a:rPr lang="en-US" baseline="0" dirty="0" err="1"/>
              <a:t>Gregor</a:t>
            </a:r>
            <a:r>
              <a:rPr lang="en-US" baseline="0" dirty="0"/>
              <a:t> </a:t>
            </a:r>
            <a:r>
              <a:rPr lang="en-US" baseline="0" dirty="0" err="1"/>
              <a:t>Jeric</a:t>
            </a:r>
            <a:r>
              <a:rPr lang="en-US" baseline="0" dirty="0"/>
              <a:t> </a:t>
            </a:r>
            <a:r>
              <a:rPr lang="en-US" baseline="0"/>
              <a:t>| Dreamstime.com, ID 157761124.</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1</a:t>
            </a:fld>
            <a:endParaRPr lang="en-US"/>
          </a:p>
        </p:txBody>
      </p:sp>
    </p:spTree>
    <p:extLst>
      <p:ext uri="{BB962C8B-B14F-4D97-AF65-F5344CB8AC3E}">
        <p14:creationId xmlns:p14="http://schemas.microsoft.com/office/powerpoint/2010/main" val="126988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distinguish neuronal cells from other cells by labeling a marker for neuronal cells, </a:t>
            </a:r>
            <a:r>
              <a:rPr lang="en-US" sz="1200" kern="1200" dirty="0" err="1">
                <a:solidFill>
                  <a:schemeClr val="tx1"/>
                </a:solidFill>
                <a:effectLst/>
                <a:latin typeface="+mn-lt"/>
                <a:ea typeface="+mn-ea"/>
                <a:cs typeface="+mn-cs"/>
              </a:rPr>
              <a:t>HuD</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modified from </a:t>
            </a:r>
          </a:p>
          <a:p>
            <a:r>
              <a:rPr lang="en-US" sz="1200" kern="1200" dirty="0">
                <a:solidFill>
                  <a:schemeClr val="tx1"/>
                </a:solidFill>
                <a:effectLst/>
                <a:latin typeface="+mn-lt"/>
                <a:ea typeface="+mn-ea"/>
                <a:cs typeface="+mn-cs"/>
              </a:rPr>
              <a:t>Microglia Are Mediators of Borrelia burgdorferi–Induced Apoptosis in SH-SY5Y Neuronal Cells </a:t>
            </a:r>
            <a:endParaRPr lang="en-US" dirty="0"/>
          </a:p>
          <a:p>
            <a:r>
              <a:rPr lang="en-US" sz="1200" kern="1200" dirty="0" err="1">
                <a:solidFill>
                  <a:schemeClr val="tx1"/>
                </a:solidFill>
                <a:effectLst/>
                <a:latin typeface="+mn-lt"/>
                <a:ea typeface="+mn-ea"/>
                <a:cs typeface="+mn-cs"/>
              </a:rPr>
              <a:t>Tereance</a:t>
            </a:r>
            <a:r>
              <a:rPr lang="en-US" sz="1200" kern="1200" dirty="0">
                <a:solidFill>
                  <a:schemeClr val="tx1"/>
                </a:solidFill>
                <a:effectLst/>
                <a:latin typeface="+mn-lt"/>
                <a:ea typeface="+mn-ea"/>
                <a:cs typeface="+mn-cs"/>
              </a:rPr>
              <a:t> A. Myers, Deepak Kaushal, Mario T. Philipp</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28</a:t>
            </a:fld>
            <a:endParaRPr lang="en-US"/>
          </a:p>
        </p:txBody>
      </p:sp>
    </p:spTree>
    <p:extLst>
      <p:ext uri="{BB962C8B-B14F-4D97-AF65-F5344CB8AC3E}">
        <p14:creationId xmlns:p14="http://schemas.microsoft.com/office/powerpoint/2010/main" val="121156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distinguish neuronal cells from other cells by labeling a marker for neuronal cells, </a:t>
            </a:r>
            <a:r>
              <a:rPr lang="en-US" sz="1200" kern="1200" dirty="0" err="1">
                <a:solidFill>
                  <a:schemeClr val="tx1"/>
                </a:solidFill>
                <a:effectLst/>
                <a:latin typeface="+mn-lt"/>
                <a:ea typeface="+mn-ea"/>
                <a:cs typeface="+mn-cs"/>
              </a:rPr>
              <a:t>HuD</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Image modified from </a:t>
            </a:r>
          </a:p>
          <a:p>
            <a:r>
              <a:rPr lang="en-US" sz="1200" kern="1200" dirty="0">
                <a:solidFill>
                  <a:schemeClr val="tx1"/>
                </a:solidFill>
                <a:effectLst/>
                <a:latin typeface="+mn-lt"/>
                <a:ea typeface="+mn-ea"/>
                <a:cs typeface="+mn-cs"/>
              </a:rPr>
              <a:t>Microglia Are Mediators of Borrelia burgdorferi–Induced Apoptosis in SH-SY5Y Neuronal Cells </a:t>
            </a:r>
            <a:endParaRPr lang="en-US" dirty="0"/>
          </a:p>
          <a:p>
            <a:r>
              <a:rPr lang="en-US" sz="1200" kern="1200" dirty="0" err="1">
                <a:solidFill>
                  <a:schemeClr val="tx1"/>
                </a:solidFill>
                <a:effectLst/>
                <a:latin typeface="+mn-lt"/>
                <a:ea typeface="+mn-ea"/>
                <a:cs typeface="+mn-cs"/>
              </a:rPr>
              <a:t>Tereance</a:t>
            </a:r>
            <a:r>
              <a:rPr lang="en-US" sz="1200" kern="1200" dirty="0">
                <a:solidFill>
                  <a:schemeClr val="tx1"/>
                </a:solidFill>
                <a:effectLst/>
                <a:latin typeface="+mn-lt"/>
                <a:ea typeface="+mn-ea"/>
                <a:cs typeface="+mn-cs"/>
              </a:rPr>
              <a:t> A. Myers, Deepak Kaushal, Mario T. Philipp</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29</a:t>
            </a:fld>
            <a:endParaRPr lang="en-US"/>
          </a:p>
        </p:txBody>
      </p:sp>
    </p:spTree>
    <p:extLst>
      <p:ext uri="{BB962C8B-B14F-4D97-AF65-F5344CB8AC3E}">
        <p14:creationId xmlns:p14="http://schemas.microsoft.com/office/powerpoint/2010/main" val="1026805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Microglia Are Mediators of Borrelia burgdorferi–Induced Apoptosis in SH-SY5Y Neuronal Cells </a:t>
            </a:r>
            <a:endParaRPr lang="en-US" dirty="0"/>
          </a:p>
          <a:p>
            <a:r>
              <a:rPr lang="en-US" sz="1200" kern="1200" dirty="0" err="1">
                <a:solidFill>
                  <a:schemeClr val="tx1"/>
                </a:solidFill>
                <a:effectLst/>
                <a:latin typeface="+mn-lt"/>
                <a:ea typeface="+mn-ea"/>
                <a:cs typeface="+mn-cs"/>
              </a:rPr>
              <a:t>Tereance</a:t>
            </a:r>
            <a:r>
              <a:rPr lang="en-US" sz="1200" kern="1200" dirty="0">
                <a:solidFill>
                  <a:schemeClr val="tx1"/>
                </a:solidFill>
                <a:effectLst/>
                <a:latin typeface="+mn-lt"/>
                <a:ea typeface="+mn-ea"/>
                <a:cs typeface="+mn-cs"/>
              </a:rPr>
              <a:t> A. Myers, Deepak Kaushal, Mario T. Philipp</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30</a:t>
            </a:fld>
            <a:endParaRPr lang="en-US"/>
          </a:p>
        </p:txBody>
      </p:sp>
    </p:spTree>
    <p:extLst>
      <p:ext uri="{BB962C8B-B14F-4D97-AF65-F5344CB8AC3E}">
        <p14:creationId xmlns:p14="http://schemas.microsoft.com/office/powerpoint/2010/main" val="3731314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Microglia Are Mediators of Borrelia burgdorferi–Induced Apoptosis in SH-SY5Y Neuronal Cells </a:t>
            </a:r>
            <a:endParaRPr lang="en-US" dirty="0"/>
          </a:p>
          <a:p>
            <a:r>
              <a:rPr lang="en-US" sz="1200" kern="1200" dirty="0" err="1">
                <a:solidFill>
                  <a:schemeClr val="tx1"/>
                </a:solidFill>
                <a:effectLst/>
                <a:latin typeface="+mn-lt"/>
                <a:ea typeface="+mn-ea"/>
                <a:cs typeface="+mn-cs"/>
              </a:rPr>
              <a:t>Tereance</a:t>
            </a:r>
            <a:r>
              <a:rPr lang="en-US" sz="1200" kern="1200" dirty="0">
                <a:solidFill>
                  <a:schemeClr val="tx1"/>
                </a:solidFill>
                <a:effectLst/>
                <a:latin typeface="+mn-lt"/>
                <a:ea typeface="+mn-ea"/>
                <a:cs typeface="+mn-cs"/>
              </a:rPr>
              <a:t> A. Myers, Deepak Kaushal, Mario T. Philipp</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31</a:t>
            </a:fld>
            <a:endParaRPr lang="en-US"/>
          </a:p>
        </p:txBody>
      </p:sp>
    </p:spTree>
    <p:extLst>
      <p:ext uri="{BB962C8B-B14F-4D97-AF65-F5344CB8AC3E}">
        <p14:creationId xmlns:p14="http://schemas.microsoft.com/office/powerpoint/2010/main" val="183998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34</a:t>
            </a:fld>
            <a:endParaRPr lang="en-US"/>
          </a:p>
        </p:txBody>
      </p:sp>
    </p:spTree>
    <p:extLst>
      <p:ext uri="{BB962C8B-B14F-4D97-AF65-F5344CB8AC3E}">
        <p14:creationId xmlns:p14="http://schemas.microsoft.com/office/powerpoint/2010/main" val="27048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36</a:t>
            </a:fld>
            <a:endParaRPr lang="en-US"/>
          </a:p>
        </p:txBody>
      </p:sp>
    </p:spTree>
    <p:extLst>
      <p:ext uri="{BB962C8B-B14F-4D97-AF65-F5344CB8AC3E}">
        <p14:creationId xmlns:p14="http://schemas.microsoft.com/office/powerpoint/2010/main" val="925369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37</a:t>
            </a:fld>
            <a:endParaRPr lang="en-US"/>
          </a:p>
        </p:txBody>
      </p:sp>
    </p:spTree>
    <p:extLst>
      <p:ext uri="{BB962C8B-B14F-4D97-AF65-F5344CB8AC3E}">
        <p14:creationId xmlns:p14="http://schemas.microsoft.com/office/powerpoint/2010/main" val="2346800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38</a:t>
            </a:fld>
            <a:endParaRPr lang="en-US"/>
          </a:p>
        </p:txBody>
      </p:sp>
    </p:spTree>
    <p:extLst>
      <p:ext uri="{BB962C8B-B14F-4D97-AF65-F5344CB8AC3E}">
        <p14:creationId xmlns:p14="http://schemas.microsoft.com/office/powerpoint/2010/main" val="3735945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https://en.wikipedia.org/wiki/Cone_cell cite_note-Jameson_2001-7</a:t>
            </a:r>
          </a:p>
        </p:txBody>
      </p:sp>
      <p:sp>
        <p:nvSpPr>
          <p:cNvPr id="4" name="Slide Number Placeholder 3"/>
          <p:cNvSpPr>
            <a:spLocks noGrp="1"/>
          </p:cNvSpPr>
          <p:nvPr>
            <p:ph type="sldNum" sz="quarter" idx="10"/>
          </p:nvPr>
        </p:nvSpPr>
        <p:spPr/>
        <p:txBody>
          <a:bodyPr/>
          <a:lstStyle/>
          <a:p>
            <a:fld id="{757C8D06-E73D-3945-B018-CD979B98E99E}" type="slidenum">
              <a:rPr lang="en-US" smtClean="0"/>
              <a:t>42</a:t>
            </a:fld>
            <a:endParaRPr lang="en-US"/>
          </a:p>
        </p:txBody>
      </p:sp>
    </p:spTree>
    <p:extLst>
      <p:ext uri="{BB962C8B-B14F-4D97-AF65-F5344CB8AC3E}">
        <p14:creationId xmlns:p14="http://schemas.microsoft.com/office/powerpoint/2010/main" val="801573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https://en.wikipedia.org/wiki/Cone_cell cite_note-Jameson_2001-7</a:t>
            </a:r>
          </a:p>
        </p:txBody>
      </p:sp>
      <p:sp>
        <p:nvSpPr>
          <p:cNvPr id="4" name="Slide Number Placeholder 3"/>
          <p:cNvSpPr>
            <a:spLocks noGrp="1"/>
          </p:cNvSpPr>
          <p:nvPr>
            <p:ph type="sldNum" sz="quarter" idx="10"/>
          </p:nvPr>
        </p:nvSpPr>
        <p:spPr/>
        <p:txBody>
          <a:bodyPr/>
          <a:lstStyle/>
          <a:p>
            <a:fld id="{757C8D06-E73D-3945-B018-CD979B98E99E}" type="slidenum">
              <a:rPr lang="en-US" smtClean="0"/>
              <a:t>43</a:t>
            </a:fld>
            <a:endParaRPr lang="en-US"/>
          </a:p>
        </p:txBody>
      </p:sp>
    </p:spTree>
    <p:extLst>
      <p:ext uri="{BB962C8B-B14F-4D97-AF65-F5344CB8AC3E}">
        <p14:creationId xmlns:p14="http://schemas.microsoft.com/office/powerpoint/2010/main" val="340544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Schematics </a:t>
            </a:r>
            <a:r>
              <a:rPr lang="en-US" sz="1200" kern="1200" dirty="0">
                <a:solidFill>
                  <a:schemeClr val="tx1"/>
                </a:solidFill>
                <a:effectLst/>
                <a:latin typeface="+mn-lt"/>
                <a:ea typeface="+mn-ea"/>
                <a:cs typeface="+mn-cs"/>
              </a:rPr>
              <a:t>of differing cell types, including polymorphonuclear neutrophils, neurons, spirochete bacterium, microglia, and muscle.</a:t>
            </a:r>
            <a:endParaRPr lang="en-US" dirty="0"/>
          </a:p>
          <a:p>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2</a:t>
            </a:fld>
            <a:endParaRPr lang="en-US"/>
          </a:p>
        </p:txBody>
      </p:sp>
    </p:spTree>
    <p:extLst>
      <p:ext uri="{BB962C8B-B14F-4D97-AF65-F5344CB8AC3E}">
        <p14:creationId xmlns:p14="http://schemas.microsoft.com/office/powerpoint/2010/main" val="324979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RGB = red green blue; CMYK = cyan magenta yellow black. Black dye is added to insure a deep absorbance of all light.</a:t>
            </a:r>
          </a:p>
        </p:txBody>
      </p:sp>
      <p:sp>
        <p:nvSpPr>
          <p:cNvPr id="4" name="Slide Number Placeholder 3"/>
          <p:cNvSpPr>
            <a:spLocks noGrp="1"/>
          </p:cNvSpPr>
          <p:nvPr>
            <p:ph type="sldNum" sz="quarter" idx="10"/>
          </p:nvPr>
        </p:nvSpPr>
        <p:spPr/>
        <p:txBody>
          <a:bodyPr/>
          <a:lstStyle/>
          <a:p>
            <a:fld id="{757C8D06-E73D-3945-B018-CD979B98E99E}" type="slidenum">
              <a:rPr lang="en-US" smtClean="0"/>
              <a:t>44</a:t>
            </a:fld>
            <a:endParaRPr lang="en-US"/>
          </a:p>
        </p:txBody>
      </p:sp>
    </p:spTree>
    <p:extLst>
      <p:ext uri="{BB962C8B-B14F-4D97-AF65-F5344CB8AC3E}">
        <p14:creationId xmlns:p14="http://schemas.microsoft.com/office/powerpoint/2010/main" val="1491194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RGB = red green blue; CMYK = cyan magenta yellow black. Black dye is added to insure a deep absorbance of all light.</a:t>
            </a:r>
          </a:p>
          <a:p>
            <a:r>
              <a:rPr lang="en-US" sz="1200" b="0" i="0" u="none" strike="noStrike" kern="1200" dirty="0">
                <a:solidFill>
                  <a:schemeClr val="tx1"/>
                </a:solidFill>
                <a:effectLst/>
                <a:latin typeface="+mn-lt"/>
                <a:ea typeface="+mn-ea"/>
                <a:cs typeface="+mn-cs"/>
              </a:rPr>
              <a:t>Bowmaker &amp; </a:t>
            </a:r>
            <a:r>
              <a:rPr lang="en-US" sz="1200" b="0" i="0" u="none" strike="noStrike" kern="1200" dirty="0" err="1">
                <a:solidFill>
                  <a:schemeClr val="tx1"/>
                </a:solidFill>
                <a:effectLst/>
                <a:latin typeface="+mn-lt"/>
                <a:ea typeface="+mn-ea"/>
                <a:cs typeface="+mn-cs"/>
              </a:rPr>
              <a:t>Dartnall</a:t>
            </a:r>
            <a:r>
              <a:rPr lang="en-US" sz="1200" b="0" i="0" u="none" strike="noStrike" kern="1200" dirty="0">
                <a:solidFill>
                  <a:schemeClr val="tx1"/>
                </a:solidFill>
                <a:effectLst/>
                <a:latin typeface="+mn-lt"/>
                <a:ea typeface="+mn-ea"/>
                <a:cs typeface="+mn-cs"/>
              </a:rPr>
              <a:t> (1980)</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45</a:t>
            </a:fld>
            <a:endParaRPr lang="en-US"/>
          </a:p>
        </p:txBody>
      </p:sp>
    </p:spTree>
    <p:extLst>
      <p:ext uri="{BB962C8B-B14F-4D97-AF65-F5344CB8AC3E}">
        <p14:creationId xmlns:p14="http://schemas.microsoft.com/office/powerpoint/2010/main" val="1151855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RGB = red green blue; CMYK = cyan magenta yellow black. Black dye is added to insure a deep absorbance of all light.</a:t>
            </a:r>
          </a:p>
          <a:p>
            <a:r>
              <a:rPr lang="en-US" sz="1200" b="0" i="0" u="none" strike="noStrike" kern="1200" dirty="0">
                <a:solidFill>
                  <a:schemeClr val="tx1"/>
                </a:solidFill>
                <a:effectLst/>
                <a:latin typeface="+mn-lt"/>
                <a:ea typeface="+mn-ea"/>
                <a:cs typeface="+mn-cs"/>
              </a:rPr>
              <a:t>Bowmaker &amp; </a:t>
            </a:r>
            <a:r>
              <a:rPr lang="en-US" sz="1200" b="0" i="0" u="none" strike="noStrike" kern="1200" dirty="0" err="1">
                <a:solidFill>
                  <a:schemeClr val="tx1"/>
                </a:solidFill>
                <a:effectLst/>
                <a:latin typeface="+mn-lt"/>
                <a:ea typeface="+mn-ea"/>
                <a:cs typeface="+mn-cs"/>
              </a:rPr>
              <a:t>Dartnall</a:t>
            </a:r>
            <a:r>
              <a:rPr lang="en-US" sz="1200" b="0" i="0" u="none" strike="noStrike" kern="1200" dirty="0">
                <a:solidFill>
                  <a:schemeClr val="tx1"/>
                </a:solidFill>
                <a:effectLst/>
                <a:latin typeface="+mn-lt"/>
                <a:ea typeface="+mn-ea"/>
                <a:cs typeface="+mn-cs"/>
              </a:rPr>
              <a:t> (1980)</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46</a:t>
            </a:fld>
            <a:endParaRPr lang="en-US"/>
          </a:p>
        </p:txBody>
      </p:sp>
    </p:spTree>
    <p:extLst>
      <p:ext uri="{BB962C8B-B14F-4D97-AF65-F5344CB8AC3E}">
        <p14:creationId xmlns:p14="http://schemas.microsoft.com/office/powerpoint/2010/main" val="3057192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RGB = red green blue; CMYK = cyan magenta yellow black. Black dye is added to insure a deep absorbance of all light.</a:t>
            </a:r>
          </a:p>
          <a:p>
            <a:r>
              <a:rPr lang="en-US" sz="1200" b="0" i="0" u="none" strike="noStrike" kern="1200" dirty="0">
                <a:solidFill>
                  <a:schemeClr val="tx1"/>
                </a:solidFill>
                <a:effectLst/>
                <a:latin typeface="+mn-lt"/>
                <a:ea typeface="+mn-ea"/>
                <a:cs typeface="+mn-cs"/>
              </a:rPr>
              <a:t>Bowmaker &amp; </a:t>
            </a:r>
            <a:r>
              <a:rPr lang="en-US" sz="1200" b="0" i="0" u="none" strike="noStrike" kern="1200" dirty="0" err="1">
                <a:solidFill>
                  <a:schemeClr val="tx1"/>
                </a:solidFill>
                <a:effectLst/>
                <a:latin typeface="+mn-lt"/>
                <a:ea typeface="+mn-ea"/>
                <a:cs typeface="+mn-cs"/>
              </a:rPr>
              <a:t>Dartnall</a:t>
            </a:r>
            <a:r>
              <a:rPr lang="en-US" sz="1200" b="0" i="0" u="none" strike="noStrike" kern="1200" dirty="0">
                <a:solidFill>
                  <a:schemeClr val="tx1"/>
                </a:solidFill>
                <a:effectLst/>
                <a:latin typeface="+mn-lt"/>
                <a:ea typeface="+mn-ea"/>
                <a:cs typeface="+mn-cs"/>
              </a:rPr>
              <a:t> (1980)</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47</a:t>
            </a:fld>
            <a:endParaRPr lang="en-US"/>
          </a:p>
        </p:txBody>
      </p:sp>
    </p:spTree>
    <p:extLst>
      <p:ext uri="{BB962C8B-B14F-4D97-AF65-F5344CB8AC3E}">
        <p14:creationId xmlns:p14="http://schemas.microsoft.com/office/powerpoint/2010/main" val="144678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3</a:t>
            </a:fld>
            <a:endParaRPr lang="en-US"/>
          </a:p>
        </p:txBody>
      </p:sp>
    </p:spTree>
    <p:extLst>
      <p:ext uri="{BB962C8B-B14F-4D97-AF65-F5344CB8AC3E}">
        <p14:creationId xmlns:p14="http://schemas.microsoft.com/office/powerpoint/2010/main" val="288082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4</a:t>
            </a:fld>
            <a:endParaRPr lang="en-US"/>
          </a:p>
        </p:txBody>
      </p:sp>
    </p:spTree>
    <p:extLst>
      <p:ext uri="{BB962C8B-B14F-4D97-AF65-F5344CB8AC3E}">
        <p14:creationId xmlns:p14="http://schemas.microsoft.com/office/powerpoint/2010/main" val="296721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10</a:t>
            </a:fld>
            <a:endParaRPr lang="en-US"/>
          </a:p>
        </p:txBody>
      </p:sp>
    </p:spTree>
    <p:extLst>
      <p:ext uri="{BB962C8B-B14F-4D97-AF65-F5344CB8AC3E}">
        <p14:creationId xmlns:p14="http://schemas.microsoft.com/office/powerpoint/2010/main" val="231929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C8D06-E73D-3945-B018-CD979B98E99E}" type="slidenum">
              <a:rPr lang="en-US" smtClean="0"/>
              <a:t>13</a:t>
            </a:fld>
            <a:endParaRPr lang="en-US"/>
          </a:p>
        </p:txBody>
      </p:sp>
    </p:spTree>
    <p:extLst>
      <p:ext uri="{BB962C8B-B14F-4D97-AF65-F5344CB8AC3E}">
        <p14:creationId xmlns:p14="http://schemas.microsoft.com/office/powerpoint/2010/main" val="400576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C8D06-E73D-3945-B018-CD979B98E99E}" type="slidenum">
              <a:rPr lang="en-US" smtClean="0"/>
              <a:t>21</a:t>
            </a:fld>
            <a:endParaRPr lang="en-US"/>
          </a:p>
        </p:txBody>
      </p:sp>
    </p:spTree>
    <p:extLst>
      <p:ext uri="{BB962C8B-B14F-4D97-AF65-F5344CB8AC3E}">
        <p14:creationId xmlns:p14="http://schemas.microsoft.com/office/powerpoint/2010/main" val="19909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7C8D06-E73D-3945-B018-CD979B98E99E}" type="slidenum">
              <a:rPr lang="en-US" smtClean="0"/>
              <a:t>24</a:t>
            </a:fld>
            <a:endParaRPr lang="en-US"/>
          </a:p>
        </p:txBody>
      </p:sp>
    </p:spTree>
    <p:extLst>
      <p:ext uri="{BB962C8B-B14F-4D97-AF65-F5344CB8AC3E}">
        <p14:creationId xmlns:p14="http://schemas.microsoft.com/office/powerpoint/2010/main" val="107085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Because cells are mixed together, we label them to distinguish which cell is which. We can distinguish cells from non cells by labeling DNA. </a:t>
            </a:r>
          </a:p>
          <a:p>
            <a:r>
              <a:rPr lang="en-US" sz="1200" kern="1200" dirty="0">
                <a:solidFill>
                  <a:schemeClr val="tx1"/>
                </a:solidFill>
                <a:effectLst/>
                <a:latin typeface="+mn-lt"/>
                <a:ea typeface="+mn-ea"/>
                <a:cs typeface="+mn-cs"/>
              </a:rPr>
              <a:t>Image modified from</a:t>
            </a:r>
          </a:p>
          <a:p>
            <a:r>
              <a:rPr lang="en-US" sz="1200" kern="1200" dirty="0">
                <a:solidFill>
                  <a:schemeClr val="tx1"/>
                </a:solidFill>
                <a:effectLst/>
                <a:latin typeface="+mn-lt"/>
                <a:ea typeface="+mn-ea"/>
                <a:cs typeface="+mn-cs"/>
              </a:rPr>
              <a:t>Microglia Are Mediators of Borrelia burgdorferi–Induced Apoptosis in SH-SY5Y Neuronal Cells </a:t>
            </a:r>
            <a:endParaRPr lang="en-US" dirty="0"/>
          </a:p>
          <a:p>
            <a:r>
              <a:rPr lang="en-US" sz="1200" kern="1200" dirty="0" err="1">
                <a:solidFill>
                  <a:schemeClr val="tx1"/>
                </a:solidFill>
                <a:effectLst/>
                <a:latin typeface="+mn-lt"/>
                <a:ea typeface="+mn-ea"/>
                <a:cs typeface="+mn-cs"/>
              </a:rPr>
              <a:t>Tereance</a:t>
            </a:r>
            <a:r>
              <a:rPr lang="en-US" sz="1200" kern="1200" dirty="0">
                <a:solidFill>
                  <a:schemeClr val="tx1"/>
                </a:solidFill>
                <a:effectLst/>
                <a:latin typeface="+mn-lt"/>
                <a:ea typeface="+mn-ea"/>
                <a:cs typeface="+mn-cs"/>
              </a:rPr>
              <a:t> A. Myers, Deepak Kaushal, Mario T. Philipp</a:t>
            </a:r>
            <a:endParaRPr lang="en-US" dirty="0"/>
          </a:p>
        </p:txBody>
      </p:sp>
      <p:sp>
        <p:nvSpPr>
          <p:cNvPr id="4" name="Slide Number Placeholder 3"/>
          <p:cNvSpPr>
            <a:spLocks noGrp="1"/>
          </p:cNvSpPr>
          <p:nvPr>
            <p:ph type="sldNum" sz="quarter" idx="10"/>
          </p:nvPr>
        </p:nvSpPr>
        <p:spPr/>
        <p:txBody>
          <a:bodyPr/>
          <a:lstStyle/>
          <a:p>
            <a:fld id="{757C8D06-E73D-3945-B018-CD979B98E99E}" type="slidenum">
              <a:rPr lang="en-US" smtClean="0"/>
              <a:t>27</a:t>
            </a:fld>
            <a:endParaRPr lang="en-US"/>
          </a:p>
        </p:txBody>
      </p:sp>
    </p:spTree>
    <p:extLst>
      <p:ext uri="{BB962C8B-B14F-4D97-AF65-F5344CB8AC3E}">
        <p14:creationId xmlns:p14="http://schemas.microsoft.com/office/powerpoint/2010/main" val="74315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C08C-86D5-6D46-925D-AB83B1434A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076E89-A043-774A-AB76-762D433425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D54129-5CE0-624D-BB52-3CD0401A8773}"/>
              </a:ext>
            </a:extLst>
          </p:cNvPr>
          <p:cNvSpPr>
            <a:spLocks noGrp="1"/>
          </p:cNvSpPr>
          <p:nvPr>
            <p:ph type="dt" sz="half" idx="10"/>
          </p:nvPr>
        </p:nvSpPr>
        <p:spPr/>
        <p:txBody>
          <a:bodyPr/>
          <a:lstStyle/>
          <a:p>
            <a:fld id="{D47EA053-276F-4683-9F3F-FA9B0BBA32CE}" type="datetime1">
              <a:rPr lang="en-US" smtClean="0"/>
              <a:t>2/12/20</a:t>
            </a:fld>
            <a:endParaRPr lang="en-US"/>
          </a:p>
        </p:txBody>
      </p:sp>
      <p:sp>
        <p:nvSpPr>
          <p:cNvPr id="5" name="Footer Placeholder 4">
            <a:extLst>
              <a:ext uri="{FF2B5EF4-FFF2-40B4-BE49-F238E27FC236}">
                <a16:creationId xmlns:a16="http://schemas.microsoft.com/office/drawing/2014/main" id="{53D4A75D-7F72-9245-843F-5F4F28E17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47B8E-D388-6943-BB55-2C6169E7DC85}"/>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424520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E251-CD18-4640-AF09-499331FDF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79D11B-6072-1241-9BF0-7AFCEB4C71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C1501-F2EB-304C-BB01-79ABCC209ED0}"/>
              </a:ext>
            </a:extLst>
          </p:cNvPr>
          <p:cNvSpPr>
            <a:spLocks noGrp="1"/>
          </p:cNvSpPr>
          <p:nvPr>
            <p:ph type="dt" sz="half" idx="10"/>
          </p:nvPr>
        </p:nvSpPr>
        <p:spPr/>
        <p:txBody>
          <a:bodyPr/>
          <a:lstStyle/>
          <a:p>
            <a:fld id="{86F48946-180B-46C6-8FB1-86B85853B06F}" type="datetime1">
              <a:rPr lang="en-US" smtClean="0"/>
              <a:t>2/12/20</a:t>
            </a:fld>
            <a:endParaRPr lang="en-US"/>
          </a:p>
        </p:txBody>
      </p:sp>
      <p:sp>
        <p:nvSpPr>
          <p:cNvPr id="5" name="Footer Placeholder 4">
            <a:extLst>
              <a:ext uri="{FF2B5EF4-FFF2-40B4-BE49-F238E27FC236}">
                <a16:creationId xmlns:a16="http://schemas.microsoft.com/office/drawing/2014/main" id="{160CEC51-9A70-D545-B886-252EB81C2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53C84-E5FA-704A-9524-D26F0544D117}"/>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27792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FBE1C-821A-BA4C-AF24-01C9B75006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ED4B92-C2AA-5946-9D51-3E9F32BF72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92A83-161C-9A40-86E9-5419A3F27143}"/>
              </a:ext>
            </a:extLst>
          </p:cNvPr>
          <p:cNvSpPr>
            <a:spLocks noGrp="1"/>
          </p:cNvSpPr>
          <p:nvPr>
            <p:ph type="dt" sz="half" idx="10"/>
          </p:nvPr>
        </p:nvSpPr>
        <p:spPr/>
        <p:txBody>
          <a:bodyPr/>
          <a:lstStyle/>
          <a:p>
            <a:fld id="{81FA7937-31A7-4B3E-B3C4-C93CAA0608BA}" type="datetime1">
              <a:rPr lang="en-US" smtClean="0"/>
              <a:t>2/12/20</a:t>
            </a:fld>
            <a:endParaRPr lang="en-US"/>
          </a:p>
        </p:txBody>
      </p:sp>
      <p:sp>
        <p:nvSpPr>
          <p:cNvPr id="5" name="Footer Placeholder 4">
            <a:extLst>
              <a:ext uri="{FF2B5EF4-FFF2-40B4-BE49-F238E27FC236}">
                <a16:creationId xmlns:a16="http://schemas.microsoft.com/office/drawing/2014/main" id="{3011A150-D3F6-514E-8025-A0FAF2607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17BB5-3FBA-9748-9044-124F4961B296}"/>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94768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A668-6530-2545-BA5A-118369AEE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B174F-4301-FA48-BCFA-075A8D1961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3FC76-D6CD-D94F-ACE8-F263B57C99F1}"/>
              </a:ext>
            </a:extLst>
          </p:cNvPr>
          <p:cNvSpPr>
            <a:spLocks noGrp="1"/>
          </p:cNvSpPr>
          <p:nvPr>
            <p:ph type="dt" sz="half" idx="10"/>
          </p:nvPr>
        </p:nvSpPr>
        <p:spPr/>
        <p:txBody>
          <a:bodyPr/>
          <a:lstStyle/>
          <a:p>
            <a:fld id="{94C32081-6012-4B1A-86B3-D977AA821A58}" type="datetime1">
              <a:rPr lang="en-US" smtClean="0"/>
              <a:t>2/12/20</a:t>
            </a:fld>
            <a:endParaRPr lang="en-US"/>
          </a:p>
        </p:txBody>
      </p:sp>
      <p:sp>
        <p:nvSpPr>
          <p:cNvPr id="5" name="Footer Placeholder 4">
            <a:extLst>
              <a:ext uri="{FF2B5EF4-FFF2-40B4-BE49-F238E27FC236}">
                <a16:creationId xmlns:a16="http://schemas.microsoft.com/office/drawing/2014/main" id="{C088364B-51ED-9C4E-92F6-11DE0746D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10E4A-B62B-1946-80E9-C121A6EED49B}"/>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2217241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634F-EDDC-8348-885B-6B3EDC0D82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27CD85-7701-B541-A82A-09435A6B5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65FDA4-8395-7A4B-B2C3-6E758BC0E83E}"/>
              </a:ext>
            </a:extLst>
          </p:cNvPr>
          <p:cNvSpPr>
            <a:spLocks noGrp="1"/>
          </p:cNvSpPr>
          <p:nvPr>
            <p:ph type="dt" sz="half" idx="10"/>
          </p:nvPr>
        </p:nvSpPr>
        <p:spPr/>
        <p:txBody>
          <a:bodyPr/>
          <a:lstStyle/>
          <a:p>
            <a:fld id="{3EA29733-90EE-45F3-A37E-F5BA3F92E573}" type="datetime1">
              <a:rPr lang="en-US" smtClean="0"/>
              <a:t>2/12/20</a:t>
            </a:fld>
            <a:endParaRPr lang="en-US"/>
          </a:p>
        </p:txBody>
      </p:sp>
      <p:sp>
        <p:nvSpPr>
          <p:cNvPr id="5" name="Footer Placeholder 4">
            <a:extLst>
              <a:ext uri="{FF2B5EF4-FFF2-40B4-BE49-F238E27FC236}">
                <a16:creationId xmlns:a16="http://schemas.microsoft.com/office/drawing/2014/main" id="{40BC0B10-4C35-2C49-9DCC-002596FEC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83AC2-B827-C144-AA3A-199116C61B6E}"/>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398080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5B28-4EF1-5645-A682-3CACBF6E6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1E5E5A-2FF1-0145-B71E-4C5892447C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FF67E0-6BFA-6B4A-A20A-D9F7B4C3E4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EC44-4B51-0840-96A4-AD59E793AF6E}"/>
              </a:ext>
            </a:extLst>
          </p:cNvPr>
          <p:cNvSpPr>
            <a:spLocks noGrp="1"/>
          </p:cNvSpPr>
          <p:nvPr>
            <p:ph type="dt" sz="half" idx="10"/>
          </p:nvPr>
        </p:nvSpPr>
        <p:spPr/>
        <p:txBody>
          <a:bodyPr/>
          <a:lstStyle/>
          <a:p>
            <a:fld id="{192014BD-A88F-4005-B86B-D698D1A7222D}" type="datetime1">
              <a:rPr lang="en-US" smtClean="0"/>
              <a:t>2/12/20</a:t>
            </a:fld>
            <a:endParaRPr lang="en-US"/>
          </a:p>
        </p:txBody>
      </p:sp>
      <p:sp>
        <p:nvSpPr>
          <p:cNvPr id="6" name="Footer Placeholder 5">
            <a:extLst>
              <a:ext uri="{FF2B5EF4-FFF2-40B4-BE49-F238E27FC236}">
                <a16:creationId xmlns:a16="http://schemas.microsoft.com/office/drawing/2014/main" id="{718A72D7-C205-EE48-9911-7D708ABE15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BBB0D-E0D9-7942-B380-BC50A50B207D}"/>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204707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921D-0EDB-184D-8F10-647EC1B379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92EA09-E84E-1540-8EED-9E9CFA853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7279F5E-77E3-5A49-86FE-CEACCF71FC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0C0BEF-80E5-BB40-9E9B-01EC4922C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678498-872B-0D4C-9371-EF4BC77308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CCD5E4-EA4A-B744-A20E-893DED073B27}"/>
              </a:ext>
            </a:extLst>
          </p:cNvPr>
          <p:cNvSpPr>
            <a:spLocks noGrp="1"/>
          </p:cNvSpPr>
          <p:nvPr>
            <p:ph type="dt" sz="half" idx="10"/>
          </p:nvPr>
        </p:nvSpPr>
        <p:spPr/>
        <p:txBody>
          <a:bodyPr/>
          <a:lstStyle/>
          <a:p>
            <a:fld id="{84BA85FD-3805-4771-9EE4-478908C48025}" type="datetime1">
              <a:rPr lang="en-US" smtClean="0"/>
              <a:t>2/12/20</a:t>
            </a:fld>
            <a:endParaRPr lang="en-US"/>
          </a:p>
        </p:txBody>
      </p:sp>
      <p:sp>
        <p:nvSpPr>
          <p:cNvPr id="8" name="Footer Placeholder 7">
            <a:extLst>
              <a:ext uri="{FF2B5EF4-FFF2-40B4-BE49-F238E27FC236}">
                <a16:creationId xmlns:a16="http://schemas.microsoft.com/office/drawing/2014/main" id="{9E455E4D-6391-E949-AEC2-D519D8397D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C7E94-225C-B04C-88CB-1D0F668048B1}"/>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423479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3C69-F2C0-3A4A-BBEF-81004DE7DE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6F11B4-542D-794A-B478-A0D32FFB327A}"/>
              </a:ext>
            </a:extLst>
          </p:cNvPr>
          <p:cNvSpPr>
            <a:spLocks noGrp="1"/>
          </p:cNvSpPr>
          <p:nvPr>
            <p:ph type="dt" sz="half" idx="10"/>
          </p:nvPr>
        </p:nvSpPr>
        <p:spPr/>
        <p:txBody>
          <a:bodyPr/>
          <a:lstStyle/>
          <a:p>
            <a:fld id="{26439D6E-B59C-4A25-B4DE-4E23D2B75537}" type="datetime1">
              <a:rPr lang="en-US" smtClean="0"/>
              <a:t>2/12/20</a:t>
            </a:fld>
            <a:endParaRPr lang="en-US"/>
          </a:p>
        </p:txBody>
      </p:sp>
      <p:sp>
        <p:nvSpPr>
          <p:cNvPr id="4" name="Footer Placeholder 3">
            <a:extLst>
              <a:ext uri="{FF2B5EF4-FFF2-40B4-BE49-F238E27FC236}">
                <a16:creationId xmlns:a16="http://schemas.microsoft.com/office/drawing/2014/main" id="{AC974859-0013-4A49-8089-DE0CC4BD04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0222B1-1C68-5C42-9268-5EC01530FB33}"/>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346021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F3033-1CA0-3E47-A514-DE8C0DF7F392}"/>
              </a:ext>
            </a:extLst>
          </p:cNvPr>
          <p:cNvSpPr>
            <a:spLocks noGrp="1"/>
          </p:cNvSpPr>
          <p:nvPr>
            <p:ph type="dt" sz="half" idx="10"/>
          </p:nvPr>
        </p:nvSpPr>
        <p:spPr/>
        <p:txBody>
          <a:bodyPr/>
          <a:lstStyle/>
          <a:p>
            <a:fld id="{61F72FA0-876C-40CB-9A87-5FA8CF675C19}" type="datetime1">
              <a:rPr lang="en-US" smtClean="0"/>
              <a:t>2/12/20</a:t>
            </a:fld>
            <a:endParaRPr lang="en-US"/>
          </a:p>
        </p:txBody>
      </p:sp>
      <p:sp>
        <p:nvSpPr>
          <p:cNvPr id="3" name="Footer Placeholder 2">
            <a:extLst>
              <a:ext uri="{FF2B5EF4-FFF2-40B4-BE49-F238E27FC236}">
                <a16:creationId xmlns:a16="http://schemas.microsoft.com/office/drawing/2014/main" id="{ABE17140-619B-384C-880B-A7594EEC37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69EE03-0B62-8145-B3F5-2FFA3AD64105}"/>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271879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0D90-0FE9-E84E-9780-D7ADC09B9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B243A7-FFF3-2B4D-AB3A-A4EC46B78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D47001-37FC-4B45-8663-CF375334C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5637C0-6BF9-5241-9754-B3D2C6DEC76A}"/>
              </a:ext>
            </a:extLst>
          </p:cNvPr>
          <p:cNvSpPr>
            <a:spLocks noGrp="1"/>
          </p:cNvSpPr>
          <p:nvPr>
            <p:ph type="dt" sz="half" idx="10"/>
          </p:nvPr>
        </p:nvSpPr>
        <p:spPr/>
        <p:txBody>
          <a:bodyPr/>
          <a:lstStyle/>
          <a:p>
            <a:fld id="{34D6AE05-5CC1-443C-9A16-18C60235B5D0}" type="datetime1">
              <a:rPr lang="en-US" smtClean="0"/>
              <a:t>2/12/20</a:t>
            </a:fld>
            <a:endParaRPr lang="en-US"/>
          </a:p>
        </p:txBody>
      </p:sp>
      <p:sp>
        <p:nvSpPr>
          <p:cNvPr id="6" name="Footer Placeholder 5">
            <a:extLst>
              <a:ext uri="{FF2B5EF4-FFF2-40B4-BE49-F238E27FC236}">
                <a16:creationId xmlns:a16="http://schemas.microsoft.com/office/drawing/2014/main" id="{7BD579C4-37A0-A845-AC75-17F0663D41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4801A-C077-9947-A875-7A2D6796BE9A}"/>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4076965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0991-237B-9740-A879-BA1869715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AC84C1-477C-A344-80FE-C24D1ABD9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B09260-5960-354C-AA07-8134E3A9C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C40472-197B-BE40-8835-F70EE5B9FC96}"/>
              </a:ext>
            </a:extLst>
          </p:cNvPr>
          <p:cNvSpPr>
            <a:spLocks noGrp="1"/>
          </p:cNvSpPr>
          <p:nvPr>
            <p:ph type="dt" sz="half" idx="10"/>
          </p:nvPr>
        </p:nvSpPr>
        <p:spPr/>
        <p:txBody>
          <a:bodyPr/>
          <a:lstStyle/>
          <a:p>
            <a:fld id="{F4BBC04F-13B4-459B-8574-1E9F3139C21C}" type="datetime1">
              <a:rPr lang="en-US" smtClean="0"/>
              <a:t>2/12/20</a:t>
            </a:fld>
            <a:endParaRPr lang="en-US"/>
          </a:p>
        </p:txBody>
      </p:sp>
      <p:sp>
        <p:nvSpPr>
          <p:cNvPr id="6" name="Footer Placeholder 5">
            <a:extLst>
              <a:ext uri="{FF2B5EF4-FFF2-40B4-BE49-F238E27FC236}">
                <a16:creationId xmlns:a16="http://schemas.microsoft.com/office/drawing/2014/main" id="{541E1BED-CC17-8849-A18F-3114CF9A59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88052-D224-9E49-99C6-6EF29370A5EA}"/>
              </a:ext>
            </a:extLst>
          </p:cNvPr>
          <p:cNvSpPr>
            <a:spLocks noGrp="1"/>
          </p:cNvSpPr>
          <p:nvPr>
            <p:ph type="sldNum" sz="quarter" idx="12"/>
          </p:nvPr>
        </p:nvSpPr>
        <p:spPr/>
        <p:txBody>
          <a:bodyPr/>
          <a:lstStyle/>
          <a:p>
            <a:fld id="{D8F690C7-8D1C-5E40-AFE2-3FF983A333DE}" type="slidenum">
              <a:rPr lang="en-US" smtClean="0"/>
              <a:t>‹#›</a:t>
            </a:fld>
            <a:endParaRPr lang="en-US"/>
          </a:p>
        </p:txBody>
      </p:sp>
    </p:spTree>
    <p:extLst>
      <p:ext uri="{BB962C8B-B14F-4D97-AF65-F5344CB8AC3E}">
        <p14:creationId xmlns:p14="http://schemas.microsoft.com/office/powerpoint/2010/main" val="781372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5BB2E-8A48-D343-8A12-1261FB758B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08D381-AE7C-BA49-8615-A205785C0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1151A-A414-2745-88CA-40702C16A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A7896-695C-4938-92C4-9869E242638F}" type="datetime1">
              <a:rPr lang="en-US" smtClean="0"/>
              <a:t>2/12/20</a:t>
            </a:fld>
            <a:endParaRPr lang="en-US"/>
          </a:p>
        </p:txBody>
      </p:sp>
      <p:sp>
        <p:nvSpPr>
          <p:cNvPr id="5" name="Footer Placeholder 4">
            <a:extLst>
              <a:ext uri="{FF2B5EF4-FFF2-40B4-BE49-F238E27FC236}">
                <a16:creationId xmlns:a16="http://schemas.microsoft.com/office/drawing/2014/main" id="{2432D56F-52EC-9948-B4AB-B0DD46E5A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E2C65D-2513-3E42-820C-A63D5985F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690C7-8D1C-5E40-AFE2-3FF983A333DE}" type="slidenum">
              <a:rPr lang="en-US" smtClean="0"/>
              <a:t>‹#›</a:t>
            </a:fld>
            <a:endParaRPr lang="en-US"/>
          </a:p>
        </p:txBody>
      </p:sp>
    </p:spTree>
    <p:extLst>
      <p:ext uri="{BB962C8B-B14F-4D97-AF65-F5344CB8AC3E}">
        <p14:creationId xmlns:p14="http://schemas.microsoft.com/office/powerpoint/2010/main" val="275348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slide" Target="slide4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6.tiff"/><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tiff"/><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tiff"/><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on a dirt path next to a tree&#10;&#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50" y="-19249"/>
            <a:ext cx="12942770" cy="7979342"/>
          </a:xfrm>
          <a:prstGeom prst="rect">
            <a:avLst/>
          </a:prstGeom>
          <a:scene3d>
            <a:camera prst="orthographicFront">
              <a:rot lat="0" lon="10800000" rev="0"/>
            </a:camera>
            <a:lightRig rig="threePt" dir="t"/>
          </a:scene3d>
        </p:spPr>
      </p:pic>
      <p:sp>
        <p:nvSpPr>
          <p:cNvPr id="2" name="Title 1">
            <a:extLst>
              <a:ext uri="{FF2B5EF4-FFF2-40B4-BE49-F238E27FC236}">
                <a16:creationId xmlns:a16="http://schemas.microsoft.com/office/drawing/2014/main" id="{EE17D329-5999-CD45-891D-FA8B654847AE}"/>
              </a:ext>
              <a:ext uri="{C183D7F6-B498-43B3-948B-1728B52AA6E4}">
                <adec:decorative xmlns:adec="http://schemas.microsoft.com/office/drawing/2017/decorative" val="1"/>
              </a:ext>
            </a:extLst>
          </p:cNvPr>
          <p:cNvSpPr>
            <a:spLocks noGrp="1"/>
          </p:cNvSpPr>
          <p:nvPr>
            <p:ph type="ctrTitle"/>
          </p:nvPr>
        </p:nvSpPr>
        <p:spPr>
          <a:xfrm>
            <a:off x="509934" y="221470"/>
            <a:ext cx="11698356" cy="2387600"/>
          </a:xfrm>
          <a:effectLst>
            <a:outerShdw blurRad="50800" dist="38100" dir="5400000" algn="t" rotWithShape="0">
              <a:prstClr val="black">
                <a:alpha val="40000"/>
              </a:prstClr>
            </a:outerShdw>
          </a:effectLst>
        </p:spPr>
        <p:txBody>
          <a:bodyPr>
            <a:noAutofit/>
          </a:bodyPr>
          <a:lstStyle/>
          <a:p>
            <a:pPr algn="l"/>
            <a:r>
              <a:rPr lang="en-US" b="1" dirty="0">
                <a:solidFill>
                  <a:schemeClr val="bg1"/>
                </a:solidFill>
                <a:effectLst>
                  <a:outerShdw blurRad="38100" dist="38100" dir="2700000" algn="tl">
                    <a:srgbClr val="000000">
                      <a:alpha val="43137"/>
                    </a:srgbClr>
                  </a:outerShdw>
                </a:effectLst>
              </a:rPr>
              <a:t>Failing to See the Forest for the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Trees in Lyme Disease</a:t>
            </a:r>
          </a:p>
        </p:txBody>
      </p:sp>
      <p:sp>
        <p:nvSpPr>
          <p:cNvPr id="3" name="Subtitle 2">
            <a:extLst>
              <a:ext uri="{FF2B5EF4-FFF2-40B4-BE49-F238E27FC236}">
                <a16:creationId xmlns:a16="http://schemas.microsoft.com/office/drawing/2014/main" id="{695FE271-4EE1-BB49-B9F6-4B8E4736EF3F}"/>
              </a:ext>
              <a:ext uri="{C183D7F6-B498-43B3-948B-1728B52AA6E4}">
                <adec:decorative xmlns:adec="http://schemas.microsoft.com/office/drawing/2017/decorative" val="1"/>
              </a:ext>
            </a:extLst>
          </p:cNvPr>
          <p:cNvSpPr>
            <a:spLocks noGrp="1"/>
          </p:cNvSpPr>
          <p:nvPr>
            <p:ph type="subTitle" idx="1"/>
          </p:nvPr>
        </p:nvSpPr>
        <p:spPr>
          <a:xfrm>
            <a:off x="708035" y="4984882"/>
            <a:ext cx="4529374" cy="1655762"/>
          </a:xfrm>
          <a:effectLst>
            <a:outerShdw blurRad="50800" dist="38100" dir="2700000" algn="tl" rotWithShape="0">
              <a:prstClr val="black">
                <a:alpha val="40000"/>
              </a:prstClr>
            </a:outerShdw>
          </a:effectLst>
        </p:spPr>
        <p:txBody>
          <a:bodyPr>
            <a:normAutofit fontScale="62500" lnSpcReduction="20000"/>
          </a:bodyPr>
          <a:lstStyle/>
          <a:p>
            <a:pPr algn="l"/>
            <a:r>
              <a:rPr lang="en-US" sz="4000" dirty="0">
                <a:solidFill>
                  <a:schemeClr val="bg1"/>
                </a:solidFill>
                <a:latin typeface="Monotype Corsiva" panose="03010101010201010101" pitchFamily="66" charset="0"/>
              </a:rPr>
              <a:t>by</a:t>
            </a:r>
          </a:p>
          <a:p>
            <a:pPr algn="l"/>
            <a:r>
              <a:rPr lang="en-US" sz="4000" dirty="0">
                <a:solidFill>
                  <a:schemeClr val="bg1"/>
                </a:solidFill>
              </a:rPr>
              <a:t>Travis J. Bailey</a:t>
            </a:r>
          </a:p>
          <a:p>
            <a:pPr algn="l"/>
            <a:r>
              <a:rPr lang="en-US" sz="4000" dirty="0">
                <a:solidFill>
                  <a:schemeClr val="bg1"/>
                </a:solidFill>
              </a:rPr>
              <a:t>Department of Biology</a:t>
            </a:r>
          </a:p>
          <a:p>
            <a:pPr algn="l"/>
            <a:r>
              <a:rPr lang="en-US" sz="4000" dirty="0">
                <a:solidFill>
                  <a:schemeClr val="bg1"/>
                </a:solidFill>
              </a:rPr>
              <a:t>SUNY </a:t>
            </a:r>
            <a:r>
              <a:rPr lang="en-US" sz="4000" dirty="0" err="1">
                <a:solidFill>
                  <a:schemeClr val="bg1"/>
                </a:solidFill>
              </a:rPr>
              <a:t>Geneseo</a:t>
            </a:r>
            <a:r>
              <a:rPr lang="en-US" sz="4000" dirty="0">
                <a:solidFill>
                  <a:schemeClr val="bg1"/>
                </a:solidFill>
              </a:rPr>
              <a:t>, </a:t>
            </a:r>
            <a:r>
              <a:rPr lang="en-US" sz="4000" dirty="0" err="1">
                <a:solidFill>
                  <a:schemeClr val="bg1"/>
                </a:solidFill>
              </a:rPr>
              <a:t>Geneseo</a:t>
            </a:r>
            <a:r>
              <a:rPr lang="en-US" sz="4000" dirty="0">
                <a:solidFill>
                  <a:schemeClr val="bg1"/>
                </a:solidFill>
              </a:rPr>
              <a:t>, NY</a:t>
            </a:r>
          </a:p>
        </p:txBody>
      </p:sp>
      <p:sp>
        <p:nvSpPr>
          <p:cNvPr id="6" name="Rectangle 10">
            <a:extLst>
              <a:ext uri="{C183D7F6-B498-43B3-948B-1728B52AA6E4}">
                <adec:decorative xmlns:adec="http://schemas.microsoft.com/office/drawing/2017/decorative" val="1"/>
              </a:ext>
            </a:extLst>
          </p:cNvPr>
          <p:cNvSpPr>
            <a:spLocks noChangeArrowheads="1"/>
          </p:cNvSpPr>
          <p:nvPr/>
        </p:nvSpPr>
        <p:spPr bwMode="auto">
          <a:xfrm>
            <a:off x="588328" y="370773"/>
            <a:ext cx="471182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2400">
                <a:solidFill>
                  <a:srgbClr val="7F7F7F"/>
                </a:solidFill>
                <a:latin typeface="Century Gothic" pitchFamily="34" charset="0"/>
                <a:ea typeface="MS PGothic" pitchFamily="34" charset="-128"/>
              </a:defRPr>
            </a:lvl1pPr>
            <a:lvl2pPr marL="742950" indent="-285750">
              <a:spcBef>
                <a:spcPct val="20000"/>
              </a:spcBef>
              <a:buFont typeface="Courier New" pitchFamily="49" charset="0"/>
              <a:buChar char="o"/>
              <a:defRPr sz="1600">
                <a:solidFill>
                  <a:srgbClr val="7F7F7F"/>
                </a:solidFill>
                <a:latin typeface="Century Gothic" pitchFamily="34" charset="0"/>
                <a:ea typeface="MS PGothic" pitchFamily="34" charset="-128"/>
              </a:defRPr>
            </a:lvl2pPr>
            <a:lvl3pPr marL="1143000" indent="-228600">
              <a:spcBef>
                <a:spcPct val="20000"/>
              </a:spcBef>
              <a:buFont typeface="Arial" charset="0"/>
              <a:buChar char="•"/>
              <a:defRPr sz="1600">
                <a:solidFill>
                  <a:srgbClr val="7F7F7F"/>
                </a:solidFill>
                <a:latin typeface="Century Gothic" pitchFamily="34" charset="0"/>
                <a:ea typeface="MS PGothic" pitchFamily="34" charset="-128"/>
              </a:defRPr>
            </a:lvl3pPr>
            <a:lvl4pPr marL="1600200" indent="-228600">
              <a:spcBef>
                <a:spcPct val="20000"/>
              </a:spcBef>
              <a:buFont typeface="Courier New" pitchFamily="49" charset="0"/>
              <a:buChar char="o"/>
              <a:defRPr sz="1600">
                <a:solidFill>
                  <a:srgbClr val="7F7F7F"/>
                </a:solidFill>
                <a:latin typeface="Century Gothic" pitchFamily="34" charset="0"/>
                <a:ea typeface="MS PGothic" pitchFamily="34" charset="-128"/>
              </a:defRPr>
            </a:lvl4pPr>
            <a:lvl5pPr marL="2057400" indent="-228600">
              <a:spcBef>
                <a:spcPct val="20000"/>
              </a:spcBef>
              <a:buFont typeface="Arial" charset="0"/>
              <a:buChar char="•"/>
              <a:defRPr sz="1600">
                <a:solidFill>
                  <a:srgbClr val="7F7F7F"/>
                </a:solidFill>
                <a:latin typeface="Century Gothic"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1600">
                <a:solidFill>
                  <a:srgbClr val="7F7F7F"/>
                </a:solidFill>
                <a:latin typeface="Century Gothic" pitchFamily="34" charset="0"/>
                <a:ea typeface="MS PGothic" pitchFamily="34" charset="-128"/>
              </a:defRPr>
            </a:lvl9pPr>
          </a:lstStyle>
          <a:p>
            <a:pPr>
              <a:spcBef>
                <a:spcPct val="0"/>
              </a:spcBef>
              <a:buFontTx/>
              <a:buNone/>
            </a:pPr>
            <a:r>
              <a:rPr lang="en-US" altLang="en-US" sz="1400" b="1" dirty="0">
                <a:solidFill>
                  <a:schemeClr val="accent4"/>
                </a:solidFill>
                <a:latin typeface="Calibri" pitchFamily="34" charset="0"/>
                <a:cs typeface="Calibri" pitchFamily="34" charset="0"/>
              </a:rPr>
              <a:t>NATIONAL CENTER FOR CASE STUDY TEACHING IN SCIENCE</a:t>
            </a:r>
            <a:endParaRPr lang="en-US" altLang="en-US" sz="1400" b="1" dirty="0">
              <a:solidFill>
                <a:schemeClr val="accent4"/>
              </a:solidFill>
              <a:latin typeface="Palatino Linotype" pitchFamily="18" charset="0"/>
              <a:cs typeface="Calibri" pitchFamily="34" charset="0"/>
            </a:endParaRPr>
          </a:p>
        </p:txBody>
      </p:sp>
    </p:spTree>
    <p:extLst>
      <p:ext uri="{BB962C8B-B14F-4D97-AF65-F5344CB8AC3E}">
        <p14:creationId xmlns:p14="http://schemas.microsoft.com/office/powerpoint/2010/main" val="156706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layers">
            <a:extLst>
              <a:ext uri="{FF2B5EF4-FFF2-40B4-BE49-F238E27FC236}">
                <a16:creationId xmlns:a16="http://schemas.microsoft.com/office/drawing/2014/main" id="{3BA7DDA2-17A4-E447-AC11-BD2B839789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5623" y="1043115"/>
            <a:ext cx="6569177" cy="5643941"/>
          </a:xfrm>
          <a:prstGeom prst="rect">
            <a:avLst/>
          </a:prstGeom>
        </p:spPr>
      </p:pic>
      <p:sp>
        <p:nvSpPr>
          <p:cNvPr id="2" name="Title 1">
            <a:extLst>
              <a:ext uri="{FF2B5EF4-FFF2-40B4-BE49-F238E27FC236}">
                <a16:creationId xmlns:a16="http://schemas.microsoft.com/office/drawing/2014/main" id="{8AE019D3-5E25-8846-A53C-31FD0C5517C9}"/>
              </a:ext>
              <a:ext uri="{C183D7F6-B498-43B3-948B-1728B52AA6E4}">
                <adec:decorative xmlns:adec="http://schemas.microsoft.com/office/drawing/2017/decorative" val="1"/>
              </a:ext>
            </a:extLst>
          </p:cNvPr>
          <p:cNvSpPr>
            <a:spLocks noGrp="1"/>
          </p:cNvSpPr>
          <p:nvPr>
            <p:ph type="title"/>
          </p:nvPr>
        </p:nvSpPr>
        <p:spPr>
          <a:xfrm>
            <a:off x="838200" y="74839"/>
            <a:ext cx="10515600" cy="1325563"/>
          </a:xfrm>
        </p:spPr>
        <p:txBody>
          <a:bodyPr>
            <a:normAutofit/>
          </a:bodyPr>
          <a:lstStyle/>
          <a:p>
            <a:r>
              <a:rPr lang="en-US" sz="3600" dirty="0"/>
              <a:t>Potential players in our hypothesis</a:t>
            </a:r>
          </a:p>
        </p:txBody>
      </p:sp>
      <p:sp>
        <p:nvSpPr>
          <p:cNvPr id="3" name="TextBox 2">
            <a:extLst>
              <a:ext uri="{FF2B5EF4-FFF2-40B4-BE49-F238E27FC236}">
                <a16:creationId xmlns:a16="http://schemas.microsoft.com/office/drawing/2014/main" id="{251A85E4-BD03-A446-81B9-1708CD60552B}"/>
              </a:ext>
              <a:ext uri="{C183D7F6-B498-43B3-948B-1728B52AA6E4}">
                <adec:decorative xmlns:adec="http://schemas.microsoft.com/office/drawing/2017/decorative" val="1"/>
              </a:ext>
            </a:extLst>
          </p:cNvPr>
          <p:cNvSpPr txBox="1"/>
          <p:nvPr/>
        </p:nvSpPr>
        <p:spPr>
          <a:xfrm>
            <a:off x="465544" y="1100387"/>
            <a:ext cx="7134341" cy="3970318"/>
          </a:xfrm>
          <a:prstGeom prst="rect">
            <a:avLst/>
          </a:prstGeom>
          <a:noFill/>
        </p:spPr>
        <p:txBody>
          <a:bodyPr wrap="square" rtlCol="0">
            <a:spAutoFit/>
          </a:bodyPr>
          <a:lstStyle/>
          <a:p>
            <a:pPr algn="l"/>
            <a:r>
              <a:rPr lang="en-US" sz="2800" b="1" dirty="0">
                <a:solidFill>
                  <a:schemeClr val="accent2">
                    <a:lumMod val="50000"/>
                  </a:schemeClr>
                </a:solidFill>
              </a:rPr>
              <a:t>Neurons</a:t>
            </a:r>
            <a:r>
              <a:rPr lang="en-US" sz="2800" dirty="0"/>
              <a:t> direct electrical impulses along their axons and communicate with other cells.</a:t>
            </a:r>
          </a:p>
          <a:p>
            <a:pPr algn="l"/>
            <a:endParaRPr lang="en-US" sz="2800" dirty="0"/>
          </a:p>
          <a:p>
            <a:pPr algn="l"/>
            <a:r>
              <a:rPr lang="en-US" sz="2800" b="1" dirty="0" err="1">
                <a:solidFill>
                  <a:srgbClr val="0070C0"/>
                </a:solidFill>
              </a:rPr>
              <a:t>Macroglia</a:t>
            </a:r>
            <a:r>
              <a:rPr lang="en-US" sz="2800" dirty="0"/>
              <a:t> (glia) protect and nurture the neurons.</a:t>
            </a:r>
          </a:p>
          <a:p>
            <a:pPr algn="l"/>
            <a:endParaRPr lang="en-US" sz="2800" dirty="0"/>
          </a:p>
          <a:p>
            <a:pPr algn="l"/>
            <a:r>
              <a:rPr lang="en-US" sz="2800" b="1" dirty="0">
                <a:solidFill>
                  <a:srgbClr val="17A555"/>
                </a:solidFill>
              </a:rPr>
              <a:t>Microglia</a:t>
            </a:r>
            <a:r>
              <a:rPr lang="en-US" sz="2800" dirty="0"/>
              <a:t> are immunological sentinel cells.</a:t>
            </a:r>
          </a:p>
          <a:p>
            <a:pPr algn="l"/>
            <a:r>
              <a:rPr lang="en-US" sz="2800" dirty="0"/>
              <a:t>They fight infections.</a:t>
            </a:r>
          </a:p>
          <a:p>
            <a:pPr algn="l"/>
            <a:endParaRPr lang="en-US" sz="2800" dirty="0"/>
          </a:p>
        </p:txBody>
      </p:sp>
      <p:sp>
        <p:nvSpPr>
          <p:cNvPr id="12" name="TextBox 11">
            <a:extLst>
              <a:ext uri="{FF2B5EF4-FFF2-40B4-BE49-F238E27FC236}">
                <a16:creationId xmlns:a16="http://schemas.microsoft.com/office/drawing/2014/main" id="{ACAE3799-896D-BF45-A285-3B7FDF5BBE69}"/>
              </a:ext>
              <a:ext uri="{C183D7F6-B498-43B3-948B-1728B52AA6E4}">
                <adec:decorative xmlns:adec="http://schemas.microsoft.com/office/drawing/2017/decorative" val="1"/>
              </a:ext>
            </a:extLst>
          </p:cNvPr>
          <p:cNvSpPr txBox="1"/>
          <p:nvPr/>
        </p:nvSpPr>
        <p:spPr>
          <a:xfrm>
            <a:off x="7122808" y="2679706"/>
            <a:ext cx="1517403" cy="523220"/>
          </a:xfrm>
          <a:prstGeom prst="rect">
            <a:avLst/>
          </a:prstGeom>
          <a:noFill/>
        </p:spPr>
        <p:txBody>
          <a:bodyPr wrap="none" rtlCol="0">
            <a:spAutoFit/>
          </a:bodyPr>
          <a:lstStyle/>
          <a:p>
            <a:pPr algn="l"/>
            <a:r>
              <a:rPr lang="en-US" sz="2800" dirty="0"/>
              <a:t>microglia</a:t>
            </a:r>
          </a:p>
        </p:txBody>
      </p:sp>
      <p:sp>
        <p:nvSpPr>
          <p:cNvPr id="13" name="TextBox 12">
            <a:extLst>
              <a:ext uri="{FF2B5EF4-FFF2-40B4-BE49-F238E27FC236}">
                <a16:creationId xmlns:a16="http://schemas.microsoft.com/office/drawing/2014/main" id="{A975965B-7C36-B545-9CA6-2275B2F47C42}"/>
              </a:ext>
              <a:ext uri="{C183D7F6-B498-43B3-948B-1728B52AA6E4}">
                <adec:decorative xmlns:adec="http://schemas.microsoft.com/office/drawing/2017/decorative" val="1"/>
              </a:ext>
            </a:extLst>
          </p:cNvPr>
          <p:cNvSpPr txBox="1"/>
          <p:nvPr/>
        </p:nvSpPr>
        <p:spPr>
          <a:xfrm>
            <a:off x="8871425" y="1634281"/>
            <a:ext cx="1238481" cy="523220"/>
          </a:xfrm>
          <a:prstGeom prst="rect">
            <a:avLst/>
          </a:prstGeom>
          <a:noFill/>
        </p:spPr>
        <p:txBody>
          <a:bodyPr wrap="none" rtlCol="0">
            <a:spAutoFit/>
          </a:bodyPr>
          <a:lstStyle/>
          <a:p>
            <a:pPr algn="l"/>
            <a:r>
              <a:rPr lang="en-US" sz="2800" dirty="0"/>
              <a:t>neuron</a:t>
            </a:r>
          </a:p>
        </p:txBody>
      </p:sp>
      <p:sp>
        <p:nvSpPr>
          <p:cNvPr id="14" name="TextBox 13">
            <a:extLst>
              <a:ext uri="{FF2B5EF4-FFF2-40B4-BE49-F238E27FC236}">
                <a16:creationId xmlns:a16="http://schemas.microsoft.com/office/drawing/2014/main" id="{31880630-B49F-4345-B57F-955788450B9C}"/>
              </a:ext>
              <a:ext uri="{C183D7F6-B498-43B3-948B-1728B52AA6E4}">
                <adec:decorative xmlns:adec="http://schemas.microsoft.com/office/drawing/2017/decorative" val="1"/>
              </a:ext>
            </a:extLst>
          </p:cNvPr>
          <p:cNvSpPr txBox="1"/>
          <p:nvPr/>
        </p:nvSpPr>
        <p:spPr>
          <a:xfrm>
            <a:off x="6153648" y="5011662"/>
            <a:ext cx="1238481" cy="523220"/>
          </a:xfrm>
          <a:prstGeom prst="rect">
            <a:avLst/>
          </a:prstGeom>
          <a:noFill/>
        </p:spPr>
        <p:txBody>
          <a:bodyPr wrap="none" rtlCol="0">
            <a:spAutoFit/>
          </a:bodyPr>
          <a:lstStyle/>
          <a:p>
            <a:pPr algn="l"/>
            <a:r>
              <a:rPr lang="en-US" sz="2800" dirty="0"/>
              <a:t>neuron</a:t>
            </a:r>
          </a:p>
        </p:txBody>
      </p:sp>
      <p:sp>
        <p:nvSpPr>
          <p:cNvPr id="15" name="TextBox 14">
            <a:extLst>
              <a:ext uri="{FF2B5EF4-FFF2-40B4-BE49-F238E27FC236}">
                <a16:creationId xmlns:a16="http://schemas.microsoft.com/office/drawing/2014/main" id="{DB5A5402-7881-4B4B-B29A-799D3F041984}"/>
              </a:ext>
              <a:ext uri="{C183D7F6-B498-43B3-948B-1728B52AA6E4}">
                <adec:decorative xmlns:adec="http://schemas.microsoft.com/office/drawing/2017/decorative" val="1"/>
              </a:ext>
            </a:extLst>
          </p:cNvPr>
          <p:cNvSpPr txBox="1"/>
          <p:nvPr/>
        </p:nvSpPr>
        <p:spPr>
          <a:xfrm>
            <a:off x="8958757" y="3899058"/>
            <a:ext cx="1607171" cy="523220"/>
          </a:xfrm>
          <a:prstGeom prst="rect">
            <a:avLst/>
          </a:prstGeom>
          <a:noFill/>
        </p:spPr>
        <p:txBody>
          <a:bodyPr wrap="none" rtlCol="0">
            <a:spAutoFit/>
          </a:bodyPr>
          <a:lstStyle/>
          <a:p>
            <a:pPr algn="l"/>
            <a:r>
              <a:rPr lang="en-US" sz="2800" dirty="0"/>
              <a:t>macroglia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10</a:t>
            </a:fld>
            <a:endParaRPr lang="en-US"/>
          </a:p>
        </p:txBody>
      </p:sp>
    </p:spTree>
    <p:extLst>
      <p:ext uri="{BB962C8B-B14F-4D97-AF65-F5344CB8AC3E}">
        <p14:creationId xmlns:p14="http://schemas.microsoft.com/office/powerpoint/2010/main" val="226613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orrelia brugdorferi">
            <a:extLst>
              <a:ext uri="{FF2B5EF4-FFF2-40B4-BE49-F238E27FC236}">
                <a16:creationId xmlns:a16="http://schemas.microsoft.com/office/drawing/2014/main" id="{AA65C8ED-518E-D447-9111-2673A634E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7645" y="790266"/>
            <a:ext cx="6569177" cy="5643941"/>
          </a:xfrm>
          <a:prstGeom prst="rect">
            <a:avLst/>
          </a:prstGeom>
        </p:spPr>
      </p:pic>
      <p:sp>
        <p:nvSpPr>
          <p:cNvPr id="2" name="Title 1">
            <a:extLst>
              <a:ext uri="{FF2B5EF4-FFF2-40B4-BE49-F238E27FC236}">
                <a16:creationId xmlns:a16="http://schemas.microsoft.com/office/drawing/2014/main" id="{8AE019D3-5E25-8846-A53C-31FD0C5517C9}"/>
              </a:ext>
              <a:ext uri="{C183D7F6-B498-43B3-948B-1728B52AA6E4}">
                <adec:decorative xmlns:adec="http://schemas.microsoft.com/office/drawing/2017/decorative" val="1"/>
              </a:ext>
            </a:extLst>
          </p:cNvPr>
          <p:cNvSpPr>
            <a:spLocks noGrp="1"/>
          </p:cNvSpPr>
          <p:nvPr>
            <p:ph type="title"/>
          </p:nvPr>
        </p:nvSpPr>
        <p:spPr>
          <a:xfrm>
            <a:off x="287726" y="74839"/>
            <a:ext cx="11614972" cy="1325563"/>
          </a:xfrm>
        </p:spPr>
        <p:txBody>
          <a:bodyPr>
            <a:normAutofit/>
          </a:bodyPr>
          <a:lstStyle/>
          <a:p>
            <a:r>
              <a:rPr lang="en-US" sz="3600" dirty="0"/>
              <a:t>What happens when Lyme disease bacteria infect people?</a:t>
            </a:r>
          </a:p>
        </p:txBody>
      </p:sp>
      <p:sp>
        <p:nvSpPr>
          <p:cNvPr id="7" name="TextBox 6">
            <a:extLst>
              <a:ext uri="{FF2B5EF4-FFF2-40B4-BE49-F238E27FC236}">
                <a16:creationId xmlns:a16="http://schemas.microsoft.com/office/drawing/2014/main" id="{0F840D8E-B483-984D-AA4F-1DF45ACD68B2}"/>
              </a:ext>
              <a:ext uri="{C183D7F6-B498-43B3-948B-1728B52AA6E4}">
                <adec:decorative xmlns:adec="http://schemas.microsoft.com/office/drawing/2017/decorative" val="1"/>
              </a:ext>
            </a:extLst>
          </p:cNvPr>
          <p:cNvSpPr txBox="1"/>
          <p:nvPr/>
        </p:nvSpPr>
        <p:spPr>
          <a:xfrm>
            <a:off x="287726" y="2267811"/>
            <a:ext cx="6239191" cy="2677656"/>
          </a:xfrm>
          <a:prstGeom prst="rect">
            <a:avLst/>
          </a:prstGeom>
          <a:noFill/>
        </p:spPr>
        <p:txBody>
          <a:bodyPr wrap="square" rtlCol="0">
            <a:spAutoFit/>
          </a:bodyPr>
          <a:lstStyle/>
          <a:p>
            <a:r>
              <a:rPr lang="en-US" sz="2800" dirty="0"/>
              <a:t>In response to contact with bacteria, the </a:t>
            </a:r>
            <a:r>
              <a:rPr lang="en-US" sz="2800" dirty="0" err="1"/>
              <a:t>macroglia</a:t>
            </a:r>
            <a:r>
              <a:rPr lang="en-US" sz="2800" dirty="0"/>
              <a:t> will generate and secrete some signals (cytokines). Microglia produce cytokines in even greater amounts.</a:t>
            </a:r>
          </a:p>
          <a:p>
            <a:endParaRPr lang="en-US" sz="2800" dirty="0"/>
          </a:p>
          <a:p>
            <a:r>
              <a:rPr lang="en-US" sz="2800" dirty="0"/>
              <a:t>The cytokines stimulate inflammation.</a:t>
            </a:r>
          </a:p>
        </p:txBody>
      </p:sp>
      <p:sp>
        <p:nvSpPr>
          <p:cNvPr id="9" name="TextBox 8">
            <a:extLst>
              <a:ext uri="{FF2B5EF4-FFF2-40B4-BE49-F238E27FC236}">
                <a16:creationId xmlns:a16="http://schemas.microsoft.com/office/drawing/2014/main" id="{1E594C5E-9FA2-C54B-BB83-388E77277F10}"/>
              </a:ext>
              <a:ext uri="{C183D7F6-B498-43B3-948B-1728B52AA6E4}">
                <adec:decorative xmlns:adec="http://schemas.microsoft.com/office/drawing/2017/decorative" val="1"/>
              </a:ext>
            </a:extLst>
          </p:cNvPr>
          <p:cNvSpPr txBox="1"/>
          <p:nvPr/>
        </p:nvSpPr>
        <p:spPr>
          <a:xfrm>
            <a:off x="5578793" y="1138792"/>
            <a:ext cx="3142976" cy="523220"/>
          </a:xfrm>
          <a:prstGeom prst="rect">
            <a:avLst/>
          </a:prstGeom>
          <a:noFill/>
        </p:spPr>
        <p:txBody>
          <a:bodyPr wrap="none" rtlCol="0">
            <a:spAutoFit/>
          </a:bodyPr>
          <a:lstStyle/>
          <a:p>
            <a:pPr algn="l"/>
            <a:r>
              <a:rPr lang="en-US" sz="2800" i="1" dirty="0"/>
              <a:t>Borrelia burgdorferi</a:t>
            </a:r>
          </a:p>
        </p:txBody>
      </p:sp>
      <p:sp>
        <p:nvSpPr>
          <p:cNvPr id="11" name="TextBox 10">
            <a:extLst>
              <a:ext uri="{FF2B5EF4-FFF2-40B4-BE49-F238E27FC236}">
                <a16:creationId xmlns:a16="http://schemas.microsoft.com/office/drawing/2014/main" id="{E5F5FB7D-BF4F-BE46-8C73-3AA44E5B16A1}"/>
              </a:ext>
              <a:ext uri="{C183D7F6-B498-43B3-948B-1728B52AA6E4}">
                <adec:decorative xmlns:adec="http://schemas.microsoft.com/office/drawing/2017/decorative" val="1"/>
              </a:ext>
            </a:extLst>
          </p:cNvPr>
          <p:cNvSpPr txBox="1"/>
          <p:nvPr/>
        </p:nvSpPr>
        <p:spPr>
          <a:xfrm>
            <a:off x="8754729" y="5699934"/>
            <a:ext cx="3419164" cy="707886"/>
          </a:xfrm>
          <a:prstGeom prst="rect">
            <a:avLst/>
          </a:prstGeom>
          <a:noFill/>
        </p:spPr>
        <p:txBody>
          <a:bodyPr wrap="square" rtlCol="0">
            <a:spAutoFit/>
          </a:bodyPr>
          <a:lstStyle/>
          <a:p>
            <a:pPr algn="l"/>
            <a:r>
              <a:rPr lang="en-US" sz="4000" dirty="0"/>
              <a:t>Inflammation!</a:t>
            </a:r>
          </a:p>
        </p:txBody>
      </p:sp>
      <p:sp>
        <p:nvSpPr>
          <p:cNvPr id="15" name="TextBox 14">
            <a:extLst>
              <a:ext uri="{FF2B5EF4-FFF2-40B4-BE49-F238E27FC236}">
                <a16:creationId xmlns:a16="http://schemas.microsoft.com/office/drawing/2014/main" id="{9F4542FE-A7A0-2F4C-9198-DD976214946A}"/>
              </a:ext>
              <a:ext uri="{C183D7F6-B498-43B3-948B-1728B52AA6E4}">
                <adec:decorative xmlns:adec="http://schemas.microsoft.com/office/drawing/2017/decorative" val="1"/>
              </a:ext>
            </a:extLst>
          </p:cNvPr>
          <p:cNvSpPr txBox="1"/>
          <p:nvPr/>
        </p:nvSpPr>
        <p:spPr>
          <a:xfrm>
            <a:off x="7237326" y="2405243"/>
            <a:ext cx="1517403" cy="523220"/>
          </a:xfrm>
          <a:prstGeom prst="rect">
            <a:avLst/>
          </a:prstGeom>
          <a:noFill/>
        </p:spPr>
        <p:txBody>
          <a:bodyPr wrap="none" rtlCol="0">
            <a:spAutoFit/>
          </a:bodyPr>
          <a:lstStyle/>
          <a:p>
            <a:pPr algn="l"/>
            <a:r>
              <a:rPr lang="en-US" sz="2800" dirty="0"/>
              <a:t>microglia</a:t>
            </a:r>
          </a:p>
        </p:txBody>
      </p:sp>
      <p:sp>
        <p:nvSpPr>
          <p:cNvPr id="16" name="TextBox 15">
            <a:extLst>
              <a:ext uri="{FF2B5EF4-FFF2-40B4-BE49-F238E27FC236}">
                <a16:creationId xmlns:a16="http://schemas.microsoft.com/office/drawing/2014/main" id="{9D1547E0-B82C-3044-ABB5-B4639A31263F}"/>
              </a:ext>
              <a:ext uri="{C183D7F6-B498-43B3-948B-1728B52AA6E4}">
                <adec:decorative xmlns:adec="http://schemas.microsoft.com/office/drawing/2017/decorative" val="1"/>
              </a:ext>
            </a:extLst>
          </p:cNvPr>
          <p:cNvSpPr txBox="1"/>
          <p:nvPr/>
        </p:nvSpPr>
        <p:spPr>
          <a:xfrm>
            <a:off x="9043447" y="1381432"/>
            <a:ext cx="1238481" cy="523220"/>
          </a:xfrm>
          <a:prstGeom prst="rect">
            <a:avLst/>
          </a:prstGeom>
          <a:noFill/>
        </p:spPr>
        <p:txBody>
          <a:bodyPr wrap="none" rtlCol="0">
            <a:spAutoFit/>
          </a:bodyPr>
          <a:lstStyle/>
          <a:p>
            <a:pPr algn="l"/>
            <a:r>
              <a:rPr lang="en-US" sz="2800" dirty="0"/>
              <a:t>neuron</a:t>
            </a:r>
          </a:p>
        </p:txBody>
      </p:sp>
      <p:sp>
        <p:nvSpPr>
          <p:cNvPr id="17" name="TextBox 16">
            <a:extLst>
              <a:ext uri="{FF2B5EF4-FFF2-40B4-BE49-F238E27FC236}">
                <a16:creationId xmlns:a16="http://schemas.microsoft.com/office/drawing/2014/main" id="{B8B4D089-FA4C-264E-B79A-F03715FC7362}"/>
              </a:ext>
              <a:ext uri="{C183D7F6-B498-43B3-948B-1728B52AA6E4}">
                <adec:decorative xmlns:adec="http://schemas.microsoft.com/office/drawing/2017/decorative" val="1"/>
              </a:ext>
            </a:extLst>
          </p:cNvPr>
          <p:cNvSpPr txBox="1"/>
          <p:nvPr/>
        </p:nvSpPr>
        <p:spPr>
          <a:xfrm>
            <a:off x="6325670" y="4758813"/>
            <a:ext cx="1238481" cy="523220"/>
          </a:xfrm>
          <a:prstGeom prst="rect">
            <a:avLst/>
          </a:prstGeom>
          <a:noFill/>
        </p:spPr>
        <p:txBody>
          <a:bodyPr wrap="none" rtlCol="0">
            <a:spAutoFit/>
          </a:bodyPr>
          <a:lstStyle/>
          <a:p>
            <a:pPr algn="l"/>
            <a:r>
              <a:rPr lang="en-US" sz="2800" dirty="0"/>
              <a:t>neuron</a:t>
            </a:r>
          </a:p>
        </p:txBody>
      </p:sp>
      <p:sp>
        <p:nvSpPr>
          <p:cNvPr id="18" name="TextBox 17">
            <a:extLst>
              <a:ext uri="{FF2B5EF4-FFF2-40B4-BE49-F238E27FC236}">
                <a16:creationId xmlns:a16="http://schemas.microsoft.com/office/drawing/2014/main" id="{12F75510-D9AB-8E41-96E3-C877A55BBA7E}"/>
              </a:ext>
              <a:ext uri="{C183D7F6-B498-43B3-948B-1728B52AA6E4}">
                <adec:decorative xmlns:adec="http://schemas.microsoft.com/office/drawing/2017/decorative" val="1"/>
              </a:ext>
            </a:extLst>
          </p:cNvPr>
          <p:cNvSpPr txBox="1"/>
          <p:nvPr/>
        </p:nvSpPr>
        <p:spPr>
          <a:xfrm>
            <a:off x="9130779" y="3646209"/>
            <a:ext cx="1607171" cy="523220"/>
          </a:xfrm>
          <a:prstGeom prst="rect">
            <a:avLst/>
          </a:prstGeom>
          <a:noFill/>
        </p:spPr>
        <p:txBody>
          <a:bodyPr wrap="none" rtlCol="0">
            <a:spAutoFit/>
          </a:bodyPr>
          <a:lstStyle/>
          <a:p>
            <a:pPr algn="l"/>
            <a:r>
              <a:rPr lang="en-US" sz="2800" dirty="0"/>
              <a:t>macroglia</a:t>
            </a:r>
          </a:p>
        </p:txBody>
      </p:sp>
      <p:pic>
        <p:nvPicPr>
          <p:cNvPr id="13" name="Picture 12">
            <a:extLst>
              <a:ext uri="{FF2B5EF4-FFF2-40B4-BE49-F238E27FC236}">
                <a16:creationId xmlns:a16="http://schemas.microsoft.com/office/drawing/2014/main" id="{35034538-282E-F143-A5FE-85A75ED7E023}"/>
              </a:ext>
              <a:ext uri="{C183D7F6-B498-43B3-948B-1728B52AA6E4}">
                <adec:decorative xmlns:adec="http://schemas.microsoft.com/office/drawing/2017/decorative" val="1"/>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rot="17484470">
            <a:off x="7614770" y="1743150"/>
            <a:ext cx="398844" cy="196763"/>
          </a:xfrm>
          <a:prstGeom prst="rect">
            <a:avLst/>
          </a:prstGeom>
        </p:spPr>
      </p:pic>
      <p:pic>
        <p:nvPicPr>
          <p:cNvPr id="19" name="Picture 18">
            <a:extLst>
              <a:ext uri="{FF2B5EF4-FFF2-40B4-BE49-F238E27FC236}">
                <a16:creationId xmlns:a16="http://schemas.microsoft.com/office/drawing/2014/main" id="{8842E81C-FEB7-0C44-A6C4-667A11534DF5}"/>
              </a:ext>
              <a:ext uri="{C183D7F6-B498-43B3-948B-1728B52AA6E4}">
                <adec:decorative xmlns:adec="http://schemas.microsoft.com/office/drawing/2017/decorative" val="1"/>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rot="19546593">
            <a:off x="7144504" y="1724300"/>
            <a:ext cx="398844" cy="196763"/>
          </a:xfrm>
          <a:prstGeom prst="rect">
            <a:avLst/>
          </a:prstGeom>
        </p:spPr>
      </p:pic>
      <p:pic>
        <p:nvPicPr>
          <p:cNvPr id="20" name="Picture 19">
            <a:extLst>
              <a:ext uri="{FF2B5EF4-FFF2-40B4-BE49-F238E27FC236}">
                <a16:creationId xmlns:a16="http://schemas.microsoft.com/office/drawing/2014/main" id="{E80CA4D2-B11F-EC4D-B315-B988E828E62D}"/>
              </a:ext>
              <a:ext uri="{C183D7F6-B498-43B3-948B-1728B52AA6E4}">
                <adec:decorative xmlns:adec="http://schemas.microsoft.com/office/drawing/2017/decorative" val="1"/>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rot="2749664">
            <a:off x="6671595" y="1720869"/>
            <a:ext cx="398844" cy="196763"/>
          </a:xfrm>
          <a:prstGeom prst="rect">
            <a:avLst/>
          </a:prstGeom>
        </p:spPr>
      </p:pic>
      <p:sp>
        <p:nvSpPr>
          <p:cNvPr id="10" name="Striped Right Arrow 9">
            <a:extLst>
              <a:ext uri="{FF2B5EF4-FFF2-40B4-BE49-F238E27FC236}">
                <a16:creationId xmlns:a16="http://schemas.microsoft.com/office/drawing/2014/main" id="{6603C4FE-DAF8-CF43-9D9C-21818D3E3598}"/>
              </a:ext>
              <a:ext uri="{C183D7F6-B498-43B3-948B-1728B52AA6E4}">
                <adec:decorative xmlns:adec="http://schemas.microsoft.com/office/drawing/2017/decorative" val="1"/>
              </a:ext>
            </a:extLst>
          </p:cNvPr>
          <p:cNvSpPr/>
          <p:nvPr/>
        </p:nvSpPr>
        <p:spPr>
          <a:xfrm rot="2023130">
            <a:off x="8582077" y="4463098"/>
            <a:ext cx="1747914" cy="1220821"/>
          </a:xfrm>
          <a:prstGeom prst="stripedRightArrow">
            <a:avLst/>
          </a:prstGeom>
          <a:gradFill flip="none" rotWithShape="1">
            <a:gsLst>
              <a:gs pos="28000">
                <a:srgbClr val="00B0F0"/>
              </a:gs>
              <a:gs pos="35000">
                <a:schemeClr val="bg1"/>
              </a:gs>
              <a:gs pos="57000">
                <a:srgbClr val="00B050"/>
              </a:gs>
            </a:gsLst>
            <a:lin ang="5400000" scaled="0"/>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11</a:t>
            </a:fld>
            <a:endParaRPr lang="en-US"/>
          </a:p>
        </p:txBody>
      </p:sp>
    </p:spTree>
    <p:extLst>
      <p:ext uri="{BB962C8B-B14F-4D97-AF65-F5344CB8AC3E}">
        <p14:creationId xmlns:p14="http://schemas.microsoft.com/office/powerpoint/2010/main" val="264858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A536-61DC-3B46-B42A-9506A004CC80}"/>
              </a:ext>
              <a:ext uri="{C183D7F6-B498-43B3-948B-1728B52AA6E4}">
                <adec:decorative xmlns:adec="http://schemas.microsoft.com/office/drawing/2017/decorative" val="1"/>
              </a:ext>
            </a:extLst>
          </p:cNvPr>
          <p:cNvSpPr>
            <a:spLocks noGrp="1"/>
          </p:cNvSpPr>
          <p:nvPr>
            <p:ph type="title"/>
          </p:nvPr>
        </p:nvSpPr>
        <p:spPr>
          <a:xfrm>
            <a:off x="838200" y="1241393"/>
            <a:ext cx="10515600" cy="1325563"/>
          </a:xfrm>
        </p:spPr>
        <p:txBody>
          <a:bodyPr>
            <a:normAutofit fontScale="90000"/>
          </a:bodyPr>
          <a:lstStyle/>
          <a:p>
            <a:r>
              <a:rPr lang="en-US" dirty="0"/>
              <a:t>CQ#1</a:t>
            </a:r>
            <a:br>
              <a:rPr lang="en-US" dirty="0"/>
            </a:br>
            <a:r>
              <a:rPr lang="en-US" dirty="0"/>
              <a:t>Which cells made the signals of inflammation? </a:t>
            </a:r>
            <a:br>
              <a:rPr lang="en-US" dirty="0"/>
            </a:br>
            <a:r>
              <a:rPr lang="en-US" dirty="0"/>
              <a:t>(Mark all that are true)</a:t>
            </a:r>
            <a:br>
              <a:rPr lang="en-US" dirty="0"/>
            </a:br>
            <a:endParaRPr lang="en-US" dirty="0"/>
          </a:p>
        </p:txBody>
      </p:sp>
      <p:sp>
        <p:nvSpPr>
          <p:cNvPr id="3" name="Content Placeholder 2">
            <a:extLst>
              <a:ext uri="{FF2B5EF4-FFF2-40B4-BE49-F238E27FC236}">
                <a16:creationId xmlns:a16="http://schemas.microsoft.com/office/drawing/2014/main" id="{705179B8-0EAC-AA48-8D65-18F1AE8CC993}"/>
              </a:ext>
              <a:ext uri="{C183D7F6-B498-43B3-948B-1728B52AA6E4}">
                <adec:decorative xmlns:adec="http://schemas.microsoft.com/office/drawing/2017/decorative" val="1"/>
              </a:ext>
            </a:extLst>
          </p:cNvPr>
          <p:cNvSpPr>
            <a:spLocks noGrp="1"/>
          </p:cNvSpPr>
          <p:nvPr>
            <p:ph idx="1"/>
          </p:nvPr>
        </p:nvSpPr>
        <p:spPr>
          <a:xfrm>
            <a:off x="838200" y="2770133"/>
            <a:ext cx="10515600" cy="2270387"/>
          </a:xfrm>
        </p:spPr>
        <p:txBody>
          <a:bodyPr/>
          <a:lstStyle/>
          <a:p>
            <a:pPr marL="0" indent="0">
              <a:buNone/>
            </a:pPr>
            <a:r>
              <a:rPr lang="en-US" dirty="0"/>
              <a:t>a. </a:t>
            </a:r>
            <a:r>
              <a:rPr lang="en-US" i="1" dirty="0"/>
              <a:t>Borrelia burgdorferi</a:t>
            </a:r>
          </a:p>
          <a:p>
            <a:pPr marL="0" indent="0">
              <a:buNone/>
            </a:pPr>
            <a:r>
              <a:rPr lang="en-US" dirty="0"/>
              <a:t>b. </a:t>
            </a:r>
            <a:r>
              <a:rPr lang="en-US" dirty="0" err="1"/>
              <a:t>macroglia</a:t>
            </a:r>
            <a:endParaRPr lang="en-US" dirty="0"/>
          </a:p>
          <a:p>
            <a:pPr marL="0" indent="0">
              <a:buNone/>
            </a:pPr>
            <a:r>
              <a:rPr lang="en-US" dirty="0"/>
              <a:t>c. microglia</a:t>
            </a:r>
          </a:p>
          <a:p>
            <a:pPr marL="0" indent="0">
              <a:buNone/>
            </a:pPr>
            <a:r>
              <a:rPr lang="en-US" dirty="0"/>
              <a:t>d. neuron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12</a:t>
            </a:fld>
            <a:endParaRPr lang="en-US"/>
          </a:p>
        </p:txBody>
      </p:sp>
    </p:spTree>
    <p:extLst>
      <p:ext uri="{BB962C8B-B14F-4D97-AF65-F5344CB8AC3E}">
        <p14:creationId xmlns:p14="http://schemas.microsoft.com/office/powerpoint/2010/main" val="1138186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36159E-67A6-9346-BE4C-094DD2FA546C}"/>
              </a:ext>
              <a:ext uri="{C183D7F6-B498-43B3-948B-1728B52AA6E4}">
                <adec:decorative xmlns:adec="http://schemas.microsoft.com/office/drawing/2017/decorative" val="1"/>
              </a:ext>
            </a:extLst>
          </p:cNvPr>
          <p:cNvSpPr>
            <a:spLocks noGrp="1"/>
          </p:cNvSpPr>
          <p:nvPr>
            <p:ph idx="1"/>
          </p:nvPr>
        </p:nvSpPr>
        <p:spPr>
          <a:xfrm>
            <a:off x="740112" y="540058"/>
            <a:ext cx="10515600" cy="2017612"/>
          </a:xfrm>
        </p:spPr>
        <p:txBody>
          <a:bodyPr>
            <a:normAutofit fontScale="92500" lnSpcReduction="10000"/>
          </a:bodyPr>
          <a:lstStyle/>
          <a:p>
            <a:pPr marL="0" indent="0">
              <a:buNone/>
            </a:pPr>
            <a:r>
              <a:rPr lang="en-US" sz="3900" dirty="0"/>
              <a:t>Inflammation has been implicated as a contributor to symptoms of diseases in the central nervous system.</a:t>
            </a:r>
          </a:p>
          <a:p>
            <a:pPr marL="0" indent="0">
              <a:buNone/>
            </a:pPr>
            <a:endParaRPr lang="en-US" sz="2600" dirty="0"/>
          </a:p>
          <a:p>
            <a:pPr marL="0" indent="0">
              <a:buNone/>
            </a:pPr>
            <a:r>
              <a:rPr lang="en-US" sz="3200" dirty="0"/>
              <a:t>Could that also be true in chronic Lyme disease?</a:t>
            </a:r>
          </a:p>
          <a:p>
            <a:pPr marL="0" indent="0">
              <a:buNone/>
            </a:pPr>
            <a:endParaRPr lang="en-US" dirty="0"/>
          </a:p>
          <a:p>
            <a:pPr marL="0" indent="0">
              <a:buNone/>
            </a:pPr>
            <a:endParaRPr lang="en-US" dirty="0"/>
          </a:p>
        </p:txBody>
      </p:sp>
      <p:sp>
        <p:nvSpPr>
          <p:cNvPr id="5" name="Content Placeholder 2">
            <a:extLst>
              <a:ext uri="{FF2B5EF4-FFF2-40B4-BE49-F238E27FC236}">
                <a16:creationId xmlns:a16="http://schemas.microsoft.com/office/drawing/2014/main" id="{DBCE3F17-42B5-D54B-B47B-ADB5BF31A451}"/>
              </a:ext>
              <a:ext uri="{C183D7F6-B498-43B3-948B-1728B52AA6E4}">
                <adec:decorative xmlns:adec="http://schemas.microsoft.com/office/drawing/2017/decorative" val="1"/>
              </a:ext>
            </a:extLst>
          </p:cNvPr>
          <p:cNvSpPr txBox="1">
            <a:spLocks/>
          </p:cNvSpPr>
          <p:nvPr/>
        </p:nvSpPr>
        <p:spPr>
          <a:xfrm>
            <a:off x="740112" y="2879388"/>
            <a:ext cx="10515600" cy="356032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Before we can answer this question, we need to learn how to 1) identify cells and 2) assay their response to the bacterium.   </a:t>
            </a:r>
          </a:p>
          <a:p>
            <a:pPr marL="0" indent="0">
              <a:buFont typeface="Arial" panose="020B0604020202020204" pitchFamily="34" charset="0"/>
              <a:buNone/>
            </a:pPr>
            <a:endParaRPr lang="en-US" sz="3200" dirty="0"/>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13</a:t>
            </a:fld>
            <a:endParaRPr lang="en-US"/>
          </a:p>
        </p:txBody>
      </p:sp>
    </p:spTree>
    <p:extLst>
      <p:ext uri="{BB962C8B-B14F-4D97-AF65-F5344CB8AC3E}">
        <p14:creationId xmlns:p14="http://schemas.microsoft.com/office/powerpoint/2010/main" val="410895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E76-AA5E-9842-BB4F-51D8D3AEE007}"/>
              </a:ext>
              <a:ext uri="{C183D7F6-B498-43B3-948B-1728B52AA6E4}">
                <adec:decorative xmlns:adec="http://schemas.microsoft.com/office/drawing/2017/decorative" val="1"/>
              </a:ext>
            </a:extLst>
          </p:cNvPr>
          <p:cNvSpPr>
            <a:spLocks noGrp="1"/>
          </p:cNvSpPr>
          <p:nvPr>
            <p:ph type="title"/>
          </p:nvPr>
        </p:nvSpPr>
        <p:spPr>
          <a:xfrm>
            <a:off x="838200" y="365125"/>
            <a:ext cx="10515600" cy="967729"/>
          </a:xfrm>
        </p:spPr>
        <p:txBody>
          <a:bodyPr/>
          <a:lstStyle/>
          <a:p>
            <a:r>
              <a:rPr lang="en-US" dirty="0"/>
              <a:t>Can we test how </a:t>
            </a:r>
            <a:r>
              <a:rPr lang="en-US" i="1" dirty="0"/>
              <a:t>B. burgdorferi </a:t>
            </a:r>
            <a:r>
              <a:rPr lang="en-US" dirty="0"/>
              <a:t>affects cells?</a:t>
            </a:r>
          </a:p>
        </p:txBody>
      </p:sp>
      <p:sp>
        <p:nvSpPr>
          <p:cNvPr id="3" name="Content Placeholder 2">
            <a:extLst>
              <a:ext uri="{FF2B5EF4-FFF2-40B4-BE49-F238E27FC236}">
                <a16:creationId xmlns:a16="http://schemas.microsoft.com/office/drawing/2014/main" id="{979CD7BC-C944-FE49-A206-9661115A094F}"/>
              </a:ext>
              <a:ext uri="{C183D7F6-B498-43B3-948B-1728B52AA6E4}">
                <adec:decorative xmlns:adec="http://schemas.microsoft.com/office/drawing/2017/decorative" val="1"/>
              </a:ext>
            </a:extLst>
          </p:cNvPr>
          <p:cNvSpPr>
            <a:spLocks noGrp="1"/>
          </p:cNvSpPr>
          <p:nvPr>
            <p:ph idx="1"/>
          </p:nvPr>
        </p:nvSpPr>
        <p:spPr>
          <a:xfrm>
            <a:off x="503205" y="1480090"/>
            <a:ext cx="5270578" cy="5377910"/>
          </a:xfrm>
          <a:noFill/>
        </p:spPr>
        <p:txBody>
          <a:bodyPr>
            <a:normAutofit/>
          </a:bodyPr>
          <a:lstStyle/>
          <a:p>
            <a:pPr marL="0" indent="0">
              <a:buNone/>
            </a:pPr>
            <a:r>
              <a:rPr lang="en-US" sz="3200" dirty="0"/>
              <a:t>Other problems:</a:t>
            </a:r>
          </a:p>
          <a:p>
            <a:pPr marL="0" indent="0">
              <a:buNone/>
            </a:pPr>
            <a:endParaRPr lang="en-US" sz="3200" dirty="0"/>
          </a:p>
          <a:p>
            <a:r>
              <a:rPr lang="en-US" sz="3200" dirty="0"/>
              <a:t>  How do we         	   	identify cells? </a:t>
            </a:r>
          </a:p>
          <a:p>
            <a:endParaRPr lang="en-US" sz="3200" dirty="0"/>
          </a:p>
          <a:p>
            <a:r>
              <a:rPr lang="en-US" sz="3200" dirty="0"/>
              <a:t>  How do we 	             	assay how cells respond?</a:t>
            </a:r>
          </a:p>
          <a:p>
            <a:pPr marL="0" indent="0">
              <a:buNone/>
            </a:pPr>
            <a:endParaRPr lang="en-US" sz="3200" dirty="0"/>
          </a:p>
        </p:txBody>
      </p:sp>
      <p:sp>
        <p:nvSpPr>
          <p:cNvPr id="4" name="TextBox 3">
            <a:extLst>
              <a:ext uri="{FF2B5EF4-FFF2-40B4-BE49-F238E27FC236}">
                <a16:creationId xmlns:a16="http://schemas.microsoft.com/office/drawing/2014/main" id="{F53FEDDA-0653-9F49-813D-9C1D046473F5}"/>
              </a:ext>
              <a:ext uri="{C183D7F6-B498-43B3-948B-1728B52AA6E4}">
                <adec:decorative xmlns:adec="http://schemas.microsoft.com/office/drawing/2017/decorative" val="1"/>
              </a:ext>
            </a:extLst>
          </p:cNvPr>
          <p:cNvSpPr txBox="1"/>
          <p:nvPr/>
        </p:nvSpPr>
        <p:spPr>
          <a:xfrm>
            <a:off x="6283960" y="1349904"/>
            <a:ext cx="5239657" cy="523220"/>
          </a:xfrm>
          <a:prstGeom prst="rect">
            <a:avLst/>
          </a:prstGeom>
          <a:noFill/>
        </p:spPr>
        <p:txBody>
          <a:bodyPr wrap="square" rtlCol="0">
            <a:spAutoFit/>
          </a:bodyPr>
          <a:lstStyle/>
          <a:p>
            <a:r>
              <a:rPr lang="en-US" sz="2800" b="1" dirty="0"/>
              <a:t>Cells look like clear gel.</a:t>
            </a:r>
          </a:p>
        </p:txBody>
      </p:sp>
      <p:pic>
        <p:nvPicPr>
          <p:cNvPr id="6" name="Picture 5" descr="clear gel">
            <a:extLst>
              <a:ext uri="{FF2B5EF4-FFF2-40B4-BE49-F238E27FC236}">
                <a16:creationId xmlns:a16="http://schemas.microsoft.com/office/drawing/2014/main" id="{32CDC00B-DE59-6640-8C7C-EF457003EFA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73783" y="2253386"/>
            <a:ext cx="2432701" cy="4032143"/>
          </a:xfrm>
          <a:prstGeom prst="rect">
            <a:avLst/>
          </a:prstGeom>
        </p:spPr>
      </p:pic>
      <p:sp>
        <p:nvSpPr>
          <p:cNvPr id="7" name="TextBox 6">
            <a:extLst>
              <a:ext uri="{FF2B5EF4-FFF2-40B4-BE49-F238E27FC236}">
                <a16:creationId xmlns:a16="http://schemas.microsoft.com/office/drawing/2014/main" id="{48FBA5C5-E7DB-1543-A3D8-703321367D25}"/>
              </a:ext>
              <a:ext uri="{C183D7F6-B498-43B3-948B-1728B52AA6E4}">
                <adec:decorative xmlns:adec="http://schemas.microsoft.com/office/drawing/2017/decorative" val="1"/>
              </a:ext>
            </a:extLst>
          </p:cNvPr>
          <p:cNvSpPr txBox="1"/>
          <p:nvPr/>
        </p:nvSpPr>
        <p:spPr>
          <a:xfrm>
            <a:off x="8625843" y="3633811"/>
            <a:ext cx="2151016" cy="1477328"/>
          </a:xfrm>
          <a:prstGeom prst="rect">
            <a:avLst/>
          </a:prstGeom>
          <a:noFill/>
        </p:spPr>
        <p:txBody>
          <a:bodyPr wrap="square" rtlCol="0">
            <a:spAutoFit/>
          </a:bodyPr>
          <a:lstStyle/>
          <a:p>
            <a:pPr algn="l"/>
            <a:r>
              <a:rPr lang="en-US" sz="3000" dirty="0">
                <a:solidFill>
                  <a:schemeClr val="accent1">
                    <a:lumMod val="60000"/>
                    <a:lumOff val="40000"/>
                  </a:schemeClr>
                </a:solidFill>
              </a:rPr>
              <a:t>Hundreds of cells side by side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14</a:t>
            </a:fld>
            <a:endParaRPr lang="en-US"/>
          </a:p>
        </p:txBody>
      </p:sp>
    </p:spTree>
    <p:extLst>
      <p:ext uri="{BB962C8B-B14F-4D97-AF65-F5344CB8AC3E}">
        <p14:creationId xmlns:p14="http://schemas.microsoft.com/office/powerpoint/2010/main" val="3016850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E76-AA5E-9842-BB4F-51D8D3AEE007}"/>
              </a:ext>
              <a:ext uri="{C183D7F6-B498-43B3-948B-1728B52AA6E4}">
                <adec:decorative xmlns:adec="http://schemas.microsoft.com/office/drawing/2017/decorative" val="1"/>
              </a:ext>
            </a:extLst>
          </p:cNvPr>
          <p:cNvSpPr>
            <a:spLocks noGrp="1"/>
          </p:cNvSpPr>
          <p:nvPr>
            <p:ph type="title"/>
          </p:nvPr>
        </p:nvSpPr>
        <p:spPr>
          <a:xfrm>
            <a:off x="838200" y="365125"/>
            <a:ext cx="10515600" cy="967729"/>
          </a:xfrm>
        </p:spPr>
        <p:txBody>
          <a:bodyPr/>
          <a:lstStyle/>
          <a:p>
            <a:r>
              <a:rPr lang="en-US" dirty="0"/>
              <a:t>Can we test how </a:t>
            </a:r>
            <a:r>
              <a:rPr lang="en-US" i="1" dirty="0"/>
              <a:t>B. burgdorferi </a:t>
            </a:r>
            <a:r>
              <a:rPr lang="en-US" dirty="0"/>
              <a:t>affects cells?</a:t>
            </a:r>
          </a:p>
        </p:txBody>
      </p:sp>
      <p:sp>
        <p:nvSpPr>
          <p:cNvPr id="3" name="Content Placeholder 2">
            <a:extLst>
              <a:ext uri="{FF2B5EF4-FFF2-40B4-BE49-F238E27FC236}">
                <a16:creationId xmlns:a16="http://schemas.microsoft.com/office/drawing/2014/main" id="{979CD7BC-C944-FE49-A206-9661115A094F}"/>
              </a:ext>
              <a:ext uri="{C183D7F6-B498-43B3-948B-1728B52AA6E4}">
                <adec:decorative xmlns:adec="http://schemas.microsoft.com/office/drawing/2017/decorative" val="1"/>
              </a:ext>
            </a:extLst>
          </p:cNvPr>
          <p:cNvSpPr>
            <a:spLocks noGrp="1"/>
          </p:cNvSpPr>
          <p:nvPr>
            <p:ph idx="1"/>
          </p:nvPr>
        </p:nvSpPr>
        <p:spPr>
          <a:xfrm>
            <a:off x="838200" y="1332856"/>
            <a:ext cx="10515600" cy="5377910"/>
          </a:xfrm>
          <a:noFill/>
        </p:spPr>
        <p:txBody>
          <a:bodyPr>
            <a:normAutofit/>
          </a:bodyPr>
          <a:lstStyle/>
          <a:p>
            <a:pPr marL="0" indent="0">
              <a:buNone/>
            </a:pPr>
            <a:r>
              <a:rPr lang="en-US" dirty="0"/>
              <a:t>Solution: use markers</a:t>
            </a:r>
          </a:p>
          <a:p>
            <a:pPr marL="0" indent="0">
              <a:buNone/>
            </a:pPr>
            <a:endParaRPr lang="en-US" sz="1400" dirty="0"/>
          </a:p>
          <a:p>
            <a:pPr marL="0" indent="0">
              <a:buNone/>
            </a:pPr>
            <a:r>
              <a:rPr lang="en-US" dirty="0"/>
              <a:t>Markers are molecules present in particular cells or organelles or are produced by the same cells, but only under particular conditions. </a:t>
            </a:r>
          </a:p>
          <a:p>
            <a:pPr marL="0" indent="0">
              <a:buNone/>
            </a:pPr>
            <a:endParaRPr lang="en-US" dirty="0"/>
          </a:p>
          <a:p>
            <a:pPr marL="0" indent="0">
              <a:buNone/>
            </a:pPr>
            <a:r>
              <a:rPr lang="en-US" dirty="0"/>
              <a:t>Some markers are particular nucleic acids or proteins.</a:t>
            </a:r>
          </a:p>
          <a:p>
            <a:pPr marL="0" indent="0">
              <a:buNone/>
            </a:pPr>
            <a:endParaRPr lang="en-US" dirty="0"/>
          </a:p>
          <a:p>
            <a:pPr marL="0" indent="0">
              <a:buNone/>
            </a:pPr>
            <a:r>
              <a:rPr lang="en-US" dirty="0"/>
              <a:t>For example, rhodopsin is a marker of photoreceptors, and is the pigment that helps the photoreceptors detect photons of light. </a:t>
            </a:r>
          </a:p>
          <a:p>
            <a:pPr marL="0" indent="0">
              <a:buNone/>
            </a:pPr>
            <a:endParaRPr lang="en-US" dirty="0"/>
          </a:p>
          <a:p>
            <a:pPr marL="0" indent="0">
              <a:buNone/>
            </a:pPr>
            <a:r>
              <a:rPr lang="en-US" dirty="0"/>
              <a:t>However, markers are frequently colorless like the cells.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15</a:t>
            </a:fld>
            <a:endParaRPr lang="en-US"/>
          </a:p>
        </p:txBody>
      </p:sp>
    </p:spTree>
    <p:extLst>
      <p:ext uri="{BB962C8B-B14F-4D97-AF65-F5344CB8AC3E}">
        <p14:creationId xmlns:p14="http://schemas.microsoft.com/office/powerpoint/2010/main" val="3194089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p:txBody>
          <a:bodyPr/>
          <a:lstStyle/>
          <a:p>
            <a:r>
              <a:rPr lang="en-US" dirty="0"/>
              <a:t>Labels bind markers.</a:t>
            </a:r>
          </a:p>
        </p:txBody>
      </p:sp>
      <p:sp>
        <p:nvSpPr>
          <p:cNvPr id="6" name="TextBox 5">
            <a:extLst>
              <a:ext uri="{FF2B5EF4-FFF2-40B4-BE49-F238E27FC236}">
                <a16:creationId xmlns:a16="http://schemas.microsoft.com/office/drawing/2014/main" id="{C6854214-1D40-3D48-99A3-AF8549668EEC}"/>
              </a:ext>
              <a:ext uri="{C183D7F6-B498-43B3-948B-1728B52AA6E4}">
                <adec:decorative xmlns:adec="http://schemas.microsoft.com/office/drawing/2017/decorative" val="1"/>
              </a:ext>
            </a:extLst>
          </p:cNvPr>
          <p:cNvSpPr txBox="1"/>
          <p:nvPr/>
        </p:nvSpPr>
        <p:spPr>
          <a:xfrm>
            <a:off x="6807203" y="522635"/>
            <a:ext cx="5239657" cy="1384995"/>
          </a:xfrm>
          <a:prstGeom prst="rect">
            <a:avLst/>
          </a:prstGeom>
          <a:noFill/>
        </p:spPr>
        <p:txBody>
          <a:bodyPr wrap="square" rtlCol="0">
            <a:spAutoFit/>
          </a:bodyPr>
          <a:lstStyle/>
          <a:p>
            <a:r>
              <a:rPr lang="en-US" sz="2800" b="1" dirty="0"/>
              <a:t>Cells look like clear gel.</a:t>
            </a:r>
          </a:p>
          <a:p>
            <a:endParaRPr lang="en-US" sz="2800" b="1" dirty="0"/>
          </a:p>
          <a:p>
            <a:r>
              <a:rPr lang="en-US" sz="2800" b="1" dirty="0"/>
              <a:t>How can we make things visible?</a:t>
            </a:r>
          </a:p>
        </p:txBody>
      </p:sp>
      <p:sp>
        <p:nvSpPr>
          <p:cNvPr id="9" name="Content Placeholder 2">
            <a:extLst>
              <a:ext uri="{FF2B5EF4-FFF2-40B4-BE49-F238E27FC236}">
                <a16:creationId xmlns:a16="http://schemas.microsoft.com/office/drawing/2014/main" id="{DCB27F50-C818-7D41-B0F9-9F8A0D55F5F5}"/>
              </a:ext>
              <a:ext uri="{C183D7F6-B498-43B3-948B-1728B52AA6E4}">
                <adec:decorative xmlns:adec="http://schemas.microsoft.com/office/drawing/2017/decorative" val="1"/>
              </a:ext>
            </a:extLst>
          </p:cNvPr>
          <p:cNvSpPr txBox="1">
            <a:spLocks/>
          </p:cNvSpPr>
          <p:nvPr/>
        </p:nvSpPr>
        <p:spPr>
          <a:xfrm>
            <a:off x="6237171" y="2635703"/>
            <a:ext cx="5116629" cy="3935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Useful labels are visible stains or dyes that bind only to specific markers.</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t>Example: </a:t>
            </a:r>
            <a:r>
              <a:rPr lang="en-US" sz="3200" dirty="0" err="1"/>
              <a:t>ToPro</a:t>
            </a:r>
            <a:r>
              <a:rPr lang="en-US" sz="3200" dirty="0"/>
              <a:t> is a chemical that dyes DNA blue.</a:t>
            </a:r>
          </a:p>
          <a:p>
            <a:pPr marL="0" indent="0">
              <a:buFont typeface="Arial" panose="020B0604020202020204" pitchFamily="34" charset="0"/>
              <a:buNone/>
            </a:pPr>
            <a:endParaRPr lang="en-US" sz="3200" dirty="0"/>
          </a:p>
          <a:p>
            <a:pPr marL="0" indent="0">
              <a:buFont typeface="Arial" panose="020B0604020202020204" pitchFamily="34" charset="0"/>
              <a:buNone/>
            </a:pPr>
            <a:endParaRPr lang="en-US" sz="3200" dirty="0"/>
          </a:p>
        </p:txBody>
      </p:sp>
      <p:pic>
        <p:nvPicPr>
          <p:cNvPr id="8" name="Picture 7" descr="paint brush">
            <a:extLst>
              <a:ext uri="{FF2B5EF4-FFF2-40B4-BE49-F238E27FC236}">
                <a16:creationId xmlns:a16="http://schemas.microsoft.com/office/drawing/2014/main" id="{FC0D7620-ECEB-6546-9A1D-C38F83619A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409951" y="2070098"/>
            <a:ext cx="2782780" cy="3209669"/>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16</a:t>
            </a:fld>
            <a:endParaRPr lang="en-US"/>
          </a:p>
        </p:txBody>
      </p:sp>
    </p:spTree>
    <p:extLst>
      <p:ext uri="{BB962C8B-B14F-4D97-AF65-F5344CB8AC3E}">
        <p14:creationId xmlns:p14="http://schemas.microsoft.com/office/powerpoint/2010/main" val="228976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p:txBody>
          <a:bodyPr/>
          <a:lstStyle/>
          <a:p>
            <a:r>
              <a:rPr lang="en-US" dirty="0"/>
              <a:t>Using labels</a:t>
            </a:r>
          </a:p>
        </p:txBody>
      </p:sp>
      <p:sp>
        <p:nvSpPr>
          <p:cNvPr id="4" name="Content Placeholder 2">
            <a:extLst>
              <a:ext uri="{FF2B5EF4-FFF2-40B4-BE49-F238E27FC236}">
                <a16:creationId xmlns:a16="http://schemas.microsoft.com/office/drawing/2014/main" id="{D36F7FED-A86D-6649-9326-EC82A137A112}"/>
              </a:ext>
              <a:ext uri="{C183D7F6-B498-43B3-948B-1728B52AA6E4}">
                <adec:decorative xmlns:adec="http://schemas.microsoft.com/office/drawing/2017/decorative" val="1"/>
              </a:ext>
            </a:extLst>
          </p:cNvPr>
          <p:cNvSpPr>
            <a:spLocks noGrp="1"/>
          </p:cNvSpPr>
          <p:nvPr>
            <p:ph idx="1"/>
          </p:nvPr>
        </p:nvSpPr>
        <p:spPr>
          <a:xfrm>
            <a:off x="838200" y="1563006"/>
            <a:ext cx="4619171" cy="1586594"/>
          </a:xfrm>
        </p:spPr>
        <p:txBody>
          <a:bodyPr/>
          <a:lstStyle/>
          <a:p>
            <a:r>
              <a:rPr lang="en-US" dirty="0">
                <a:solidFill>
                  <a:srgbClr val="0070C0"/>
                </a:solidFill>
              </a:rPr>
              <a:t>To-Pro = DNA</a:t>
            </a:r>
          </a:p>
        </p:txBody>
      </p:sp>
      <p:sp>
        <p:nvSpPr>
          <p:cNvPr id="5" name="TextBox 4">
            <a:extLst>
              <a:ext uri="{FF2B5EF4-FFF2-40B4-BE49-F238E27FC236}">
                <a16:creationId xmlns:a16="http://schemas.microsoft.com/office/drawing/2014/main" id="{4790E4E4-114B-2F4E-B2A6-3456E712ABAE}"/>
              </a:ext>
              <a:ext uri="{C183D7F6-B498-43B3-948B-1728B52AA6E4}">
                <adec:decorative xmlns:adec="http://schemas.microsoft.com/office/drawing/2017/decorative" val="1"/>
              </a:ext>
            </a:extLst>
          </p:cNvPr>
          <p:cNvSpPr txBox="1"/>
          <p:nvPr/>
        </p:nvSpPr>
        <p:spPr>
          <a:xfrm>
            <a:off x="736600" y="3149600"/>
            <a:ext cx="3943888" cy="954107"/>
          </a:xfrm>
          <a:prstGeom prst="rect">
            <a:avLst/>
          </a:prstGeom>
          <a:noFill/>
        </p:spPr>
        <p:txBody>
          <a:bodyPr wrap="square" rtlCol="0">
            <a:spAutoFit/>
          </a:bodyPr>
          <a:lstStyle/>
          <a:p>
            <a:pPr algn="l"/>
            <a:r>
              <a:rPr lang="en-US" sz="2800" dirty="0"/>
              <a:t>What do you predict the </a:t>
            </a:r>
            <a:r>
              <a:rPr lang="en-US" sz="2800" dirty="0">
                <a:solidFill>
                  <a:schemeClr val="accent5">
                    <a:lumMod val="75000"/>
                  </a:schemeClr>
                </a:solidFill>
              </a:rPr>
              <a:t>blue</a:t>
            </a:r>
            <a:r>
              <a:rPr lang="en-US" sz="2800" dirty="0"/>
              <a:t> label will paint?</a:t>
            </a:r>
          </a:p>
        </p:txBody>
      </p:sp>
      <p:sp>
        <p:nvSpPr>
          <p:cNvPr id="10" name="TextBox 9">
            <a:extLst>
              <a:ext uri="{FF2B5EF4-FFF2-40B4-BE49-F238E27FC236}">
                <a16:creationId xmlns:a16="http://schemas.microsoft.com/office/drawing/2014/main" id="{F30ECD70-F8A6-CC49-9346-2B5F2D8D2EBA}"/>
              </a:ext>
              <a:ext uri="{C183D7F6-B498-43B3-948B-1728B52AA6E4}">
                <adec:decorative xmlns:adec="http://schemas.microsoft.com/office/drawing/2017/decorative" val="1"/>
              </a:ext>
            </a:extLst>
          </p:cNvPr>
          <p:cNvSpPr txBox="1"/>
          <p:nvPr/>
        </p:nvSpPr>
        <p:spPr>
          <a:xfrm>
            <a:off x="5558971" y="993030"/>
            <a:ext cx="6633029" cy="4401205"/>
          </a:xfrm>
          <a:prstGeom prst="rect">
            <a:avLst/>
          </a:prstGeom>
          <a:noFill/>
        </p:spPr>
        <p:txBody>
          <a:bodyPr wrap="square" rtlCol="0">
            <a:spAutoFit/>
          </a:bodyPr>
          <a:lstStyle/>
          <a:p>
            <a:r>
              <a:rPr lang="en-US" sz="2800" b="1" dirty="0"/>
              <a:t>What cell structure will To-Pro label?</a:t>
            </a:r>
          </a:p>
          <a:p>
            <a:endParaRPr lang="en-US" sz="2800" dirty="0"/>
          </a:p>
          <a:p>
            <a:r>
              <a:rPr lang="en-US" sz="2800" dirty="0"/>
              <a:t>a. Cell Membrane</a:t>
            </a:r>
          </a:p>
          <a:p>
            <a:r>
              <a:rPr lang="en-US" sz="2800" dirty="0"/>
              <a:t>b. Endoplasmic Reticulum</a:t>
            </a:r>
          </a:p>
          <a:p>
            <a:r>
              <a:rPr lang="en-US" sz="2800" dirty="0"/>
              <a:t>c. Golgi</a:t>
            </a:r>
          </a:p>
          <a:p>
            <a:r>
              <a:rPr lang="en-US" sz="2800" dirty="0"/>
              <a:t>d. Lysosomes</a:t>
            </a:r>
          </a:p>
          <a:p>
            <a:r>
              <a:rPr lang="en-US" sz="2800" dirty="0"/>
              <a:t>e. Nucleus</a:t>
            </a:r>
          </a:p>
          <a:p>
            <a:endParaRPr lang="en-US" sz="2800" b="1" dirty="0"/>
          </a:p>
          <a:p>
            <a:r>
              <a:rPr lang="en-US" sz="2800" b="1" dirty="0"/>
              <a:t> </a:t>
            </a:r>
            <a:endParaRPr lang="en-US" sz="2800" dirty="0"/>
          </a:p>
          <a:p>
            <a:pPr algn="l"/>
            <a:endParaRPr lang="en-US" sz="2800" dirty="0"/>
          </a:p>
        </p:txBody>
      </p:sp>
      <p:sp>
        <p:nvSpPr>
          <p:cNvPr id="11" name="TextBox 10">
            <a:extLst>
              <a:ext uri="{FF2B5EF4-FFF2-40B4-BE49-F238E27FC236}">
                <a16:creationId xmlns:a16="http://schemas.microsoft.com/office/drawing/2014/main" id="{31408296-817C-8D4E-B13F-ABBF46DE7E47}"/>
              </a:ext>
              <a:ext uri="{C183D7F6-B498-43B3-948B-1728B52AA6E4}">
                <adec:decorative xmlns:adec="http://schemas.microsoft.com/office/drawing/2017/decorative" val="1"/>
              </a:ext>
            </a:extLst>
          </p:cNvPr>
          <p:cNvSpPr txBox="1"/>
          <p:nvPr/>
        </p:nvSpPr>
        <p:spPr>
          <a:xfrm>
            <a:off x="5537200" y="399306"/>
            <a:ext cx="976614" cy="523220"/>
          </a:xfrm>
          <a:prstGeom prst="rect">
            <a:avLst/>
          </a:prstGeom>
          <a:noFill/>
        </p:spPr>
        <p:txBody>
          <a:bodyPr wrap="none" rtlCol="0">
            <a:spAutoFit/>
          </a:bodyPr>
          <a:lstStyle/>
          <a:p>
            <a:pPr algn="l"/>
            <a:r>
              <a:rPr lang="en-US" sz="2800" dirty="0"/>
              <a:t>CQ#2</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17</a:t>
            </a:fld>
            <a:endParaRPr lang="en-US"/>
          </a:p>
        </p:txBody>
      </p:sp>
      <p:pic>
        <p:nvPicPr>
          <p:cNvPr id="6" name="Picture 5" descr="mitochondr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0" y="4137723"/>
            <a:ext cx="5001013" cy="2234293"/>
          </a:xfrm>
          <a:prstGeom prst="rect">
            <a:avLst/>
          </a:prstGeom>
        </p:spPr>
      </p:pic>
    </p:spTree>
    <p:extLst>
      <p:ext uri="{BB962C8B-B14F-4D97-AF65-F5344CB8AC3E}">
        <p14:creationId xmlns:p14="http://schemas.microsoft.com/office/powerpoint/2010/main" val="246566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3FFD968-6CB8-0249-BE78-1AA6B18B5CD7}"/>
              </a:ext>
              <a:ext uri="{C183D7F6-B498-43B3-948B-1728B52AA6E4}">
                <adec:decorative xmlns:adec="http://schemas.microsoft.com/office/drawing/2017/decorative" val="1"/>
              </a:ext>
            </a:extLst>
          </p:cNvPr>
          <p:cNvSpPr txBox="1"/>
          <p:nvPr/>
        </p:nvSpPr>
        <p:spPr>
          <a:xfrm>
            <a:off x="5558972" y="993032"/>
            <a:ext cx="6633029" cy="4401205"/>
          </a:xfrm>
          <a:prstGeom prst="rect">
            <a:avLst/>
          </a:prstGeom>
          <a:noFill/>
        </p:spPr>
        <p:txBody>
          <a:bodyPr wrap="square" rtlCol="0">
            <a:spAutoFit/>
          </a:bodyPr>
          <a:lstStyle/>
          <a:p>
            <a:pPr defTabSz="914377"/>
            <a:r>
              <a:rPr lang="en-US" sz="2800" b="1" dirty="0">
                <a:solidFill>
                  <a:prstClr val="black"/>
                </a:solidFill>
                <a:latin typeface="Calibri" panose="020F0502020204030204"/>
              </a:rPr>
              <a:t>What cell structure will To-Pro label?</a:t>
            </a:r>
          </a:p>
          <a:p>
            <a:pPr defTabSz="914377"/>
            <a:endParaRPr lang="en-US" sz="2800" dirty="0">
              <a:solidFill>
                <a:prstClr val="black"/>
              </a:solidFill>
              <a:latin typeface="Calibri" panose="020F0502020204030204"/>
            </a:endParaRPr>
          </a:p>
          <a:p>
            <a:pPr defTabSz="914377"/>
            <a:r>
              <a:rPr lang="en-US" sz="2800" dirty="0">
                <a:solidFill>
                  <a:prstClr val="black"/>
                </a:solidFill>
                <a:latin typeface="Calibri" panose="020F0502020204030204"/>
              </a:rPr>
              <a:t>a. Cell Membrane, </a:t>
            </a:r>
          </a:p>
          <a:p>
            <a:pPr defTabSz="914377"/>
            <a:r>
              <a:rPr lang="en-US" sz="2800" dirty="0">
                <a:solidFill>
                  <a:prstClr val="black"/>
                </a:solidFill>
                <a:latin typeface="Calibri" panose="020F0502020204030204"/>
              </a:rPr>
              <a:t>b. Endoplasmic Reticulum</a:t>
            </a:r>
          </a:p>
          <a:p>
            <a:pPr defTabSz="914377"/>
            <a:r>
              <a:rPr lang="en-US" sz="2800" dirty="0">
                <a:solidFill>
                  <a:prstClr val="black"/>
                </a:solidFill>
                <a:latin typeface="Calibri" panose="020F0502020204030204"/>
              </a:rPr>
              <a:t>c. Golgi</a:t>
            </a:r>
          </a:p>
          <a:p>
            <a:pPr defTabSz="914377"/>
            <a:r>
              <a:rPr lang="en-US" sz="2800" dirty="0">
                <a:solidFill>
                  <a:prstClr val="black"/>
                </a:solidFill>
                <a:latin typeface="Calibri" panose="020F0502020204030204"/>
              </a:rPr>
              <a:t>d. Lysosomes</a:t>
            </a:r>
          </a:p>
          <a:p>
            <a:pPr defTabSz="914377"/>
            <a:r>
              <a:rPr lang="en-US" sz="2800" dirty="0">
                <a:solidFill>
                  <a:prstClr val="black"/>
                </a:solidFill>
                <a:latin typeface="Calibri" panose="020F0502020204030204"/>
              </a:rPr>
              <a:t>e. Nucleus</a:t>
            </a:r>
          </a:p>
          <a:p>
            <a:pPr defTabSz="914377"/>
            <a:endParaRPr lang="en-US" sz="2800" b="1" dirty="0">
              <a:solidFill>
                <a:prstClr val="black"/>
              </a:solidFill>
              <a:latin typeface="Calibri" panose="020F0502020204030204"/>
            </a:endParaRPr>
          </a:p>
          <a:p>
            <a:pPr defTabSz="914377"/>
            <a:r>
              <a:rPr lang="en-US" sz="2800" b="1" dirty="0">
                <a:solidFill>
                  <a:prstClr val="black"/>
                </a:solidFill>
                <a:latin typeface="Calibri" panose="020F0502020204030204"/>
              </a:rPr>
              <a:t> </a:t>
            </a:r>
            <a:endParaRPr lang="en-US" sz="2800" dirty="0">
              <a:solidFill>
                <a:prstClr val="black"/>
              </a:solidFill>
              <a:latin typeface="Calibri" panose="020F0502020204030204"/>
            </a:endParaRPr>
          </a:p>
          <a:p>
            <a:pPr defTabSz="914377"/>
            <a:endParaRPr lang="en-US" sz="28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p:txBody>
          <a:bodyPr/>
          <a:lstStyle/>
          <a:p>
            <a:r>
              <a:rPr lang="en-US" dirty="0"/>
              <a:t>Using labels</a:t>
            </a:r>
          </a:p>
        </p:txBody>
      </p:sp>
      <p:sp>
        <p:nvSpPr>
          <p:cNvPr id="3" name="Oval 2">
            <a:extLst>
              <a:ext uri="{FF2B5EF4-FFF2-40B4-BE49-F238E27FC236}">
                <a16:creationId xmlns:a16="http://schemas.microsoft.com/office/drawing/2014/main" id="{C07155FD-B7F7-3F48-9A82-EB485F18F010}"/>
              </a:ext>
              <a:ext uri="{C183D7F6-B498-43B3-948B-1728B52AA6E4}">
                <adec:decorative xmlns:adec="http://schemas.microsoft.com/office/drawing/2017/decorative" val="1"/>
              </a:ext>
            </a:extLst>
          </p:cNvPr>
          <p:cNvSpPr/>
          <p:nvPr/>
        </p:nvSpPr>
        <p:spPr>
          <a:xfrm>
            <a:off x="5934940" y="3496184"/>
            <a:ext cx="1418404" cy="603341"/>
          </a:xfrm>
          <a:prstGeom prst="ellipse">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sz="2800" dirty="0">
              <a:solidFill>
                <a:prstClr val="white"/>
              </a:solidFill>
              <a:latin typeface="Calibri" panose="020F0502020204030204"/>
            </a:endParaRPr>
          </a:p>
        </p:txBody>
      </p:sp>
      <p:sp>
        <p:nvSpPr>
          <p:cNvPr id="11" name="Content Placeholder 2">
            <a:extLst>
              <a:ext uri="{FF2B5EF4-FFF2-40B4-BE49-F238E27FC236}">
                <a16:creationId xmlns:a16="http://schemas.microsoft.com/office/drawing/2014/main" id="{FA916B78-7BB6-AE47-B204-F69390D4CDDA}"/>
              </a:ext>
              <a:ext uri="{C183D7F6-B498-43B3-948B-1728B52AA6E4}">
                <adec:decorative xmlns:adec="http://schemas.microsoft.com/office/drawing/2017/decorative" val="1"/>
              </a:ext>
            </a:extLst>
          </p:cNvPr>
          <p:cNvSpPr txBox="1">
            <a:spLocks/>
          </p:cNvSpPr>
          <p:nvPr/>
        </p:nvSpPr>
        <p:spPr>
          <a:xfrm>
            <a:off x="838201" y="1563005"/>
            <a:ext cx="4619171" cy="1586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r>
              <a:rPr lang="en-US" dirty="0">
                <a:solidFill>
                  <a:srgbClr val="0070C0"/>
                </a:solidFill>
                <a:latin typeface="Calibri" panose="020F0502020204030204"/>
              </a:rPr>
              <a:t>To-Pro = DNA</a:t>
            </a:r>
          </a:p>
          <a:p>
            <a:pPr marL="228594" indent="-228594" defTabSz="914377"/>
            <a:endParaRPr lang="en-US" dirty="0">
              <a:solidFill>
                <a:srgbClr val="0070C0"/>
              </a:solidFill>
              <a:latin typeface="Calibri" panose="020F0502020204030204"/>
            </a:endParaRPr>
          </a:p>
        </p:txBody>
      </p:sp>
      <p:sp>
        <p:nvSpPr>
          <p:cNvPr id="12" name="TextBox 11">
            <a:extLst>
              <a:ext uri="{FF2B5EF4-FFF2-40B4-BE49-F238E27FC236}">
                <a16:creationId xmlns:a16="http://schemas.microsoft.com/office/drawing/2014/main" id="{C2768753-0613-E44C-97FE-4E8CF028322B}"/>
              </a:ext>
              <a:ext uri="{C183D7F6-B498-43B3-948B-1728B52AA6E4}">
                <adec:decorative xmlns:adec="http://schemas.microsoft.com/office/drawing/2017/decorative" val="1"/>
              </a:ext>
            </a:extLst>
          </p:cNvPr>
          <p:cNvSpPr txBox="1"/>
          <p:nvPr/>
        </p:nvSpPr>
        <p:spPr>
          <a:xfrm>
            <a:off x="736601" y="3149600"/>
            <a:ext cx="3769138" cy="954107"/>
          </a:xfrm>
          <a:prstGeom prst="rect">
            <a:avLst/>
          </a:prstGeom>
          <a:noFill/>
        </p:spPr>
        <p:txBody>
          <a:bodyPr wrap="square" rtlCol="0">
            <a:spAutoFit/>
          </a:bodyPr>
          <a:lstStyle/>
          <a:p>
            <a:pPr defTabSz="914377"/>
            <a:r>
              <a:rPr lang="en-US" sz="2800" dirty="0">
                <a:solidFill>
                  <a:prstClr val="black"/>
                </a:solidFill>
                <a:latin typeface="Calibri" panose="020F0502020204030204"/>
              </a:rPr>
              <a:t>What do you predict the </a:t>
            </a:r>
            <a:r>
              <a:rPr lang="en-US" sz="2800" dirty="0">
                <a:solidFill>
                  <a:srgbClr val="0070C0"/>
                </a:solidFill>
                <a:latin typeface="Calibri" panose="020F0502020204030204"/>
              </a:rPr>
              <a:t>blue</a:t>
            </a:r>
            <a:r>
              <a:rPr lang="en-US" sz="2800" dirty="0">
                <a:solidFill>
                  <a:prstClr val="black"/>
                </a:solidFill>
                <a:latin typeface="Calibri" panose="020F0502020204030204"/>
              </a:rPr>
              <a:t> label will paint?</a:t>
            </a:r>
          </a:p>
        </p:txBody>
      </p:sp>
      <p:sp>
        <p:nvSpPr>
          <p:cNvPr id="5" name="TextBox 4">
            <a:extLst>
              <a:ext uri="{FF2B5EF4-FFF2-40B4-BE49-F238E27FC236}">
                <a16:creationId xmlns:a16="http://schemas.microsoft.com/office/drawing/2014/main" id="{98BC6AEA-9E5B-E34B-A0F1-9F55C1C9DA81}"/>
              </a:ext>
              <a:ext uri="{C183D7F6-B498-43B3-948B-1728B52AA6E4}">
                <adec:decorative xmlns:adec="http://schemas.microsoft.com/office/drawing/2017/decorative" val="1"/>
              </a:ext>
            </a:extLst>
          </p:cNvPr>
          <p:cNvSpPr txBox="1"/>
          <p:nvPr/>
        </p:nvSpPr>
        <p:spPr>
          <a:xfrm>
            <a:off x="5537201" y="399305"/>
            <a:ext cx="976614" cy="523220"/>
          </a:xfrm>
          <a:prstGeom prst="rect">
            <a:avLst/>
          </a:prstGeom>
          <a:noFill/>
        </p:spPr>
        <p:txBody>
          <a:bodyPr wrap="none" rtlCol="0">
            <a:spAutoFit/>
          </a:bodyPr>
          <a:lstStyle/>
          <a:p>
            <a:pPr defTabSz="914377"/>
            <a:r>
              <a:rPr lang="en-US" sz="2800" dirty="0">
                <a:solidFill>
                  <a:prstClr val="black"/>
                </a:solidFill>
                <a:latin typeface="Calibri" panose="020F0502020204030204"/>
              </a:rPr>
              <a:t>CQ#2</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18</a:t>
            </a:fld>
            <a:endParaRPr lang="en-US"/>
          </a:p>
        </p:txBody>
      </p:sp>
      <p:pic>
        <p:nvPicPr>
          <p:cNvPr id="7" name="Picture 6" descr="nucle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98" y="4142015"/>
            <a:ext cx="4973270" cy="2226130"/>
          </a:xfrm>
          <a:prstGeom prst="rect">
            <a:avLst/>
          </a:prstGeom>
        </p:spPr>
      </p:pic>
    </p:spTree>
    <p:extLst>
      <p:ext uri="{BB962C8B-B14F-4D97-AF65-F5344CB8AC3E}">
        <p14:creationId xmlns:p14="http://schemas.microsoft.com/office/powerpoint/2010/main" val="359615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p:txBody>
          <a:bodyPr/>
          <a:lstStyle/>
          <a:p>
            <a:r>
              <a:rPr lang="en-US" dirty="0"/>
              <a:t>Using labels</a:t>
            </a:r>
          </a:p>
        </p:txBody>
      </p:sp>
      <p:sp>
        <p:nvSpPr>
          <p:cNvPr id="4" name="Content Placeholder 2">
            <a:extLst>
              <a:ext uri="{FF2B5EF4-FFF2-40B4-BE49-F238E27FC236}">
                <a16:creationId xmlns:a16="http://schemas.microsoft.com/office/drawing/2014/main" id="{D36F7FED-A86D-6649-9326-EC82A137A112}"/>
              </a:ext>
              <a:ext uri="{C183D7F6-B498-43B3-948B-1728B52AA6E4}">
                <adec:decorative xmlns:adec="http://schemas.microsoft.com/office/drawing/2017/decorative" val="1"/>
              </a:ext>
            </a:extLst>
          </p:cNvPr>
          <p:cNvSpPr>
            <a:spLocks noGrp="1"/>
          </p:cNvSpPr>
          <p:nvPr>
            <p:ph idx="1"/>
          </p:nvPr>
        </p:nvSpPr>
        <p:spPr>
          <a:xfrm>
            <a:off x="838200" y="1563006"/>
            <a:ext cx="4619171" cy="1586594"/>
          </a:xfrm>
        </p:spPr>
        <p:txBody>
          <a:bodyPr/>
          <a:lstStyle/>
          <a:p>
            <a:r>
              <a:rPr lang="en-US" dirty="0">
                <a:solidFill>
                  <a:srgbClr val="0070C0"/>
                </a:solidFill>
              </a:rPr>
              <a:t>To-Pro = DNA</a:t>
            </a:r>
          </a:p>
        </p:txBody>
      </p:sp>
      <p:sp>
        <p:nvSpPr>
          <p:cNvPr id="11" name="TextBox 10">
            <a:extLst>
              <a:ext uri="{FF2B5EF4-FFF2-40B4-BE49-F238E27FC236}">
                <a16:creationId xmlns:a16="http://schemas.microsoft.com/office/drawing/2014/main" id="{31408296-817C-8D4E-B13F-ABBF46DE7E47}"/>
              </a:ext>
              <a:ext uri="{C183D7F6-B498-43B3-948B-1728B52AA6E4}">
                <adec:decorative xmlns:adec="http://schemas.microsoft.com/office/drawing/2017/decorative" val="1"/>
              </a:ext>
            </a:extLst>
          </p:cNvPr>
          <p:cNvSpPr txBox="1"/>
          <p:nvPr/>
        </p:nvSpPr>
        <p:spPr>
          <a:xfrm>
            <a:off x="5537200" y="399306"/>
            <a:ext cx="976614" cy="523220"/>
          </a:xfrm>
          <a:prstGeom prst="rect">
            <a:avLst/>
          </a:prstGeom>
          <a:noFill/>
        </p:spPr>
        <p:txBody>
          <a:bodyPr wrap="none" rtlCol="0">
            <a:spAutoFit/>
          </a:bodyPr>
          <a:lstStyle/>
          <a:p>
            <a:pPr algn="l"/>
            <a:r>
              <a:rPr lang="en-US" sz="2800" dirty="0"/>
              <a:t>CQ#3</a:t>
            </a:r>
          </a:p>
        </p:txBody>
      </p:sp>
      <p:sp>
        <p:nvSpPr>
          <p:cNvPr id="3" name="Rectangle 2">
            <a:extLst>
              <a:ext uri="{FF2B5EF4-FFF2-40B4-BE49-F238E27FC236}">
                <a16:creationId xmlns:a16="http://schemas.microsoft.com/office/drawing/2014/main" id="{BDFD8D26-C155-C844-93CA-198327D20987}"/>
              </a:ext>
              <a:ext uri="{C183D7F6-B498-43B3-948B-1728B52AA6E4}">
                <adec:decorative xmlns:adec="http://schemas.microsoft.com/office/drawing/2017/decorative" val="1"/>
              </a:ext>
            </a:extLst>
          </p:cNvPr>
          <p:cNvSpPr/>
          <p:nvPr/>
        </p:nvSpPr>
        <p:spPr>
          <a:xfrm>
            <a:off x="5537200" y="1127482"/>
            <a:ext cx="6096000" cy="3108543"/>
          </a:xfrm>
          <a:prstGeom prst="rect">
            <a:avLst/>
          </a:prstGeom>
        </p:spPr>
        <p:txBody>
          <a:bodyPr>
            <a:spAutoFit/>
          </a:bodyPr>
          <a:lstStyle/>
          <a:p>
            <a:r>
              <a:rPr lang="en-US" sz="2800" b="1" dirty="0"/>
              <a:t>What </a:t>
            </a:r>
            <a:r>
              <a:rPr lang="en-US" sz="2800" b="1" i="1" dirty="0"/>
              <a:t>cells</a:t>
            </a:r>
            <a:r>
              <a:rPr lang="en-US" sz="2800" b="1" dirty="0"/>
              <a:t> will To-Pro label?</a:t>
            </a:r>
          </a:p>
          <a:p>
            <a:endParaRPr lang="en-US" sz="2800" dirty="0"/>
          </a:p>
          <a:p>
            <a:r>
              <a:rPr lang="en-US" sz="2800" dirty="0"/>
              <a:t>a. Neurons</a:t>
            </a:r>
          </a:p>
          <a:p>
            <a:r>
              <a:rPr lang="en-US" sz="2800" dirty="0"/>
              <a:t>b. </a:t>
            </a:r>
            <a:r>
              <a:rPr lang="en-US" sz="2800" dirty="0" err="1"/>
              <a:t>Macroglia</a:t>
            </a:r>
            <a:endParaRPr lang="en-US" sz="2800" dirty="0"/>
          </a:p>
          <a:p>
            <a:r>
              <a:rPr lang="en-US" sz="2800" dirty="0"/>
              <a:t>c. Microglia</a:t>
            </a:r>
          </a:p>
          <a:p>
            <a:r>
              <a:rPr lang="en-US" sz="2800" dirty="0"/>
              <a:t>d. All of the above</a:t>
            </a:r>
          </a:p>
          <a:p>
            <a:r>
              <a:rPr lang="en-US" sz="2800" dirty="0"/>
              <a:t>e. None of the above</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19</a:t>
            </a:fld>
            <a:endParaRPr lang="en-US"/>
          </a:p>
        </p:txBody>
      </p:sp>
    </p:spTree>
    <p:extLst>
      <p:ext uri="{BB962C8B-B14F-4D97-AF65-F5344CB8AC3E}">
        <p14:creationId xmlns:p14="http://schemas.microsoft.com/office/powerpoint/2010/main" val="6639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72EF-9CD7-8641-B51F-83808C2F04A1}"/>
              </a:ext>
              <a:ext uri="{C183D7F6-B498-43B3-948B-1728B52AA6E4}">
                <adec:decorative xmlns:adec="http://schemas.microsoft.com/office/drawing/2017/decorative" val="1"/>
              </a:ext>
            </a:extLst>
          </p:cNvPr>
          <p:cNvSpPr>
            <a:spLocks noGrp="1"/>
          </p:cNvSpPr>
          <p:nvPr>
            <p:ph type="title"/>
          </p:nvPr>
        </p:nvSpPr>
        <p:spPr/>
        <p:txBody>
          <a:bodyPr/>
          <a:lstStyle/>
          <a:p>
            <a:r>
              <a:rPr lang="en-US" dirty="0"/>
              <a:t>Lyme disease</a:t>
            </a:r>
          </a:p>
        </p:txBody>
      </p:sp>
      <p:sp>
        <p:nvSpPr>
          <p:cNvPr id="3" name="Content Placeholder 2">
            <a:extLst>
              <a:ext uri="{FF2B5EF4-FFF2-40B4-BE49-F238E27FC236}">
                <a16:creationId xmlns:a16="http://schemas.microsoft.com/office/drawing/2014/main" id="{4E3EB37E-B917-6745-B924-81E44A30E9C0}"/>
              </a:ext>
              <a:ext uri="{C183D7F6-B498-43B3-948B-1728B52AA6E4}">
                <adec:decorative xmlns:adec="http://schemas.microsoft.com/office/drawing/2017/decorative" val="1"/>
              </a:ext>
            </a:extLst>
          </p:cNvPr>
          <p:cNvSpPr>
            <a:spLocks noGrp="1"/>
          </p:cNvSpPr>
          <p:nvPr>
            <p:ph idx="1"/>
          </p:nvPr>
        </p:nvSpPr>
        <p:spPr>
          <a:xfrm>
            <a:off x="1566896" y="4226028"/>
            <a:ext cx="7165216" cy="1583195"/>
          </a:xfrm>
        </p:spPr>
        <p:txBody>
          <a:bodyPr>
            <a:normAutofit/>
          </a:bodyPr>
          <a:lstStyle/>
          <a:p>
            <a:pPr marL="0" indent="0">
              <a:buNone/>
            </a:pPr>
            <a:r>
              <a:rPr lang="en-US" sz="3600" dirty="0"/>
              <a:t>What do you want to know most about Lyme disease?</a:t>
            </a:r>
          </a:p>
        </p:txBody>
      </p:sp>
      <p:sp>
        <p:nvSpPr>
          <p:cNvPr id="11" name="Arc 10">
            <a:extLst>
              <a:ext uri="{FF2B5EF4-FFF2-40B4-BE49-F238E27FC236}">
                <a16:creationId xmlns:a16="http://schemas.microsoft.com/office/drawing/2014/main" id="{973F8D57-781A-1F43-98F6-03E5E49A0598}"/>
              </a:ext>
              <a:ext uri="{C183D7F6-B498-43B3-948B-1728B52AA6E4}">
                <adec:decorative xmlns:adec="http://schemas.microsoft.com/office/drawing/2017/decorative" val="1"/>
              </a:ext>
            </a:extLst>
          </p:cNvPr>
          <p:cNvSpPr/>
          <p:nvPr/>
        </p:nvSpPr>
        <p:spPr>
          <a:xfrm rot="10800000">
            <a:off x="1322613" y="2929699"/>
            <a:ext cx="3309257" cy="2833642"/>
          </a:xfrm>
          <a:prstGeom prst="arc">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C090A9B-899B-1A4C-ABF7-FE2A72237868}"/>
              </a:ext>
              <a:ext uri="{C183D7F6-B498-43B3-948B-1728B52AA6E4}">
                <adec:decorative xmlns:adec="http://schemas.microsoft.com/office/drawing/2017/decorative" val="1"/>
              </a:ext>
            </a:extLst>
          </p:cNvPr>
          <p:cNvCxnSpPr>
            <a:cxnSpLocks/>
          </p:cNvCxnSpPr>
          <p:nvPr/>
        </p:nvCxnSpPr>
        <p:spPr>
          <a:xfrm flipV="1">
            <a:off x="2977242" y="5752495"/>
            <a:ext cx="6587672" cy="10846"/>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pic>
        <p:nvPicPr>
          <p:cNvPr id="12" name="Picture 11" descr="Green circle">
            <a:extLst>
              <a:ext uri="{FF2B5EF4-FFF2-40B4-BE49-F238E27FC236}">
                <a16:creationId xmlns:a16="http://schemas.microsoft.com/office/drawing/2014/main" id="{07D62A92-30A2-1747-9E24-1F8334B2EE89}"/>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069673" y="2594533"/>
            <a:ext cx="1565677" cy="1565677"/>
          </a:xfrm>
          <a:prstGeom prst="rect">
            <a:avLst/>
          </a:prstGeom>
        </p:spPr>
      </p:pic>
      <p:pic>
        <p:nvPicPr>
          <p:cNvPr id="16" name="Picture 15" descr="brown circle">
            <a:extLst>
              <a:ext uri="{FF2B5EF4-FFF2-40B4-BE49-F238E27FC236}">
                <a16:creationId xmlns:a16="http://schemas.microsoft.com/office/drawing/2014/main" id="{E3FB57ED-F7ED-F848-A1F6-5B9C97DCBE51}"/>
              </a:ext>
            </a:extLst>
          </p:cNvPr>
          <p:cNvPicPr>
            <a:picLocks noChangeAspect="1"/>
          </p:cNvPicPr>
          <p:nvPr/>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rot="18648696">
            <a:off x="9793004" y="4998686"/>
            <a:ext cx="1565677" cy="1565677"/>
          </a:xfrm>
          <a:prstGeom prst="rect">
            <a:avLst/>
          </a:prstGeom>
        </p:spPr>
      </p:pic>
      <p:pic>
        <p:nvPicPr>
          <p:cNvPr id="18" name="Picture 17" descr="purple circle">
            <a:extLst>
              <a:ext uri="{FF2B5EF4-FFF2-40B4-BE49-F238E27FC236}">
                <a16:creationId xmlns:a16="http://schemas.microsoft.com/office/drawing/2014/main" id="{0E4D50B8-7B07-4943-B87E-2644DA989D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576598">
            <a:off x="6919608" y="499828"/>
            <a:ext cx="1385311" cy="1385311"/>
          </a:xfrm>
          <a:prstGeom prst="rect">
            <a:avLst/>
          </a:prstGeom>
        </p:spPr>
      </p:pic>
      <p:pic>
        <p:nvPicPr>
          <p:cNvPr id="20" name="Picture 19">
            <a:extLst>
              <a:ext uri="{FF2B5EF4-FFF2-40B4-BE49-F238E27FC236}">
                <a16:creationId xmlns:a16="http://schemas.microsoft.com/office/drawing/2014/main" id="{409B9455-1E4D-E945-AB42-234E4BBD9B5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81498">
            <a:off x="7922851" y="3755477"/>
            <a:ext cx="3505200" cy="1092200"/>
          </a:xfrm>
          <a:prstGeom prst="rect">
            <a:avLst/>
          </a:prstGeom>
        </p:spPr>
      </p:pic>
      <p:pic>
        <p:nvPicPr>
          <p:cNvPr id="22" name="Picture 21">
            <a:extLst>
              <a:ext uri="{FF2B5EF4-FFF2-40B4-BE49-F238E27FC236}">
                <a16:creationId xmlns:a16="http://schemas.microsoft.com/office/drawing/2014/main" id="{460D751D-75B2-DF45-8A23-CD1DE6DE1FA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790689">
            <a:off x="5089632" y="2175708"/>
            <a:ext cx="5395903" cy="2355958"/>
          </a:xfrm>
          <a:prstGeom prst="rect">
            <a:avLst/>
          </a:prstGeom>
        </p:spPr>
      </p:pic>
      <p:pic>
        <p:nvPicPr>
          <p:cNvPr id="24" name="Picture 23" descr="green figure">
            <a:extLst>
              <a:ext uri="{FF2B5EF4-FFF2-40B4-BE49-F238E27FC236}">
                <a16:creationId xmlns:a16="http://schemas.microsoft.com/office/drawing/2014/main" id="{D7179FA4-1528-0446-AB28-2C8B1CD6C7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87584" y="2023389"/>
            <a:ext cx="1031645" cy="963628"/>
          </a:xfrm>
          <a:prstGeom prst="rect">
            <a:avLst/>
          </a:prstGeom>
        </p:spPr>
      </p:pic>
      <p:sp>
        <p:nvSpPr>
          <p:cNvPr id="5" name="TextBox 4">
            <a:extLst>
              <a:ext uri="{FF2B5EF4-FFF2-40B4-BE49-F238E27FC236}">
                <a16:creationId xmlns:a16="http://schemas.microsoft.com/office/drawing/2014/main" id="{F3CD2722-6226-C742-BEA8-CB459D118C28}"/>
              </a:ext>
              <a:ext uri="{C183D7F6-B498-43B3-948B-1728B52AA6E4}">
                <adec:decorative xmlns:adec="http://schemas.microsoft.com/office/drawing/2017/decorative" val="1"/>
              </a:ext>
            </a:extLst>
          </p:cNvPr>
          <p:cNvSpPr txBox="1"/>
          <p:nvPr/>
        </p:nvSpPr>
        <p:spPr>
          <a:xfrm>
            <a:off x="9009839" y="2987017"/>
            <a:ext cx="3018775" cy="830997"/>
          </a:xfrm>
          <a:prstGeom prst="rect">
            <a:avLst/>
          </a:prstGeom>
          <a:noFill/>
        </p:spPr>
        <p:txBody>
          <a:bodyPr wrap="none" rtlCol="0">
            <a:spAutoFit/>
          </a:bodyPr>
          <a:lstStyle/>
          <a:p>
            <a:r>
              <a:rPr lang="en-US" sz="2400" i="1" dirty="0"/>
              <a:t>Borrelia burgdorferi </a:t>
            </a:r>
            <a:r>
              <a:rPr lang="en-US" sz="2400" dirty="0"/>
              <a:t>– </a:t>
            </a:r>
          </a:p>
          <a:p>
            <a:r>
              <a:rPr lang="en-US" sz="2400" dirty="0"/>
              <a:t>Spirochete bacterium </a:t>
            </a:r>
          </a:p>
        </p:txBody>
      </p:sp>
      <p:pic>
        <p:nvPicPr>
          <p:cNvPr id="15" name="Picture 14">
            <a:extLst>
              <a:ext uri="{FF2B5EF4-FFF2-40B4-BE49-F238E27FC236}">
                <a16:creationId xmlns:a16="http://schemas.microsoft.com/office/drawing/2014/main" id="{571A2FF6-1E0A-F34A-90D7-BA6FEA1D06DD}"/>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7484470">
            <a:off x="9955816" y="2600498"/>
            <a:ext cx="398844" cy="196763"/>
          </a:xfrm>
          <a:prstGeom prst="rect">
            <a:avLst/>
          </a:prstGeom>
        </p:spPr>
      </p:pic>
      <p:pic>
        <p:nvPicPr>
          <p:cNvPr id="17" name="Picture 16">
            <a:extLst>
              <a:ext uri="{FF2B5EF4-FFF2-40B4-BE49-F238E27FC236}">
                <a16:creationId xmlns:a16="http://schemas.microsoft.com/office/drawing/2014/main" id="{B5CB40CA-77BF-A74C-A71D-FEE8F927CD44}"/>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7484470">
            <a:off x="10035429" y="2405414"/>
            <a:ext cx="398844" cy="196763"/>
          </a:xfrm>
          <a:prstGeom prst="rect">
            <a:avLst/>
          </a:prstGeom>
        </p:spPr>
      </p:pic>
      <p:pic>
        <p:nvPicPr>
          <p:cNvPr id="19" name="Picture 18">
            <a:extLst>
              <a:ext uri="{FF2B5EF4-FFF2-40B4-BE49-F238E27FC236}">
                <a16:creationId xmlns:a16="http://schemas.microsoft.com/office/drawing/2014/main" id="{1B9C585F-279B-8349-A756-34E8C97893E7}"/>
              </a:ext>
              <a:ext uri="{C183D7F6-B498-43B3-948B-1728B52AA6E4}">
                <adec:decorative xmlns:adec="http://schemas.microsoft.com/office/drawing/2017/decorative" val="1"/>
              </a:ext>
            </a:extLst>
          </p:cNvPr>
          <p:cNvPicPr>
            <a:picLocks noChangeAspect="1"/>
          </p:cNvPicPr>
          <p:nvPr/>
        </p:nvPicPr>
        <p:blipFill>
          <a:blip r:embed="rId9" cstate="email">
            <a:biLevel thresh="50000"/>
            <a:extLst>
              <a:ext uri="{28A0092B-C50C-407E-A947-70E740481C1C}">
                <a14:useLocalDpi xmlns:a14="http://schemas.microsoft.com/office/drawing/2010/main"/>
              </a:ext>
            </a:extLst>
          </a:blip>
          <a:stretch>
            <a:fillRect/>
          </a:stretch>
        </p:blipFill>
        <p:spPr>
          <a:xfrm rot="3287859">
            <a:off x="10512272" y="2221688"/>
            <a:ext cx="505272" cy="196763"/>
          </a:xfrm>
          <a:prstGeom prst="rect">
            <a:avLst/>
          </a:prstGeom>
        </p:spPr>
      </p:pic>
      <p:pic>
        <p:nvPicPr>
          <p:cNvPr id="21" name="Picture 20">
            <a:extLst>
              <a:ext uri="{FF2B5EF4-FFF2-40B4-BE49-F238E27FC236}">
                <a16:creationId xmlns:a16="http://schemas.microsoft.com/office/drawing/2014/main" id="{F9B40EE6-D2C4-924E-9BF1-EE3D49144AF0}"/>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329752">
            <a:off x="10364197" y="1579317"/>
            <a:ext cx="398844" cy="196763"/>
          </a:xfrm>
          <a:prstGeom prst="rect">
            <a:avLst/>
          </a:prstGeom>
        </p:spPr>
      </p:pic>
      <p:pic>
        <p:nvPicPr>
          <p:cNvPr id="23" name="Picture 22">
            <a:extLst>
              <a:ext uri="{FF2B5EF4-FFF2-40B4-BE49-F238E27FC236}">
                <a16:creationId xmlns:a16="http://schemas.microsoft.com/office/drawing/2014/main" id="{3B19DF1A-0E33-A24E-9C6D-497712E40678}"/>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21082044">
            <a:off x="9710705" y="2026528"/>
            <a:ext cx="398844" cy="196763"/>
          </a:xfrm>
          <a:prstGeom prst="rect">
            <a:avLst/>
          </a:prstGeom>
        </p:spPr>
      </p:pic>
      <p:pic>
        <p:nvPicPr>
          <p:cNvPr id="25" name="Picture 24">
            <a:extLst>
              <a:ext uri="{FF2B5EF4-FFF2-40B4-BE49-F238E27FC236}">
                <a16:creationId xmlns:a16="http://schemas.microsoft.com/office/drawing/2014/main" id="{2CA18A0B-A974-754D-8B9E-046D22348535}"/>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21082044">
            <a:off x="10003361" y="1976406"/>
            <a:ext cx="398844" cy="196763"/>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a:t>
            </a:fld>
            <a:endParaRPr lang="en-US"/>
          </a:p>
        </p:txBody>
      </p:sp>
    </p:spTree>
    <p:extLst>
      <p:ext uri="{BB962C8B-B14F-4D97-AF65-F5344CB8AC3E}">
        <p14:creationId xmlns:p14="http://schemas.microsoft.com/office/powerpoint/2010/main" val="3792643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p:txBody>
          <a:bodyPr/>
          <a:lstStyle/>
          <a:p>
            <a:r>
              <a:rPr lang="en-US" dirty="0"/>
              <a:t>Using labels</a:t>
            </a:r>
          </a:p>
        </p:txBody>
      </p:sp>
      <p:sp>
        <p:nvSpPr>
          <p:cNvPr id="4" name="Content Placeholder 2">
            <a:extLst>
              <a:ext uri="{FF2B5EF4-FFF2-40B4-BE49-F238E27FC236}">
                <a16:creationId xmlns:a16="http://schemas.microsoft.com/office/drawing/2014/main" id="{D36F7FED-A86D-6649-9326-EC82A137A112}"/>
              </a:ext>
              <a:ext uri="{C183D7F6-B498-43B3-948B-1728B52AA6E4}">
                <adec:decorative xmlns:adec="http://schemas.microsoft.com/office/drawing/2017/decorative" val="1"/>
              </a:ext>
            </a:extLst>
          </p:cNvPr>
          <p:cNvSpPr>
            <a:spLocks noGrp="1"/>
          </p:cNvSpPr>
          <p:nvPr>
            <p:ph idx="1"/>
          </p:nvPr>
        </p:nvSpPr>
        <p:spPr>
          <a:xfrm>
            <a:off x="838200" y="1563006"/>
            <a:ext cx="4619171" cy="1586594"/>
          </a:xfrm>
        </p:spPr>
        <p:txBody>
          <a:bodyPr/>
          <a:lstStyle/>
          <a:p>
            <a:r>
              <a:rPr lang="en-US" dirty="0">
                <a:solidFill>
                  <a:srgbClr val="0070C0"/>
                </a:solidFill>
              </a:rPr>
              <a:t>To-Pro = DNA</a:t>
            </a:r>
          </a:p>
        </p:txBody>
      </p:sp>
      <p:sp>
        <p:nvSpPr>
          <p:cNvPr id="11" name="TextBox 10">
            <a:extLst>
              <a:ext uri="{FF2B5EF4-FFF2-40B4-BE49-F238E27FC236}">
                <a16:creationId xmlns:a16="http://schemas.microsoft.com/office/drawing/2014/main" id="{31408296-817C-8D4E-B13F-ABBF46DE7E47}"/>
              </a:ext>
              <a:ext uri="{C183D7F6-B498-43B3-948B-1728B52AA6E4}">
                <adec:decorative xmlns:adec="http://schemas.microsoft.com/office/drawing/2017/decorative" val="1"/>
              </a:ext>
            </a:extLst>
          </p:cNvPr>
          <p:cNvSpPr txBox="1"/>
          <p:nvPr/>
        </p:nvSpPr>
        <p:spPr>
          <a:xfrm>
            <a:off x="5537200" y="399306"/>
            <a:ext cx="976614" cy="523220"/>
          </a:xfrm>
          <a:prstGeom prst="rect">
            <a:avLst/>
          </a:prstGeom>
          <a:noFill/>
        </p:spPr>
        <p:txBody>
          <a:bodyPr wrap="none" rtlCol="0">
            <a:spAutoFit/>
          </a:bodyPr>
          <a:lstStyle/>
          <a:p>
            <a:pPr algn="l"/>
            <a:r>
              <a:rPr lang="en-US" sz="2800" dirty="0"/>
              <a:t>CQ#3</a:t>
            </a:r>
          </a:p>
        </p:txBody>
      </p:sp>
      <p:sp>
        <p:nvSpPr>
          <p:cNvPr id="3" name="Rectangle 2">
            <a:extLst>
              <a:ext uri="{FF2B5EF4-FFF2-40B4-BE49-F238E27FC236}">
                <a16:creationId xmlns:a16="http://schemas.microsoft.com/office/drawing/2014/main" id="{BDFD8D26-C155-C844-93CA-198327D20987}"/>
              </a:ext>
              <a:ext uri="{C183D7F6-B498-43B3-948B-1728B52AA6E4}">
                <adec:decorative xmlns:adec="http://schemas.microsoft.com/office/drawing/2017/decorative" val="1"/>
              </a:ext>
            </a:extLst>
          </p:cNvPr>
          <p:cNvSpPr/>
          <p:nvPr/>
        </p:nvSpPr>
        <p:spPr>
          <a:xfrm>
            <a:off x="5537200" y="1127482"/>
            <a:ext cx="6096000" cy="3108543"/>
          </a:xfrm>
          <a:prstGeom prst="rect">
            <a:avLst/>
          </a:prstGeom>
        </p:spPr>
        <p:txBody>
          <a:bodyPr>
            <a:spAutoFit/>
          </a:bodyPr>
          <a:lstStyle/>
          <a:p>
            <a:r>
              <a:rPr lang="en-US" sz="2800" b="1" dirty="0"/>
              <a:t>What </a:t>
            </a:r>
            <a:r>
              <a:rPr lang="en-US" sz="2800" b="1" i="1" dirty="0"/>
              <a:t>cells</a:t>
            </a:r>
            <a:r>
              <a:rPr lang="en-US" sz="2800" b="1" dirty="0"/>
              <a:t> will To-Pro label?</a:t>
            </a:r>
          </a:p>
          <a:p>
            <a:endParaRPr lang="en-US" sz="2800" dirty="0"/>
          </a:p>
          <a:p>
            <a:r>
              <a:rPr lang="en-US" sz="2800" dirty="0"/>
              <a:t>a. Neurons</a:t>
            </a:r>
          </a:p>
          <a:p>
            <a:r>
              <a:rPr lang="en-US" sz="2800" dirty="0"/>
              <a:t>b. </a:t>
            </a:r>
            <a:r>
              <a:rPr lang="en-US" sz="2800" dirty="0" err="1"/>
              <a:t>Macroglia</a:t>
            </a:r>
            <a:endParaRPr lang="en-US" sz="2800" dirty="0"/>
          </a:p>
          <a:p>
            <a:r>
              <a:rPr lang="en-US" sz="2800" dirty="0"/>
              <a:t>c. Microglia</a:t>
            </a:r>
          </a:p>
          <a:p>
            <a:r>
              <a:rPr lang="en-US" sz="2800" dirty="0"/>
              <a:t>d. All of the above</a:t>
            </a:r>
          </a:p>
          <a:p>
            <a:r>
              <a:rPr lang="en-US" sz="2800" dirty="0"/>
              <a:t>e. None of the above</a:t>
            </a:r>
          </a:p>
        </p:txBody>
      </p:sp>
      <p:sp>
        <p:nvSpPr>
          <p:cNvPr id="7" name="Oval 6">
            <a:extLst>
              <a:ext uri="{FF2B5EF4-FFF2-40B4-BE49-F238E27FC236}">
                <a16:creationId xmlns:a16="http://schemas.microsoft.com/office/drawing/2014/main" id="{925E6554-F729-4E49-A03C-43EC2D02F90F}"/>
              </a:ext>
              <a:ext uri="{C183D7F6-B498-43B3-948B-1728B52AA6E4}">
                <adec:decorative xmlns:adec="http://schemas.microsoft.com/office/drawing/2017/decorative" val="1"/>
              </a:ext>
            </a:extLst>
          </p:cNvPr>
          <p:cNvSpPr/>
          <p:nvPr/>
        </p:nvSpPr>
        <p:spPr>
          <a:xfrm>
            <a:off x="5457371" y="3231218"/>
            <a:ext cx="3010768" cy="603341"/>
          </a:xfrm>
          <a:prstGeom prst="ellipse">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sz="2800" dirty="0">
              <a:solidFill>
                <a:prstClr val="white"/>
              </a:solidFill>
              <a:latin typeface="Calibri" panose="020F0502020204030204"/>
            </a:endParaRP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20</a:t>
            </a:fld>
            <a:endParaRPr lang="en-US"/>
          </a:p>
        </p:txBody>
      </p:sp>
    </p:spTree>
    <p:extLst>
      <p:ext uri="{BB962C8B-B14F-4D97-AF65-F5344CB8AC3E}">
        <p14:creationId xmlns:p14="http://schemas.microsoft.com/office/powerpoint/2010/main" val="91600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73B87CB-82B0-0E41-A9E1-BAA5B8470FB6}"/>
              </a:ext>
              <a:ext uri="{C183D7F6-B498-43B3-948B-1728B52AA6E4}">
                <adec:decorative xmlns:adec="http://schemas.microsoft.com/office/drawing/2017/decorative" val="1"/>
              </a:ext>
            </a:extLst>
          </p:cNvPr>
          <p:cNvGrpSpPr/>
          <p:nvPr/>
        </p:nvGrpSpPr>
        <p:grpSpPr>
          <a:xfrm>
            <a:off x="9253494" y="1515981"/>
            <a:ext cx="2226105" cy="2768764"/>
            <a:chOff x="2194560" y="3060536"/>
            <a:chExt cx="2226105" cy="2768764"/>
          </a:xfrm>
          <a:solidFill>
            <a:schemeClr val="tx1"/>
          </a:solidFill>
        </p:grpSpPr>
        <p:grpSp>
          <p:nvGrpSpPr>
            <p:cNvPr id="15" name="Group 14">
              <a:extLst>
                <a:ext uri="{FF2B5EF4-FFF2-40B4-BE49-F238E27FC236}">
                  <a16:creationId xmlns:a16="http://schemas.microsoft.com/office/drawing/2014/main" id="{EC0F9BED-7B7C-104C-ABA5-F1571BFDDA68}"/>
                </a:ext>
              </a:extLst>
            </p:cNvPr>
            <p:cNvGrpSpPr/>
            <p:nvPr/>
          </p:nvGrpSpPr>
          <p:grpSpPr>
            <a:xfrm>
              <a:off x="2194560" y="4167585"/>
              <a:ext cx="971550" cy="1661715"/>
              <a:chOff x="2194560" y="4167585"/>
              <a:chExt cx="971550" cy="1661715"/>
            </a:xfrm>
            <a:grpFill/>
          </p:grpSpPr>
          <p:sp>
            <p:nvSpPr>
              <p:cNvPr id="11" name="Block Arc 10">
                <a:extLst>
                  <a:ext uri="{FF2B5EF4-FFF2-40B4-BE49-F238E27FC236}">
                    <a16:creationId xmlns:a16="http://schemas.microsoft.com/office/drawing/2014/main" id="{DBA5241F-59A8-8742-AC33-E408F7012857}"/>
                  </a:ext>
                </a:extLst>
              </p:cNvPr>
              <p:cNvSpPr/>
              <p:nvPr/>
            </p:nvSpPr>
            <p:spPr>
              <a:xfrm>
                <a:off x="2194560" y="4764501"/>
                <a:ext cx="971550" cy="1064799"/>
              </a:xfrm>
              <a:prstGeom prst="blockArc">
                <a:avLst>
                  <a:gd name="adj1" fmla="val 10800000"/>
                  <a:gd name="adj2" fmla="val 21571565"/>
                  <a:gd name="adj3" fmla="val 25271"/>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2" name="Rectangle 11">
                <a:extLst>
                  <a:ext uri="{FF2B5EF4-FFF2-40B4-BE49-F238E27FC236}">
                    <a16:creationId xmlns:a16="http://schemas.microsoft.com/office/drawing/2014/main" id="{2D61FE47-E673-5C40-85F9-F5598BF2DB38}"/>
                  </a:ext>
                </a:extLst>
              </p:cNvPr>
              <p:cNvSpPr/>
              <p:nvPr/>
            </p:nvSpPr>
            <p:spPr>
              <a:xfrm>
                <a:off x="2560320" y="4167585"/>
                <a:ext cx="262890" cy="827325"/>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17" name="Group 16">
              <a:extLst>
                <a:ext uri="{FF2B5EF4-FFF2-40B4-BE49-F238E27FC236}">
                  <a16:creationId xmlns:a16="http://schemas.microsoft.com/office/drawing/2014/main" id="{18A00817-B380-7C4F-9B39-20E376447809}"/>
                </a:ext>
              </a:extLst>
            </p:cNvPr>
            <p:cNvGrpSpPr/>
            <p:nvPr/>
          </p:nvGrpSpPr>
          <p:grpSpPr>
            <a:xfrm rot="18003549">
              <a:off x="3104033" y="3649474"/>
              <a:ext cx="971550" cy="1661715"/>
              <a:chOff x="2194560" y="4167585"/>
              <a:chExt cx="971550" cy="1661715"/>
            </a:xfrm>
            <a:grpFill/>
          </p:grpSpPr>
          <p:sp>
            <p:nvSpPr>
              <p:cNvPr id="18" name="Block Arc 17">
                <a:extLst>
                  <a:ext uri="{FF2B5EF4-FFF2-40B4-BE49-F238E27FC236}">
                    <a16:creationId xmlns:a16="http://schemas.microsoft.com/office/drawing/2014/main" id="{6ED03581-2A1A-3E44-B069-F6B3D72ADE49}"/>
                  </a:ext>
                </a:extLst>
              </p:cNvPr>
              <p:cNvSpPr/>
              <p:nvPr/>
            </p:nvSpPr>
            <p:spPr>
              <a:xfrm>
                <a:off x="2194560" y="4764501"/>
                <a:ext cx="971550" cy="1064799"/>
              </a:xfrm>
              <a:prstGeom prst="blockArc">
                <a:avLst>
                  <a:gd name="adj1" fmla="val 10800000"/>
                  <a:gd name="adj2" fmla="val 21571565"/>
                  <a:gd name="adj3" fmla="val 25271"/>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19" name="Rectangle 18">
                <a:extLst>
                  <a:ext uri="{FF2B5EF4-FFF2-40B4-BE49-F238E27FC236}">
                    <a16:creationId xmlns:a16="http://schemas.microsoft.com/office/drawing/2014/main" id="{8B4F5388-D7B3-4542-A736-55D530FB2521}"/>
                  </a:ext>
                </a:extLst>
              </p:cNvPr>
              <p:cNvSpPr/>
              <p:nvPr/>
            </p:nvSpPr>
            <p:spPr>
              <a:xfrm>
                <a:off x="2560320" y="4167585"/>
                <a:ext cx="262890" cy="827325"/>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sp>
          <p:nvSpPr>
            <p:cNvPr id="16" name="Rectangle 15">
              <a:extLst>
                <a:ext uri="{FF2B5EF4-FFF2-40B4-BE49-F238E27FC236}">
                  <a16:creationId xmlns:a16="http://schemas.microsoft.com/office/drawing/2014/main" id="{B1191D4A-C577-DA40-86AC-D8E1C65BAC25}"/>
                </a:ext>
              </a:extLst>
            </p:cNvPr>
            <p:cNvSpPr/>
            <p:nvPr/>
          </p:nvSpPr>
          <p:spPr>
            <a:xfrm rot="19847983">
              <a:off x="2314285" y="3060536"/>
              <a:ext cx="418254" cy="1200150"/>
            </a:xfrm>
            <a:prstGeom prst="rect">
              <a:avLst/>
            </a:pr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44" name="Group 43">
            <a:extLst>
              <a:ext uri="{FF2B5EF4-FFF2-40B4-BE49-F238E27FC236}">
                <a16:creationId xmlns:a16="http://schemas.microsoft.com/office/drawing/2014/main" id="{7BCCF20C-BA1E-4F43-87A7-74BFF7B7F86F}"/>
              </a:ext>
              <a:ext uri="{C183D7F6-B498-43B3-948B-1728B52AA6E4}">
                <adec:decorative xmlns:adec="http://schemas.microsoft.com/office/drawing/2017/decorative" val="1"/>
              </a:ext>
            </a:extLst>
          </p:cNvPr>
          <p:cNvGrpSpPr/>
          <p:nvPr/>
        </p:nvGrpSpPr>
        <p:grpSpPr>
          <a:xfrm>
            <a:off x="9271674" y="1574426"/>
            <a:ext cx="2184975" cy="2665683"/>
            <a:chOff x="2194560" y="3060536"/>
            <a:chExt cx="2226105" cy="2768764"/>
          </a:xfrm>
          <a:solidFill>
            <a:schemeClr val="bg1">
              <a:lumMod val="95000"/>
            </a:schemeClr>
          </a:solidFill>
        </p:grpSpPr>
        <p:grpSp>
          <p:nvGrpSpPr>
            <p:cNvPr id="45" name="Group 44">
              <a:extLst>
                <a:ext uri="{FF2B5EF4-FFF2-40B4-BE49-F238E27FC236}">
                  <a16:creationId xmlns:a16="http://schemas.microsoft.com/office/drawing/2014/main" id="{C388C823-EF55-4C4C-8879-724F83956C8A}"/>
                </a:ext>
              </a:extLst>
            </p:cNvPr>
            <p:cNvGrpSpPr/>
            <p:nvPr/>
          </p:nvGrpSpPr>
          <p:grpSpPr>
            <a:xfrm>
              <a:off x="2194560" y="4167585"/>
              <a:ext cx="971550" cy="1661715"/>
              <a:chOff x="2194560" y="4167585"/>
              <a:chExt cx="971550" cy="1661715"/>
            </a:xfrm>
            <a:grpFill/>
          </p:grpSpPr>
          <p:sp>
            <p:nvSpPr>
              <p:cNvPr id="50" name="Block Arc 49">
                <a:extLst>
                  <a:ext uri="{FF2B5EF4-FFF2-40B4-BE49-F238E27FC236}">
                    <a16:creationId xmlns:a16="http://schemas.microsoft.com/office/drawing/2014/main" id="{BE68BFC0-0E45-1A43-987A-21551B46234E}"/>
                  </a:ext>
                </a:extLst>
              </p:cNvPr>
              <p:cNvSpPr/>
              <p:nvPr/>
            </p:nvSpPr>
            <p:spPr>
              <a:xfrm>
                <a:off x="2194560" y="4764501"/>
                <a:ext cx="971550" cy="1064799"/>
              </a:xfrm>
              <a:prstGeom prst="blockArc">
                <a:avLst>
                  <a:gd name="adj1" fmla="val 10800000"/>
                  <a:gd name="adj2" fmla="val 21571565"/>
                  <a:gd name="adj3" fmla="val 252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51" name="Rectangle 50">
                <a:extLst>
                  <a:ext uri="{FF2B5EF4-FFF2-40B4-BE49-F238E27FC236}">
                    <a16:creationId xmlns:a16="http://schemas.microsoft.com/office/drawing/2014/main" id="{F0D9095A-EFBC-7B48-BA06-703B4C0F08B9}"/>
                  </a:ext>
                </a:extLst>
              </p:cNvPr>
              <p:cNvSpPr/>
              <p:nvPr/>
            </p:nvSpPr>
            <p:spPr>
              <a:xfrm>
                <a:off x="2560320" y="4167585"/>
                <a:ext cx="262890" cy="827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46" name="Group 45">
              <a:extLst>
                <a:ext uri="{FF2B5EF4-FFF2-40B4-BE49-F238E27FC236}">
                  <a16:creationId xmlns:a16="http://schemas.microsoft.com/office/drawing/2014/main" id="{25BCE156-CE70-914B-9BDB-7780338218BB}"/>
                </a:ext>
              </a:extLst>
            </p:cNvPr>
            <p:cNvGrpSpPr/>
            <p:nvPr/>
          </p:nvGrpSpPr>
          <p:grpSpPr>
            <a:xfrm rot="18003549">
              <a:off x="3104033" y="3649474"/>
              <a:ext cx="971550" cy="1661715"/>
              <a:chOff x="2194560" y="4167585"/>
              <a:chExt cx="971550" cy="1661715"/>
            </a:xfrm>
            <a:grpFill/>
          </p:grpSpPr>
          <p:sp>
            <p:nvSpPr>
              <p:cNvPr id="48" name="Block Arc 47">
                <a:extLst>
                  <a:ext uri="{FF2B5EF4-FFF2-40B4-BE49-F238E27FC236}">
                    <a16:creationId xmlns:a16="http://schemas.microsoft.com/office/drawing/2014/main" id="{0AC2C86B-F832-2242-AF4C-C4E7AF602D94}"/>
                  </a:ext>
                </a:extLst>
              </p:cNvPr>
              <p:cNvSpPr/>
              <p:nvPr/>
            </p:nvSpPr>
            <p:spPr>
              <a:xfrm>
                <a:off x="2194560" y="4764501"/>
                <a:ext cx="971550" cy="1064799"/>
              </a:xfrm>
              <a:prstGeom prst="blockArc">
                <a:avLst>
                  <a:gd name="adj1" fmla="val 10800000"/>
                  <a:gd name="adj2" fmla="val 21571565"/>
                  <a:gd name="adj3" fmla="val 252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tx1"/>
                  </a:solidFill>
                </a:endParaRPr>
              </a:p>
            </p:txBody>
          </p:sp>
          <p:sp>
            <p:nvSpPr>
              <p:cNvPr id="49" name="Rectangle 48">
                <a:extLst>
                  <a:ext uri="{FF2B5EF4-FFF2-40B4-BE49-F238E27FC236}">
                    <a16:creationId xmlns:a16="http://schemas.microsoft.com/office/drawing/2014/main" id="{9BBCC8B6-88DF-A04B-837D-D214E1684A57}"/>
                  </a:ext>
                </a:extLst>
              </p:cNvPr>
              <p:cNvSpPr/>
              <p:nvPr/>
            </p:nvSpPr>
            <p:spPr>
              <a:xfrm>
                <a:off x="2560320" y="4167585"/>
                <a:ext cx="262890" cy="8273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sp>
          <p:nvSpPr>
            <p:cNvPr id="47" name="Rectangle 46">
              <a:extLst>
                <a:ext uri="{FF2B5EF4-FFF2-40B4-BE49-F238E27FC236}">
                  <a16:creationId xmlns:a16="http://schemas.microsoft.com/office/drawing/2014/main" id="{A82DB3B9-A4E9-9048-B34D-FF692D3107E8}"/>
                </a:ext>
              </a:extLst>
            </p:cNvPr>
            <p:cNvSpPr/>
            <p:nvPr/>
          </p:nvSpPr>
          <p:spPr>
            <a:xfrm rot="19847983">
              <a:off x="2314285" y="3060536"/>
              <a:ext cx="418254" cy="12001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a:xfrm>
            <a:off x="736600" y="146470"/>
            <a:ext cx="10515600" cy="1325563"/>
          </a:xfrm>
        </p:spPr>
        <p:txBody>
          <a:bodyPr/>
          <a:lstStyle/>
          <a:p>
            <a:r>
              <a:rPr lang="en-US" dirty="0"/>
              <a:t>Using specific labels</a:t>
            </a:r>
          </a:p>
        </p:txBody>
      </p:sp>
      <p:sp>
        <p:nvSpPr>
          <p:cNvPr id="6" name="Content Placeholder 5">
            <a:extLst>
              <a:ext uri="{FF2B5EF4-FFF2-40B4-BE49-F238E27FC236}">
                <a16:creationId xmlns:a16="http://schemas.microsoft.com/office/drawing/2014/main" id="{1DDAE61C-E105-614C-B517-57BC75627636}"/>
              </a:ext>
              <a:ext uri="{C183D7F6-B498-43B3-948B-1728B52AA6E4}">
                <adec:decorative xmlns:adec="http://schemas.microsoft.com/office/drawing/2017/decorative" val="1"/>
              </a:ext>
            </a:extLst>
          </p:cNvPr>
          <p:cNvSpPr>
            <a:spLocks noGrp="1"/>
          </p:cNvSpPr>
          <p:nvPr>
            <p:ph idx="1"/>
          </p:nvPr>
        </p:nvSpPr>
        <p:spPr>
          <a:xfrm>
            <a:off x="509201" y="1355604"/>
            <a:ext cx="6570048" cy="1306647"/>
          </a:xfrm>
        </p:spPr>
        <p:txBody>
          <a:bodyPr/>
          <a:lstStyle/>
          <a:p>
            <a:pPr marL="0" indent="0">
              <a:buNone/>
            </a:pPr>
            <a:r>
              <a:rPr lang="en-US" dirty="0"/>
              <a:t>We use antibodies tagged with a label to bind markers that are otherwise colorless.</a:t>
            </a:r>
          </a:p>
        </p:txBody>
      </p:sp>
      <p:grpSp>
        <p:nvGrpSpPr>
          <p:cNvPr id="7" name="Group 6">
            <a:extLst>
              <a:ext uri="{FF2B5EF4-FFF2-40B4-BE49-F238E27FC236}">
                <a16:creationId xmlns:a16="http://schemas.microsoft.com/office/drawing/2014/main" id="{A5D3DC6C-A5BB-5C42-B338-2C99A288E9CC}"/>
              </a:ext>
              <a:ext uri="{C183D7F6-B498-43B3-948B-1728B52AA6E4}">
                <adec:decorative xmlns:adec="http://schemas.microsoft.com/office/drawing/2017/decorative" val="1"/>
              </a:ext>
            </a:extLst>
          </p:cNvPr>
          <p:cNvGrpSpPr/>
          <p:nvPr/>
        </p:nvGrpSpPr>
        <p:grpSpPr>
          <a:xfrm>
            <a:off x="7926845" y="207339"/>
            <a:ext cx="2125980" cy="2251710"/>
            <a:chOff x="3028950" y="4057650"/>
            <a:chExt cx="1360170" cy="1383030"/>
          </a:xfrm>
        </p:grpSpPr>
        <p:sp>
          <p:nvSpPr>
            <p:cNvPr id="4" name="Sun 3">
              <a:extLst>
                <a:ext uri="{FF2B5EF4-FFF2-40B4-BE49-F238E27FC236}">
                  <a16:creationId xmlns:a16="http://schemas.microsoft.com/office/drawing/2014/main" id="{6D74EE3A-32DB-A640-88B9-7C9B7FCA0D02}"/>
                </a:ext>
              </a:extLst>
            </p:cNvPr>
            <p:cNvSpPr/>
            <p:nvPr/>
          </p:nvSpPr>
          <p:spPr>
            <a:xfrm>
              <a:off x="3028950" y="4057650"/>
              <a:ext cx="1360170" cy="1383030"/>
            </a:xfrm>
            <a:prstGeom prst="sun">
              <a:avLst>
                <a:gd name="adj" fmla="val 325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5" name="Oval 4">
              <a:extLst>
                <a:ext uri="{FF2B5EF4-FFF2-40B4-BE49-F238E27FC236}">
                  <a16:creationId xmlns:a16="http://schemas.microsoft.com/office/drawing/2014/main" id="{FA574515-8CAA-2A43-9899-244BC45DF843}"/>
                </a:ext>
              </a:extLst>
            </p:cNvPr>
            <p:cNvSpPr/>
            <p:nvPr/>
          </p:nvSpPr>
          <p:spPr>
            <a:xfrm>
              <a:off x="3348989" y="4389120"/>
              <a:ext cx="748665" cy="75084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22" name="Group 21">
            <a:extLst>
              <a:ext uri="{FF2B5EF4-FFF2-40B4-BE49-F238E27FC236}">
                <a16:creationId xmlns:a16="http://schemas.microsoft.com/office/drawing/2014/main" id="{2B31BF43-BAD7-6F4D-8AD5-CD713ED6BA4F}"/>
              </a:ext>
              <a:ext uri="{C183D7F6-B498-43B3-948B-1728B52AA6E4}">
                <adec:decorative xmlns:adec="http://schemas.microsoft.com/office/drawing/2017/decorative" val="1"/>
              </a:ext>
            </a:extLst>
          </p:cNvPr>
          <p:cNvGrpSpPr/>
          <p:nvPr/>
        </p:nvGrpSpPr>
        <p:grpSpPr>
          <a:xfrm>
            <a:off x="7686870" y="3458652"/>
            <a:ext cx="3076096" cy="1987738"/>
            <a:chOff x="736600" y="4257660"/>
            <a:chExt cx="3076096" cy="1987738"/>
          </a:xfrm>
          <a:solidFill>
            <a:schemeClr val="bg1"/>
          </a:solidFill>
        </p:grpSpPr>
        <p:sp>
          <p:nvSpPr>
            <p:cNvPr id="21" name="Oval 20">
              <a:extLst>
                <a:ext uri="{FF2B5EF4-FFF2-40B4-BE49-F238E27FC236}">
                  <a16:creationId xmlns:a16="http://schemas.microsoft.com/office/drawing/2014/main" id="{A917357D-82EE-F74B-816D-AD43CEDC1E76}"/>
                </a:ext>
              </a:extLst>
            </p:cNvPr>
            <p:cNvSpPr/>
            <p:nvPr/>
          </p:nvSpPr>
          <p:spPr>
            <a:xfrm>
              <a:off x="736600" y="4599240"/>
              <a:ext cx="3076096" cy="1646158"/>
            </a:xfrm>
            <a:prstGeom prst="ellipse">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23" name="Oval 22">
              <a:extLst>
                <a:ext uri="{FF2B5EF4-FFF2-40B4-BE49-F238E27FC236}">
                  <a16:creationId xmlns:a16="http://schemas.microsoft.com/office/drawing/2014/main" id="{D09F6FB8-7B5A-3E46-BECB-A688A388E9F8}"/>
                </a:ext>
              </a:extLst>
            </p:cNvPr>
            <p:cNvSpPr/>
            <p:nvPr/>
          </p:nvSpPr>
          <p:spPr>
            <a:xfrm>
              <a:off x="2505452" y="4257660"/>
              <a:ext cx="569540" cy="566720"/>
            </a:xfrm>
            <a:prstGeom prst="ellipse">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sp>
        <p:nvSpPr>
          <p:cNvPr id="9" name="TextBox 8">
            <a:extLst>
              <a:ext uri="{FF2B5EF4-FFF2-40B4-BE49-F238E27FC236}">
                <a16:creationId xmlns:a16="http://schemas.microsoft.com/office/drawing/2014/main" id="{E49413A9-5DA0-1D4E-BD4F-64F934D44161}"/>
              </a:ext>
              <a:ext uri="{C183D7F6-B498-43B3-948B-1728B52AA6E4}">
                <adec:decorative xmlns:adec="http://schemas.microsoft.com/office/drawing/2017/decorative" val="1"/>
              </a:ext>
            </a:extLst>
          </p:cNvPr>
          <p:cNvSpPr txBox="1"/>
          <p:nvPr/>
        </p:nvSpPr>
        <p:spPr>
          <a:xfrm>
            <a:off x="10077845" y="2008672"/>
            <a:ext cx="1473352" cy="523220"/>
          </a:xfrm>
          <a:prstGeom prst="rect">
            <a:avLst/>
          </a:prstGeom>
          <a:noFill/>
        </p:spPr>
        <p:txBody>
          <a:bodyPr wrap="none" rtlCol="0">
            <a:spAutoFit/>
          </a:bodyPr>
          <a:lstStyle/>
          <a:p>
            <a:pPr algn="l"/>
            <a:r>
              <a:rPr lang="en-US" sz="2800" dirty="0"/>
              <a:t>antibody</a:t>
            </a:r>
          </a:p>
        </p:txBody>
      </p:sp>
      <p:sp>
        <p:nvSpPr>
          <p:cNvPr id="13" name="TextBox 12">
            <a:extLst>
              <a:ext uri="{FF2B5EF4-FFF2-40B4-BE49-F238E27FC236}">
                <a16:creationId xmlns:a16="http://schemas.microsoft.com/office/drawing/2014/main" id="{ACE5614B-F1DA-B248-ADB1-BB522F82BF1F}"/>
              </a:ext>
              <a:ext uri="{C183D7F6-B498-43B3-948B-1728B52AA6E4}">
                <adec:decorative xmlns:adec="http://schemas.microsoft.com/office/drawing/2017/decorative" val="1"/>
              </a:ext>
            </a:extLst>
          </p:cNvPr>
          <p:cNvSpPr txBox="1"/>
          <p:nvPr/>
        </p:nvSpPr>
        <p:spPr>
          <a:xfrm>
            <a:off x="8477694" y="4185871"/>
            <a:ext cx="1494448" cy="954107"/>
          </a:xfrm>
          <a:prstGeom prst="rect">
            <a:avLst/>
          </a:prstGeom>
          <a:noFill/>
        </p:spPr>
        <p:txBody>
          <a:bodyPr wrap="none" rtlCol="0">
            <a:spAutoFit/>
          </a:bodyPr>
          <a:lstStyle/>
          <a:p>
            <a:pPr algn="ctr"/>
            <a:r>
              <a:rPr lang="en-US" sz="2800" dirty="0"/>
              <a:t>Marker</a:t>
            </a:r>
          </a:p>
          <a:p>
            <a:pPr algn="ctr"/>
            <a:r>
              <a:rPr lang="en-US" sz="2800" dirty="0"/>
              <a:t>(antigen)</a:t>
            </a:r>
          </a:p>
        </p:txBody>
      </p:sp>
      <p:sp>
        <p:nvSpPr>
          <p:cNvPr id="14" name="TextBox 13">
            <a:extLst>
              <a:ext uri="{FF2B5EF4-FFF2-40B4-BE49-F238E27FC236}">
                <a16:creationId xmlns:a16="http://schemas.microsoft.com/office/drawing/2014/main" id="{1001AF44-81F5-D349-8E4B-179E514B9EBA}"/>
              </a:ext>
              <a:ext uri="{C183D7F6-B498-43B3-948B-1728B52AA6E4}">
                <adec:decorative xmlns:adec="http://schemas.microsoft.com/office/drawing/2017/decorative" val="1"/>
              </a:ext>
            </a:extLst>
          </p:cNvPr>
          <p:cNvSpPr txBox="1"/>
          <p:nvPr/>
        </p:nvSpPr>
        <p:spPr>
          <a:xfrm>
            <a:off x="8568774" y="1096621"/>
            <a:ext cx="886781" cy="523220"/>
          </a:xfrm>
          <a:prstGeom prst="rect">
            <a:avLst/>
          </a:prstGeom>
          <a:noFill/>
        </p:spPr>
        <p:txBody>
          <a:bodyPr wrap="none" rtlCol="0">
            <a:spAutoFit/>
          </a:bodyPr>
          <a:lstStyle/>
          <a:p>
            <a:pPr algn="l"/>
            <a:r>
              <a:rPr lang="en-US" sz="2800" dirty="0"/>
              <a:t>label</a:t>
            </a:r>
          </a:p>
        </p:txBody>
      </p:sp>
      <p:sp>
        <p:nvSpPr>
          <p:cNvPr id="25" name="TextBox 24">
            <a:extLst>
              <a:ext uri="{FF2B5EF4-FFF2-40B4-BE49-F238E27FC236}">
                <a16:creationId xmlns:a16="http://schemas.microsoft.com/office/drawing/2014/main" id="{5D0C558F-5220-2042-92FC-F3CF045FF1A0}"/>
              </a:ext>
              <a:ext uri="{C183D7F6-B498-43B3-948B-1728B52AA6E4}">
                <adec:decorative xmlns:adec="http://schemas.microsoft.com/office/drawing/2017/decorative" val="1"/>
              </a:ext>
            </a:extLst>
          </p:cNvPr>
          <p:cNvSpPr txBox="1"/>
          <p:nvPr/>
        </p:nvSpPr>
        <p:spPr>
          <a:xfrm>
            <a:off x="585789" y="2900363"/>
            <a:ext cx="7341056" cy="2677656"/>
          </a:xfrm>
          <a:prstGeom prst="rect">
            <a:avLst/>
          </a:prstGeom>
          <a:noFill/>
        </p:spPr>
        <p:txBody>
          <a:bodyPr wrap="square" rtlCol="0">
            <a:spAutoFit/>
          </a:bodyPr>
          <a:lstStyle/>
          <a:p>
            <a:pPr algn="l"/>
            <a:r>
              <a:rPr lang="en-US" sz="2800" dirty="0"/>
              <a:t>Label = something of color that binds the marker</a:t>
            </a:r>
          </a:p>
          <a:p>
            <a:pPr algn="l"/>
            <a:endParaRPr lang="en-US" sz="2800" dirty="0"/>
          </a:p>
          <a:p>
            <a:pPr algn="l"/>
            <a:r>
              <a:rPr lang="en-US" sz="2800" dirty="0"/>
              <a:t>Tag = chemical linkage of two molecules,           	i.e., the label linked to the antibody </a:t>
            </a:r>
          </a:p>
          <a:p>
            <a:pPr algn="l"/>
            <a:endParaRPr lang="en-US" sz="2800" dirty="0"/>
          </a:p>
          <a:p>
            <a:pPr algn="l"/>
            <a:r>
              <a:rPr lang="en-US" sz="2800" dirty="0"/>
              <a:t>Marker = molecule detected by the label</a:t>
            </a:r>
          </a:p>
        </p:txBody>
      </p:sp>
      <p:sp>
        <p:nvSpPr>
          <p:cNvPr id="26" name="Oval 25">
            <a:extLst>
              <a:ext uri="{FF2B5EF4-FFF2-40B4-BE49-F238E27FC236}">
                <a16:creationId xmlns:a16="http://schemas.microsoft.com/office/drawing/2014/main" id="{CA23B2FA-1021-C240-9E6D-9EA90CFE717D}"/>
              </a:ext>
              <a:ext uri="{C183D7F6-B498-43B3-948B-1728B52AA6E4}">
                <adec:decorative xmlns:adec="http://schemas.microsoft.com/office/drawing/2017/decorative" val="1"/>
              </a:ext>
            </a:extLst>
          </p:cNvPr>
          <p:cNvSpPr/>
          <p:nvPr/>
        </p:nvSpPr>
        <p:spPr>
          <a:xfrm>
            <a:off x="9455555" y="3743080"/>
            <a:ext cx="469453" cy="4680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21</a:t>
            </a:fld>
            <a:endParaRPr lang="en-US"/>
          </a:p>
        </p:txBody>
      </p:sp>
    </p:spTree>
    <p:extLst>
      <p:ext uri="{BB962C8B-B14F-4D97-AF65-F5344CB8AC3E}">
        <p14:creationId xmlns:p14="http://schemas.microsoft.com/office/powerpoint/2010/main" val="3076422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p:txBody>
          <a:bodyPr/>
          <a:lstStyle/>
          <a:p>
            <a:r>
              <a:rPr lang="en-US" dirty="0"/>
              <a:t>Using labels</a:t>
            </a:r>
          </a:p>
        </p:txBody>
      </p:sp>
      <p:sp>
        <p:nvSpPr>
          <p:cNvPr id="4" name="Content Placeholder 2">
            <a:extLst>
              <a:ext uri="{FF2B5EF4-FFF2-40B4-BE49-F238E27FC236}">
                <a16:creationId xmlns:a16="http://schemas.microsoft.com/office/drawing/2014/main" id="{D36F7FED-A86D-6649-9326-EC82A137A112}"/>
              </a:ext>
              <a:ext uri="{C183D7F6-B498-43B3-948B-1728B52AA6E4}">
                <adec:decorative xmlns:adec="http://schemas.microsoft.com/office/drawing/2017/decorative" val="1"/>
              </a:ext>
            </a:extLst>
          </p:cNvPr>
          <p:cNvSpPr>
            <a:spLocks noGrp="1"/>
          </p:cNvSpPr>
          <p:nvPr>
            <p:ph idx="1"/>
          </p:nvPr>
        </p:nvSpPr>
        <p:spPr>
          <a:xfrm>
            <a:off x="838200" y="1563006"/>
            <a:ext cx="4619171" cy="1586594"/>
          </a:xfrm>
        </p:spPr>
        <p:txBody>
          <a:bodyPr/>
          <a:lstStyle/>
          <a:p>
            <a:r>
              <a:rPr lang="en-US" dirty="0">
                <a:solidFill>
                  <a:srgbClr val="0070C0"/>
                </a:solidFill>
              </a:rPr>
              <a:t>To-Pro = DNA</a:t>
            </a:r>
          </a:p>
          <a:p>
            <a:r>
              <a:rPr lang="en-US" dirty="0">
                <a:solidFill>
                  <a:srgbClr val="FF0000"/>
                </a:solidFill>
              </a:rPr>
              <a:t>Antibodies bound to energy production proteins = ?</a:t>
            </a:r>
          </a:p>
        </p:txBody>
      </p:sp>
      <p:sp>
        <p:nvSpPr>
          <p:cNvPr id="5" name="TextBox 4">
            <a:extLst>
              <a:ext uri="{FF2B5EF4-FFF2-40B4-BE49-F238E27FC236}">
                <a16:creationId xmlns:a16="http://schemas.microsoft.com/office/drawing/2014/main" id="{4790E4E4-114B-2F4E-B2A6-3456E712ABAE}"/>
              </a:ext>
              <a:ext uri="{C183D7F6-B498-43B3-948B-1728B52AA6E4}">
                <adec:decorative xmlns:adec="http://schemas.microsoft.com/office/drawing/2017/decorative" val="1"/>
              </a:ext>
            </a:extLst>
          </p:cNvPr>
          <p:cNvSpPr txBox="1"/>
          <p:nvPr/>
        </p:nvSpPr>
        <p:spPr>
          <a:xfrm>
            <a:off x="736599" y="3149600"/>
            <a:ext cx="3788905" cy="954107"/>
          </a:xfrm>
          <a:prstGeom prst="rect">
            <a:avLst/>
          </a:prstGeom>
          <a:noFill/>
        </p:spPr>
        <p:txBody>
          <a:bodyPr wrap="square" rtlCol="0">
            <a:spAutoFit/>
          </a:bodyPr>
          <a:lstStyle/>
          <a:p>
            <a:pPr algn="l"/>
            <a:r>
              <a:rPr lang="en-US" sz="2800" dirty="0"/>
              <a:t>What do you predict the </a:t>
            </a:r>
            <a:r>
              <a:rPr lang="en-US" sz="2800" dirty="0">
                <a:solidFill>
                  <a:srgbClr val="FF0000"/>
                </a:solidFill>
              </a:rPr>
              <a:t>red</a:t>
            </a:r>
            <a:r>
              <a:rPr lang="en-US" sz="2800" dirty="0"/>
              <a:t> label will paint?</a:t>
            </a:r>
          </a:p>
        </p:txBody>
      </p:sp>
      <p:sp>
        <p:nvSpPr>
          <p:cNvPr id="11" name="TextBox 10">
            <a:extLst>
              <a:ext uri="{FF2B5EF4-FFF2-40B4-BE49-F238E27FC236}">
                <a16:creationId xmlns:a16="http://schemas.microsoft.com/office/drawing/2014/main" id="{31408296-817C-8D4E-B13F-ABBF46DE7E47}"/>
              </a:ext>
              <a:ext uri="{C183D7F6-B498-43B3-948B-1728B52AA6E4}">
                <adec:decorative xmlns:adec="http://schemas.microsoft.com/office/drawing/2017/decorative" val="1"/>
              </a:ext>
            </a:extLst>
          </p:cNvPr>
          <p:cNvSpPr txBox="1"/>
          <p:nvPr/>
        </p:nvSpPr>
        <p:spPr>
          <a:xfrm>
            <a:off x="5537200" y="399306"/>
            <a:ext cx="976614" cy="523220"/>
          </a:xfrm>
          <a:prstGeom prst="rect">
            <a:avLst/>
          </a:prstGeom>
          <a:noFill/>
        </p:spPr>
        <p:txBody>
          <a:bodyPr wrap="none" rtlCol="0">
            <a:spAutoFit/>
          </a:bodyPr>
          <a:lstStyle/>
          <a:p>
            <a:pPr algn="l"/>
            <a:r>
              <a:rPr lang="en-US" sz="2800" dirty="0"/>
              <a:t>CQ#4</a:t>
            </a:r>
          </a:p>
        </p:txBody>
      </p:sp>
      <p:sp>
        <p:nvSpPr>
          <p:cNvPr id="9" name="TextBox 8">
            <a:extLst>
              <a:ext uri="{FF2B5EF4-FFF2-40B4-BE49-F238E27FC236}">
                <a16:creationId xmlns:a16="http://schemas.microsoft.com/office/drawing/2014/main" id="{F93FFEF1-8C7B-634E-91BD-9CBCC66320D0}"/>
              </a:ext>
              <a:ext uri="{C183D7F6-B498-43B3-948B-1728B52AA6E4}">
                <adec:decorative xmlns:adec="http://schemas.microsoft.com/office/drawing/2017/decorative" val="1"/>
              </a:ext>
            </a:extLst>
          </p:cNvPr>
          <p:cNvSpPr txBox="1"/>
          <p:nvPr/>
        </p:nvSpPr>
        <p:spPr>
          <a:xfrm>
            <a:off x="5558971" y="922526"/>
            <a:ext cx="6633029" cy="4832092"/>
          </a:xfrm>
          <a:prstGeom prst="rect">
            <a:avLst/>
          </a:prstGeom>
          <a:noFill/>
        </p:spPr>
        <p:txBody>
          <a:bodyPr wrap="square" rtlCol="0">
            <a:spAutoFit/>
          </a:bodyPr>
          <a:lstStyle/>
          <a:p>
            <a:r>
              <a:rPr lang="en-US" sz="2800" b="1" dirty="0"/>
              <a:t>What cell structure will be labeled by an antibody that binds to proteins of the                     energy producing machinery?</a:t>
            </a:r>
          </a:p>
          <a:p>
            <a:endParaRPr lang="en-US" sz="2800" dirty="0"/>
          </a:p>
          <a:p>
            <a:r>
              <a:rPr lang="en-US" sz="2800" dirty="0"/>
              <a:t>a. Lysosomes</a:t>
            </a:r>
          </a:p>
          <a:p>
            <a:r>
              <a:rPr lang="en-US" sz="2800" dirty="0"/>
              <a:t>b. Mitochondria</a:t>
            </a:r>
          </a:p>
          <a:p>
            <a:r>
              <a:rPr lang="en-US" sz="2800" dirty="0"/>
              <a:t>c. Golgi</a:t>
            </a:r>
          </a:p>
          <a:p>
            <a:r>
              <a:rPr lang="en-US" sz="2800" dirty="0"/>
              <a:t>d. Nucleus</a:t>
            </a:r>
          </a:p>
          <a:p>
            <a:r>
              <a:rPr lang="en-US" sz="2800" dirty="0"/>
              <a:t>e. Cell Membrane</a:t>
            </a:r>
          </a:p>
          <a:p>
            <a:pPr algn="l"/>
            <a:endParaRPr lang="en-US" sz="2800" dirty="0"/>
          </a:p>
          <a:p>
            <a:pPr algn="l"/>
            <a:endParaRPr lang="en-US" sz="2800"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22</a:t>
            </a:fld>
            <a:endParaRPr lang="en-US"/>
          </a:p>
        </p:txBody>
      </p:sp>
      <p:pic>
        <p:nvPicPr>
          <p:cNvPr id="6" name="Picture 5" descr="red lab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781" y="4329196"/>
            <a:ext cx="4518769" cy="2018842"/>
          </a:xfrm>
          <a:prstGeom prst="rect">
            <a:avLst/>
          </a:prstGeom>
        </p:spPr>
      </p:pic>
    </p:spTree>
    <p:extLst>
      <p:ext uri="{BB962C8B-B14F-4D97-AF65-F5344CB8AC3E}">
        <p14:creationId xmlns:p14="http://schemas.microsoft.com/office/powerpoint/2010/main" val="239834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2A9B447-EF81-AA4E-9027-3E72D9463FDA}"/>
              </a:ext>
              <a:ext uri="{C183D7F6-B498-43B3-948B-1728B52AA6E4}">
                <adec:decorative xmlns:adec="http://schemas.microsoft.com/office/drawing/2017/decorative" val="1"/>
              </a:ext>
            </a:extLst>
          </p:cNvPr>
          <p:cNvSpPr txBox="1"/>
          <p:nvPr/>
        </p:nvSpPr>
        <p:spPr>
          <a:xfrm>
            <a:off x="5558971" y="922526"/>
            <a:ext cx="6633029" cy="4832092"/>
          </a:xfrm>
          <a:prstGeom prst="rect">
            <a:avLst/>
          </a:prstGeom>
          <a:noFill/>
        </p:spPr>
        <p:txBody>
          <a:bodyPr wrap="square" rtlCol="0">
            <a:spAutoFit/>
          </a:bodyPr>
          <a:lstStyle/>
          <a:p>
            <a:r>
              <a:rPr lang="en-US" sz="2800" b="1" dirty="0"/>
              <a:t>What cell structure will be labeled by an antibody that binds to proteins of the                     energy producing machinery?</a:t>
            </a:r>
          </a:p>
          <a:p>
            <a:endParaRPr lang="en-US" sz="2800" dirty="0"/>
          </a:p>
          <a:p>
            <a:r>
              <a:rPr lang="en-US" sz="2800" dirty="0"/>
              <a:t>a. Lysosomes</a:t>
            </a:r>
          </a:p>
          <a:p>
            <a:r>
              <a:rPr lang="en-US" sz="2800" dirty="0"/>
              <a:t>b. Mitochondria</a:t>
            </a:r>
          </a:p>
          <a:p>
            <a:r>
              <a:rPr lang="en-US" sz="2800" dirty="0"/>
              <a:t>c. Golgi</a:t>
            </a:r>
          </a:p>
          <a:p>
            <a:r>
              <a:rPr lang="en-US" sz="2800" dirty="0"/>
              <a:t>d. Nucleus</a:t>
            </a:r>
          </a:p>
          <a:p>
            <a:r>
              <a:rPr lang="en-US" sz="2800" dirty="0"/>
              <a:t>e. Cell Membrane</a:t>
            </a:r>
          </a:p>
          <a:p>
            <a:pPr algn="l"/>
            <a:endParaRPr lang="en-US" sz="2800" dirty="0"/>
          </a:p>
          <a:p>
            <a:pPr algn="l"/>
            <a:endParaRPr lang="en-US" sz="2800" dirty="0"/>
          </a:p>
        </p:txBody>
      </p:sp>
      <p:sp>
        <p:nvSpPr>
          <p:cNvPr id="11" name="TextBox 10">
            <a:extLst>
              <a:ext uri="{FF2B5EF4-FFF2-40B4-BE49-F238E27FC236}">
                <a16:creationId xmlns:a16="http://schemas.microsoft.com/office/drawing/2014/main" id="{D4054C01-DFD4-8A4C-9F1E-765B15E6256B}"/>
              </a:ext>
              <a:ext uri="{C183D7F6-B498-43B3-948B-1728B52AA6E4}">
                <adec:decorative xmlns:adec="http://schemas.microsoft.com/office/drawing/2017/decorative" val="1"/>
              </a:ext>
            </a:extLst>
          </p:cNvPr>
          <p:cNvSpPr txBox="1"/>
          <p:nvPr/>
        </p:nvSpPr>
        <p:spPr>
          <a:xfrm>
            <a:off x="5537201" y="399305"/>
            <a:ext cx="976614" cy="523220"/>
          </a:xfrm>
          <a:prstGeom prst="rect">
            <a:avLst/>
          </a:prstGeom>
          <a:noFill/>
        </p:spPr>
        <p:txBody>
          <a:bodyPr wrap="none" rtlCol="0">
            <a:spAutoFit/>
          </a:bodyPr>
          <a:lstStyle/>
          <a:p>
            <a:pPr defTabSz="914377"/>
            <a:r>
              <a:rPr lang="en-US" sz="2800" dirty="0">
                <a:solidFill>
                  <a:prstClr val="black"/>
                </a:solidFill>
                <a:latin typeface="Calibri" panose="020F0502020204030204"/>
              </a:rPr>
              <a:t>CQ#4</a:t>
            </a:r>
          </a:p>
        </p:txBody>
      </p:sp>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p:txBody>
          <a:bodyPr/>
          <a:lstStyle/>
          <a:p>
            <a:r>
              <a:rPr lang="en-US" dirty="0"/>
              <a:t>Using markers</a:t>
            </a:r>
          </a:p>
        </p:txBody>
      </p:sp>
      <p:sp>
        <p:nvSpPr>
          <p:cNvPr id="8" name="Oval 7">
            <a:extLst>
              <a:ext uri="{FF2B5EF4-FFF2-40B4-BE49-F238E27FC236}">
                <a16:creationId xmlns:a16="http://schemas.microsoft.com/office/drawing/2014/main" id="{8F650B45-B8D9-FC4D-9AFB-3675AD5384E1}"/>
              </a:ext>
              <a:ext uri="{C183D7F6-B498-43B3-948B-1728B52AA6E4}">
                <adec:decorative xmlns:adec="http://schemas.microsoft.com/office/drawing/2017/decorative" val="1"/>
              </a:ext>
            </a:extLst>
          </p:cNvPr>
          <p:cNvSpPr/>
          <p:nvPr/>
        </p:nvSpPr>
        <p:spPr>
          <a:xfrm>
            <a:off x="5479142" y="3079868"/>
            <a:ext cx="2607843" cy="49675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sz="2800"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id="{0FA00A12-4E40-B348-BD6E-64E76E5C15FD}"/>
              </a:ext>
              <a:ext uri="{C183D7F6-B498-43B3-948B-1728B52AA6E4}">
                <adec:decorative xmlns:adec="http://schemas.microsoft.com/office/drawing/2017/decorative" val="1"/>
              </a:ext>
            </a:extLst>
          </p:cNvPr>
          <p:cNvSpPr txBox="1"/>
          <p:nvPr/>
        </p:nvSpPr>
        <p:spPr>
          <a:xfrm>
            <a:off x="736601" y="3149600"/>
            <a:ext cx="3585028" cy="954107"/>
          </a:xfrm>
          <a:prstGeom prst="rect">
            <a:avLst/>
          </a:prstGeom>
          <a:noFill/>
        </p:spPr>
        <p:txBody>
          <a:bodyPr wrap="square" rtlCol="0">
            <a:spAutoFit/>
          </a:bodyPr>
          <a:lstStyle/>
          <a:p>
            <a:pPr defTabSz="914377"/>
            <a:r>
              <a:rPr lang="en-US" sz="2800" dirty="0">
                <a:solidFill>
                  <a:prstClr val="black"/>
                </a:solidFill>
                <a:latin typeface="Calibri" panose="020F0502020204030204"/>
              </a:rPr>
              <a:t>What do you predict the marker will paint?</a:t>
            </a:r>
          </a:p>
        </p:txBody>
      </p:sp>
      <p:sp>
        <p:nvSpPr>
          <p:cNvPr id="17" name="Content Placeholder 2">
            <a:extLst>
              <a:ext uri="{FF2B5EF4-FFF2-40B4-BE49-F238E27FC236}">
                <a16:creationId xmlns:a16="http://schemas.microsoft.com/office/drawing/2014/main" id="{7581FEB4-11A2-DC40-9069-8D7E547F6067}"/>
              </a:ext>
              <a:ext uri="{C183D7F6-B498-43B3-948B-1728B52AA6E4}">
                <adec:decorative xmlns:adec="http://schemas.microsoft.com/office/drawing/2017/decorative" val="1"/>
              </a:ext>
            </a:extLst>
          </p:cNvPr>
          <p:cNvSpPr txBox="1">
            <a:spLocks/>
          </p:cNvSpPr>
          <p:nvPr/>
        </p:nvSpPr>
        <p:spPr>
          <a:xfrm>
            <a:off x="838201" y="1563005"/>
            <a:ext cx="4619171" cy="1586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defTabSz="914377"/>
            <a:r>
              <a:rPr lang="en-US" dirty="0">
                <a:solidFill>
                  <a:srgbClr val="0070C0"/>
                </a:solidFill>
                <a:latin typeface="Calibri" panose="020F0502020204030204"/>
              </a:rPr>
              <a:t>To-Pro = DNA</a:t>
            </a:r>
          </a:p>
          <a:p>
            <a:r>
              <a:rPr lang="en-US" dirty="0">
                <a:solidFill>
                  <a:srgbClr val="FF0000"/>
                </a:solidFill>
              </a:rPr>
              <a:t>Antibodies bound to energy production proteins = ?</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23</a:t>
            </a:fld>
            <a:endParaRPr lang="en-US"/>
          </a:p>
        </p:txBody>
      </p:sp>
      <p:pic>
        <p:nvPicPr>
          <p:cNvPr id="5" name="Picture 4" descr="mitochondria circl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83" y="4324350"/>
            <a:ext cx="4548221" cy="2032000"/>
          </a:xfrm>
          <a:prstGeom prst="rect">
            <a:avLst/>
          </a:prstGeom>
        </p:spPr>
      </p:pic>
    </p:spTree>
    <p:extLst>
      <p:ext uri="{BB962C8B-B14F-4D97-AF65-F5344CB8AC3E}">
        <p14:creationId xmlns:p14="http://schemas.microsoft.com/office/powerpoint/2010/main" val="189191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a:extLst>
              <a:ext uri="{FF2B5EF4-FFF2-40B4-BE49-F238E27FC236}">
                <a16:creationId xmlns:a16="http://schemas.microsoft.com/office/drawing/2014/main" id="{69094A2E-01A7-1C42-89DC-C6316E4CC7D6}"/>
              </a:ext>
              <a:ext uri="{C183D7F6-B498-43B3-948B-1728B52AA6E4}">
                <adec:decorative xmlns:adec="http://schemas.microsoft.com/office/drawing/2017/decorative" val="1"/>
              </a:ext>
            </a:extLst>
          </p:cNvPr>
          <p:cNvGrpSpPr/>
          <p:nvPr/>
        </p:nvGrpSpPr>
        <p:grpSpPr>
          <a:xfrm rot="10800000">
            <a:off x="8439319" y="2309408"/>
            <a:ext cx="3228976" cy="537508"/>
            <a:chOff x="685799" y="4350881"/>
            <a:chExt cx="6172201" cy="947338"/>
          </a:xfrm>
        </p:grpSpPr>
        <p:sp>
          <p:nvSpPr>
            <p:cNvPr id="134" name="Rectangle 133">
              <a:extLst>
                <a:ext uri="{FF2B5EF4-FFF2-40B4-BE49-F238E27FC236}">
                  <a16:creationId xmlns:a16="http://schemas.microsoft.com/office/drawing/2014/main" id="{F921A820-3E95-214A-A304-86C38273778E}"/>
                </a:ext>
              </a:extLst>
            </p:cNvPr>
            <p:cNvSpPr/>
            <p:nvPr/>
          </p:nvSpPr>
          <p:spPr>
            <a:xfrm>
              <a:off x="1543054" y="4350883"/>
              <a:ext cx="242887" cy="73546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35" name="Rectangle 134">
              <a:extLst>
                <a:ext uri="{FF2B5EF4-FFF2-40B4-BE49-F238E27FC236}">
                  <a16:creationId xmlns:a16="http://schemas.microsoft.com/office/drawing/2014/main" id="{47E4C372-AF84-5D47-84FC-117BA14D03C5}"/>
                </a:ext>
              </a:extLst>
            </p:cNvPr>
            <p:cNvSpPr/>
            <p:nvPr/>
          </p:nvSpPr>
          <p:spPr>
            <a:xfrm>
              <a:off x="2085981" y="436517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36" name="Rectangle 135">
              <a:extLst>
                <a:ext uri="{FF2B5EF4-FFF2-40B4-BE49-F238E27FC236}">
                  <a16:creationId xmlns:a16="http://schemas.microsoft.com/office/drawing/2014/main" id="{69B56FE5-A5C9-234B-A1EE-E297F6975081}"/>
                </a:ext>
              </a:extLst>
            </p:cNvPr>
            <p:cNvSpPr/>
            <p:nvPr/>
          </p:nvSpPr>
          <p:spPr>
            <a:xfrm>
              <a:off x="2643190" y="4365171"/>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37" name="Rectangle 136">
              <a:extLst>
                <a:ext uri="{FF2B5EF4-FFF2-40B4-BE49-F238E27FC236}">
                  <a16:creationId xmlns:a16="http://schemas.microsoft.com/office/drawing/2014/main" id="{C52F2C48-1CFB-D640-9D5D-2D893A8B3DD5}"/>
                </a:ext>
              </a:extLst>
            </p:cNvPr>
            <p:cNvSpPr/>
            <p:nvPr/>
          </p:nvSpPr>
          <p:spPr>
            <a:xfrm>
              <a:off x="957262" y="4365171"/>
              <a:ext cx="242887" cy="73546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38" name="Rectangle 137">
              <a:extLst>
                <a:ext uri="{FF2B5EF4-FFF2-40B4-BE49-F238E27FC236}">
                  <a16:creationId xmlns:a16="http://schemas.microsoft.com/office/drawing/2014/main" id="{734E3B94-7340-2940-A402-9A678614F9C2}"/>
                </a:ext>
              </a:extLst>
            </p:cNvPr>
            <p:cNvSpPr/>
            <p:nvPr/>
          </p:nvSpPr>
          <p:spPr>
            <a:xfrm>
              <a:off x="3200399" y="4350882"/>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39" name="Rectangle 138">
              <a:extLst>
                <a:ext uri="{FF2B5EF4-FFF2-40B4-BE49-F238E27FC236}">
                  <a16:creationId xmlns:a16="http://schemas.microsoft.com/office/drawing/2014/main" id="{650B0663-A3B2-2D4C-948E-2C9F16E393FA}"/>
                </a:ext>
              </a:extLst>
            </p:cNvPr>
            <p:cNvSpPr/>
            <p:nvPr/>
          </p:nvSpPr>
          <p:spPr>
            <a:xfrm>
              <a:off x="4343400" y="4350882"/>
              <a:ext cx="242887" cy="73546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40" name="Rectangle 139">
              <a:extLst>
                <a:ext uri="{FF2B5EF4-FFF2-40B4-BE49-F238E27FC236}">
                  <a16:creationId xmlns:a16="http://schemas.microsoft.com/office/drawing/2014/main" id="{29C184A1-BB75-E04E-A624-578914CFDF51}"/>
                </a:ext>
              </a:extLst>
            </p:cNvPr>
            <p:cNvSpPr/>
            <p:nvPr/>
          </p:nvSpPr>
          <p:spPr>
            <a:xfrm>
              <a:off x="4886327" y="4365170"/>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41" name="Rectangle 140">
              <a:extLst>
                <a:ext uri="{FF2B5EF4-FFF2-40B4-BE49-F238E27FC236}">
                  <a16:creationId xmlns:a16="http://schemas.microsoft.com/office/drawing/2014/main" id="{10443EAF-969B-E64A-8980-E1906FFD6EA3}"/>
                </a:ext>
              </a:extLst>
            </p:cNvPr>
            <p:cNvSpPr/>
            <p:nvPr/>
          </p:nvSpPr>
          <p:spPr>
            <a:xfrm>
              <a:off x="5443536" y="4365170"/>
              <a:ext cx="242887" cy="73546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42" name="Rectangle 141">
              <a:extLst>
                <a:ext uri="{FF2B5EF4-FFF2-40B4-BE49-F238E27FC236}">
                  <a16:creationId xmlns:a16="http://schemas.microsoft.com/office/drawing/2014/main" id="{01567CF9-609B-1C4B-9D87-8C374EED5F9B}"/>
                </a:ext>
              </a:extLst>
            </p:cNvPr>
            <p:cNvSpPr/>
            <p:nvPr/>
          </p:nvSpPr>
          <p:spPr>
            <a:xfrm>
              <a:off x="3757608" y="4365170"/>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43" name="Rectangle 142">
              <a:extLst>
                <a:ext uri="{FF2B5EF4-FFF2-40B4-BE49-F238E27FC236}">
                  <a16:creationId xmlns:a16="http://schemas.microsoft.com/office/drawing/2014/main" id="{5F640E83-5884-A744-94F5-34C9A7ABA31E}"/>
                </a:ext>
              </a:extLst>
            </p:cNvPr>
            <p:cNvSpPr/>
            <p:nvPr/>
          </p:nvSpPr>
          <p:spPr>
            <a:xfrm>
              <a:off x="6000745" y="435088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44" name="Rectangle 143">
              <a:extLst>
                <a:ext uri="{FF2B5EF4-FFF2-40B4-BE49-F238E27FC236}">
                  <a16:creationId xmlns:a16="http://schemas.microsoft.com/office/drawing/2014/main" id="{E005C509-AD9E-1840-B60C-DAC293E6044C}"/>
                </a:ext>
              </a:extLst>
            </p:cNvPr>
            <p:cNvSpPr/>
            <p:nvPr/>
          </p:nvSpPr>
          <p:spPr>
            <a:xfrm>
              <a:off x="685799" y="5072058"/>
              <a:ext cx="6172201" cy="2261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sp>
        <p:nvSpPr>
          <p:cNvPr id="2" name="Title 1">
            <a:extLst>
              <a:ext uri="{FF2B5EF4-FFF2-40B4-BE49-F238E27FC236}">
                <a16:creationId xmlns:a16="http://schemas.microsoft.com/office/drawing/2014/main" id="{93B94E6C-0503-9F46-8862-BBBF3A03786E}"/>
              </a:ext>
              <a:ext uri="{C183D7F6-B498-43B3-948B-1728B52AA6E4}">
                <adec:decorative xmlns:adec="http://schemas.microsoft.com/office/drawing/2017/decorative" val="1"/>
              </a:ext>
            </a:extLst>
          </p:cNvPr>
          <p:cNvSpPr>
            <a:spLocks noGrp="1"/>
          </p:cNvSpPr>
          <p:nvPr>
            <p:ph type="title"/>
          </p:nvPr>
        </p:nvSpPr>
        <p:spPr>
          <a:xfrm>
            <a:off x="736600" y="146470"/>
            <a:ext cx="10515600" cy="1325563"/>
          </a:xfrm>
        </p:spPr>
        <p:txBody>
          <a:bodyPr/>
          <a:lstStyle/>
          <a:p>
            <a:r>
              <a:rPr lang="en-US" dirty="0"/>
              <a:t>Specific labeling of nucleic acids</a:t>
            </a:r>
          </a:p>
        </p:txBody>
      </p:sp>
      <p:sp>
        <p:nvSpPr>
          <p:cNvPr id="6" name="Content Placeholder 5">
            <a:extLst>
              <a:ext uri="{FF2B5EF4-FFF2-40B4-BE49-F238E27FC236}">
                <a16:creationId xmlns:a16="http://schemas.microsoft.com/office/drawing/2014/main" id="{1DDAE61C-E105-614C-B517-57BC75627636}"/>
              </a:ext>
              <a:ext uri="{C183D7F6-B498-43B3-948B-1728B52AA6E4}">
                <adec:decorative xmlns:adec="http://schemas.microsoft.com/office/drawing/2017/decorative" val="1"/>
              </a:ext>
            </a:extLst>
          </p:cNvPr>
          <p:cNvSpPr>
            <a:spLocks noGrp="1"/>
          </p:cNvSpPr>
          <p:nvPr>
            <p:ph idx="1"/>
          </p:nvPr>
        </p:nvSpPr>
        <p:spPr>
          <a:xfrm>
            <a:off x="459007" y="1126790"/>
            <a:ext cx="7711266" cy="1927163"/>
          </a:xfrm>
        </p:spPr>
        <p:txBody>
          <a:bodyPr/>
          <a:lstStyle/>
          <a:p>
            <a:pPr marL="0" indent="0">
              <a:buNone/>
            </a:pPr>
            <a:r>
              <a:rPr lang="en-US" dirty="0"/>
              <a:t>Color-tagged antisense probes label specific RNAs.</a:t>
            </a:r>
          </a:p>
        </p:txBody>
      </p:sp>
      <p:sp>
        <p:nvSpPr>
          <p:cNvPr id="3" name="TextBox 2">
            <a:extLst>
              <a:ext uri="{FF2B5EF4-FFF2-40B4-BE49-F238E27FC236}">
                <a16:creationId xmlns:a16="http://schemas.microsoft.com/office/drawing/2014/main" id="{A8CA02D1-6A43-B344-87AC-07D4CA1F65AE}"/>
              </a:ext>
              <a:ext uri="{C183D7F6-B498-43B3-948B-1728B52AA6E4}">
                <adec:decorative xmlns:adec="http://schemas.microsoft.com/office/drawing/2017/decorative" val="1"/>
              </a:ext>
            </a:extLst>
          </p:cNvPr>
          <p:cNvSpPr txBox="1"/>
          <p:nvPr/>
        </p:nvSpPr>
        <p:spPr>
          <a:xfrm>
            <a:off x="7424094" y="3081613"/>
            <a:ext cx="4407335" cy="523220"/>
          </a:xfrm>
          <a:prstGeom prst="rect">
            <a:avLst/>
          </a:prstGeom>
          <a:noFill/>
        </p:spPr>
        <p:txBody>
          <a:bodyPr wrap="square" rtlCol="0">
            <a:spAutoFit/>
          </a:bodyPr>
          <a:lstStyle/>
          <a:p>
            <a:pPr algn="l"/>
            <a:r>
              <a:rPr lang="en-US" sz="2800" dirty="0"/>
              <a:t>Matched antisense-RNA will</a:t>
            </a:r>
          </a:p>
        </p:txBody>
      </p:sp>
      <p:sp>
        <p:nvSpPr>
          <p:cNvPr id="4" name="TextBox 3">
            <a:extLst>
              <a:ext uri="{FF2B5EF4-FFF2-40B4-BE49-F238E27FC236}">
                <a16:creationId xmlns:a16="http://schemas.microsoft.com/office/drawing/2014/main" id="{484A170B-052D-7040-B406-DD9DE3C05A40}"/>
              </a:ext>
              <a:ext uri="{C183D7F6-B498-43B3-948B-1728B52AA6E4}">
                <adec:decorative xmlns:adec="http://schemas.microsoft.com/office/drawing/2017/decorative" val="1"/>
              </a:ext>
            </a:extLst>
          </p:cNvPr>
          <p:cNvSpPr txBox="1"/>
          <p:nvPr/>
        </p:nvSpPr>
        <p:spPr>
          <a:xfrm>
            <a:off x="9313291" y="1720605"/>
            <a:ext cx="2318135" cy="523220"/>
          </a:xfrm>
          <a:prstGeom prst="rect">
            <a:avLst/>
          </a:prstGeom>
          <a:noFill/>
        </p:spPr>
        <p:txBody>
          <a:bodyPr wrap="none" rtlCol="0">
            <a:spAutoFit/>
          </a:bodyPr>
          <a:lstStyle/>
          <a:p>
            <a:pPr algn="l"/>
            <a:r>
              <a:rPr lang="en-US" sz="2800" dirty="0"/>
              <a:t>antisense-RNA</a:t>
            </a:r>
          </a:p>
        </p:txBody>
      </p:sp>
      <p:sp>
        <p:nvSpPr>
          <p:cNvPr id="8" name="TextBox 7">
            <a:extLst>
              <a:ext uri="{FF2B5EF4-FFF2-40B4-BE49-F238E27FC236}">
                <a16:creationId xmlns:a16="http://schemas.microsoft.com/office/drawing/2014/main" id="{F21E3F73-A26E-8345-834B-BE2BCC0D1A71}"/>
              </a:ext>
              <a:ext uri="{C183D7F6-B498-43B3-948B-1728B52AA6E4}">
                <adec:decorative xmlns:adec="http://schemas.microsoft.com/office/drawing/2017/decorative" val="1"/>
              </a:ext>
            </a:extLst>
          </p:cNvPr>
          <p:cNvSpPr txBox="1"/>
          <p:nvPr/>
        </p:nvSpPr>
        <p:spPr>
          <a:xfrm>
            <a:off x="503152" y="3604877"/>
            <a:ext cx="457176" cy="523220"/>
          </a:xfrm>
          <a:prstGeom prst="rect">
            <a:avLst/>
          </a:prstGeom>
          <a:noFill/>
        </p:spPr>
        <p:txBody>
          <a:bodyPr wrap="none" rtlCol="0">
            <a:spAutoFit/>
          </a:bodyPr>
          <a:lstStyle/>
          <a:p>
            <a:pPr algn="l"/>
            <a:r>
              <a:rPr lang="en-US" sz="2800" dirty="0"/>
              <a:t>5’</a:t>
            </a:r>
          </a:p>
        </p:txBody>
      </p:sp>
      <p:grpSp>
        <p:nvGrpSpPr>
          <p:cNvPr id="51" name="Group 50">
            <a:extLst>
              <a:ext uri="{FF2B5EF4-FFF2-40B4-BE49-F238E27FC236}">
                <a16:creationId xmlns:a16="http://schemas.microsoft.com/office/drawing/2014/main" id="{8D64966E-3CC4-8D4F-A5C0-31C346B74B0D}"/>
              </a:ext>
              <a:ext uri="{C183D7F6-B498-43B3-948B-1728B52AA6E4}">
                <adec:decorative xmlns:adec="http://schemas.microsoft.com/office/drawing/2017/decorative" val="1"/>
              </a:ext>
            </a:extLst>
          </p:cNvPr>
          <p:cNvGrpSpPr/>
          <p:nvPr/>
        </p:nvGrpSpPr>
        <p:grpSpPr>
          <a:xfrm rot="10800000">
            <a:off x="2471751" y="2940115"/>
            <a:ext cx="3228976" cy="537508"/>
            <a:chOff x="685799" y="4350881"/>
            <a:chExt cx="6172201" cy="947338"/>
          </a:xfrm>
        </p:grpSpPr>
        <p:sp>
          <p:nvSpPr>
            <p:cNvPr id="52" name="Rectangle 51">
              <a:extLst>
                <a:ext uri="{FF2B5EF4-FFF2-40B4-BE49-F238E27FC236}">
                  <a16:creationId xmlns:a16="http://schemas.microsoft.com/office/drawing/2014/main" id="{81B2F80F-CABF-AF45-97C2-698CC49B331B}"/>
                </a:ext>
              </a:extLst>
            </p:cNvPr>
            <p:cNvSpPr/>
            <p:nvPr/>
          </p:nvSpPr>
          <p:spPr>
            <a:xfrm>
              <a:off x="1543054" y="4350883"/>
              <a:ext cx="242887" cy="73546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53" name="Rectangle 52">
              <a:extLst>
                <a:ext uri="{FF2B5EF4-FFF2-40B4-BE49-F238E27FC236}">
                  <a16:creationId xmlns:a16="http://schemas.microsoft.com/office/drawing/2014/main" id="{569132D1-00F6-E74C-8216-EB354A4547A5}"/>
                </a:ext>
              </a:extLst>
            </p:cNvPr>
            <p:cNvSpPr/>
            <p:nvPr/>
          </p:nvSpPr>
          <p:spPr>
            <a:xfrm>
              <a:off x="2085981" y="436517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54" name="Rectangle 53">
              <a:extLst>
                <a:ext uri="{FF2B5EF4-FFF2-40B4-BE49-F238E27FC236}">
                  <a16:creationId xmlns:a16="http://schemas.microsoft.com/office/drawing/2014/main" id="{DE2611D0-7F37-4040-9AE4-11AED970557C}"/>
                </a:ext>
              </a:extLst>
            </p:cNvPr>
            <p:cNvSpPr/>
            <p:nvPr/>
          </p:nvSpPr>
          <p:spPr>
            <a:xfrm>
              <a:off x="2643190" y="4365171"/>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55" name="Rectangle 54">
              <a:extLst>
                <a:ext uri="{FF2B5EF4-FFF2-40B4-BE49-F238E27FC236}">
                  <a16:creationId xmlns:a16="http://schemas.microsoft.com/office/drawing/2014/main" id="{6DA233FB-05A3-7E46-A73D-55CF2D391989}"/>
                </a:ext>
              </a:extLst>
            </p:cNvPr>
            <p:cNvSpPr/>
            <p:nvPr/>
          </p:nvSpPr>
          <p:spPr>
            <a:xfrm>
              <a:off x="957262" y="4365171"/>
              <a:ext cx="242887" cy="73546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56" name="Rectangle 55">
              <a:extLst>
                <a:ext uri="{FF2B5EF4-FFF2-40B4-BE49-F238E27FC236}">
                  <a16:creationId xmlns:a16="http://schemas.microsoft.com/office/drawing/2014/main" id="{E29EAB29-07A7-DA4D-BD91-1C4F3C5352A4}"/>
                </a:ext>
              </a:extLst>
            </p:cNvPr>
            <p:cNvSpPr/>
            <p:nvPr/>
          </p:nvSpPr>
          <p:spPr>
            <a:xfrm>
              <a:off x="3200399" y="4350882"/>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57" name="Rectangle 56">
              <a:extLst>
                <a:ext uri="{FF2B5EF4-FFF2-40B4-BE49-F238E27FC236}">
                  <a16:creationId xmlns:a16="http://schemas.microsoft.com/office/drawing/2014/main" id="{AD1813BF-1E6E-9B4D-8EFE-28506F8429CA}"/>
                </a:ext>
              </a:extLst>
            </p:cNvPr>
            <p:cNvSpPr/>
            <p:nvPr/>
          </p:nvSpPr>
          <p:spPr>
            <a:xfrm>
              <a:off x="4343400" y="4350882"/>
              <a:ext cx="242887" cy="73546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58" name="Rectangle 57">
              <a:extLst>
                <a:ext uri="{FF2B5EF4-FFF2-40B4-BE49-F238E27FC236}">
                  <a16:creationId xmlns:a16="http://schemas.microsoft.com/office/drawing/2014/main" id="{68397179-F44A-A643-9C13-558C428FD74B}"/>
                </a:ext>
              </a:extLst>
            </p:cNvPr>
            <p:cNvSpPr/>
            <p:nvPr/>
          </p:nvSpPr>
          <p:spPr>
            <a:xfrm>
              <a:off x="4886327" y="4365170"/>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59" name="Rectangle 58">
              <a:extLst>
                <a:ext uri="{FF2B5EF4-FFF2-40B4-BE49-F238E27FC236}">
                  <a16:creationId xmlns:a16="http://schemas.microsoft.com/office/drawing/2014/main" id="{B5D4245B-4765-7641-8F5B-8BD44AFB330D}"/>
                </a:ext>
              </a:extLst>
            </p:cNvPr>
            <p:cNvSpPr/>
            <p:nvPr/>
          </p:nvSpPr>
          <p:spPr>
            <a:xfrm>
              <a:off x="5443536" y="4365170"/>
              <a:ext cx="242887" cy="73546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60" name="Rectangle 59">
              <a:extLst>
                <a:ext uri="{FF2B5EF4-FFF2-40B4-BE49-F238E27FC236}">
                  <a16:creationId xmlns:a16="http://schemas.microsoft.com/office/drawing/2014/main" id="{69A48CEF-3991-C14B-8859-84F5817D491A}"/>
                </a:ext>
              </a:extLst>
            </p:cNvPr>
            <p:cNvSpPr/>
            <p:nvPr/>
          </p:nvSpPr>
          <p:spPr>
            <a:xfrm>
              <a:off x="3757608" y="4365170"/>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61" name="Rectangle 60">
              <a:extLst>
                <a:ext uri="{FF2B5EF4-FFF2-40B4-BE49-F238E27FC236}">
                  <a16:creationId xmlns:a16="http://schemas.microsoft.com/office/drawing/2014/main" id="{8B1031F5-EE88-2E43-8E78-CCA4A71C81A1}"/>
                </a:ext>
              </a:extLst>
            </p:cNvPr>
            <p:cNvSpPr/>
            <p:nvPr/>
          </p:nvSpPr>
          <p:spPr>
            <a:xfrm>
              <a:off x="6000745" y="435088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62" name="Rectangle 61">
              <a:extLst>
                <a:ext uri="{FF2B5EF4-FFF2-40B4-BE49-F238E27FC236}">
                  <a16:creationId xmlns:a16="http://schemas.microsoft.com/office/drawing/2014/main" id="{435C39BF-CA18-6148-93AB-178BA7F5EC5C}"/>
                </a:ext>
              </a:extLst>
            </p:cNvPr>
            <p:cNvSpPr/>
            <p:nvPr/>
          </p:nvSpPr>
          <p:spPr>
            <a:xfrm>
              <a:off x="685799" y="5072058"/>
              <a:ext cx="6172201" cy="2261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67" name="Group 66">
            <a:extLst>
              <a:ext uri="{FF2B5EF4-FFF2-40B4-BE49-F238E27FC236}">
                <a16:creationId xmlns:a16="http://schemas.microsoft.com/office/drawing/2014/main" id="{3BF6EDD7-1441-A049-AFB9-427EA61097C0}"/>
              </a:ext>
              <a:ext uri="{C183D7F6-B498-43B3-948B-1728B52AA6E4}">
                <adec:decorative xmlns:adec="http://schemas.microsoft.com/office/drawing/2017/decorative" val="1"/>
              </a:ext>
            </a:extLst>
          </p:cNvPr>
          <p:cNvGrpSpPr/>
          <p:nvPr/>
        </p:nvGrpSpPr>
        <p:grpSpPr>
          <a:xfrm>
            <a:off x="7375813" y="1297216"/>
            <a:ext cx="1713856" cy="1588002"/>
            <a:chOff x="7494784" y="1210515"/>
            <a:chExt cx="1744993" cy="1848192"/>
          </a:xfrm>
        </p:grpSpPr>
        <p:grpSp>
          <p:nvGrpSpPr>
            <p:cNvPr id="63" name="Group 62">
              <a:extLst>
                <a:ext uri="{FF2B5EF4-FFF2-40B4-BE49-F238E27FC236}">
                  <a16:creationId xmlns:a16="http://schemas.microsoft.com/office/drawing/2014/main" id="{30630FB2-AEAF-4647-B193-CFACD8BC95E0}"/>
                </a:ext>
              </a:extLst>
            </p:cNvPr>
            <p:cNvGrpSpPr/>
            <p:nvPr/>
          </p:nvGrpSpPr>
          <p:grpSpPr>
            <a:xfrm>
              <a:off x="7494784" y="1210515"/>
              <a:ext cx="1744993" cy="1848192"/>
              <a:chOff x="2692171" y="4506383"/>
              <a:chExt cx="1360170" cy="1383030"/>
            </a:xfrm>
            <a:solidFill>
              <a:srgbClr val="0070C0"/>
            </a:solidFill>
          </p:grpSpPr>
          <p:sp>
            <p:nvSpPr>
              <p:cNvPr id="64" name="Sun 63">
                <a:extLst>
                  <a:ext uri="{FF2B5EF4-FFF2-40B4-BE49-F238E27FC236}">
                    <a16:creationId xmlns:a16="http://schemas.microsoft.com/office/drawing/2014/main" id="{2487E54A-8652-E54B-AF8A-3B6FE08E4928}"/>
                  </a:ext>
                </a:extLst>
              </p:cNvPr>
              <p:cNvSpPr/>
              <p:nvPr/>
            </p:nvSpPr>
            <p:spPr>
              <a:xfrm>
                <a:off x="2692171" y="4506383"/>
                <a:ext cx="1360170" cy="1383030"/>
              </a:xfrm>
              <a:prstGeom prst="sun">
                <a:avLst>
                  <a:gd name="adj" fmla="val 32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65" name="Oval 64">
                <a:extLst>
                  <a:ext uri="{FF2B5EF4-FFF2-40B4-BE49-F238E27FC236}">
                    <a16:creationId xmlns:a16="http://schemas.microsoft.com/office/drawing/2014/main" id="{669C08DD-C7D7-414C-AF2A-8390DDB9E110}"/>
                  </a:ext>
                </a:extLst>
              </p:cNvPr>
              <p:cNvSpPr/>
              <p:nvPr/>
            </p:nvSpPr>
            <p:spPr>
              <a:xfrm>
                <a:off x="3012209" y="4837853"/>
                <a:ext cx="748665" cy="7508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grpSp>
        <p:sp>
          <p:nvSpPr>
            <p:cNvPr id="66" name="TextBox 65">
              <a:extLst>
                <a:ext uri="{FF2B5EF4-FFF2-40B4-BE49-F238E27FC236}">
                  <a16:creationId xmlns:a16="http://schemas.microsoft.com/office/drawing/2014/main" id="{7288E967-5BD5-164D-81FB-F1FCBB14D64C}"/>
                </a:ext>
              </a:extLst>
            </p:cNvPr>
            <p:cNvSpPr txBox="1"/>
            <p:nvPr/>
          </p:nvSpPr>
          <p:spPr>
            <a:xfrm>
              <a:off x="7990909" y="1878730"/>
              <a:ext cx="833162" cy="461665"/>
            </a:xfrm>
            <a:prstGeom prst="rect">
              <a:avLst/>
            </a:prstGeom>
            <a:noFill/>
          </p:spPr>
          <p:txBody>
            <a:bodyPr wrap="square" rtlCol="0">
              <a:spAutoFit/>
            </a:bodyPr>
            <a:lstStyle/>
            <a:p>
              <a:pPr algn="l"/>
              <a:r>
                <a:rPr lang="en-US" sz="2400" dirty="0">
                  <a:solidFill>
                    <a:schemeClr val="bg1"/>
                  </a:solidFill>
                </a:rPr>
                <a:t>label</a:t>
              </a:r>
            </a:p>
          </p:txBody>
        </p:sp>
      </p:grpSp>
      <p:grpSp>
        <p:nvGrpSpPr>
          <p:cNvPr id="80" name="Group 79">
            <a:extLst>
              <a:ext uri="{FF2B5EF4-FFF2-40B4-BE49-F238E27FC236}">
                <a16:creationId xmlns:a16="http://schemas.microsoft.com/office/drawing/2014/main" id="{9C50A7E6-33D4-1046-A1C3-4EBDA9F3C9C7}"/>
              </a:ext>
              <a:ext uri="{C183D7F6-B498-43B3-948B-1728B52AA6E4}">
                <adec:decorative xmlns:adec="http://schemas.microsoft.com/office/drawing/2017/decorative" val="1"/>
              </a:ext>
            </a:extLst>
          </p:cNvPr>
          <p:cNvGrpSpPr/>
          <p:nvPr/>
        </p:nvGrpSpPr>
        <p:grpSpPr>
          <a:xfrm>
            <a:off x="1845593" y="2307451"/>
            <a:ext cx="1172702" cy="1073651"/>
            <a:chOff x="7926845" y="610857"/>
            <a:chExt cx="1744993" cy="1848192"/>
          </a:xfrm>
        </p:grpSpPr>
        <p:grpSp>
          <p:nvGrpSpPr>
            <p:cNvPr id="81" name="Group 80">
              <a:extLst>
                <a:ext uri="{FF2B5EF4-FFF2-40B4-BE49-F238E27FC236}">
                  <a16:creationId xmlns:a16="http://schemas.microsoft.com/office/drawing/2014/main" id="{8DA7D9B1-8217-1546-8948-377DA8E4FA39}"/>
                </a:ext>
              </a:extLst>
            </p:cNvPr>
            <p:cNvGrpSpPr/>
            <p:nvPr/>
          </p:nvGrpSpPr>
          <p:grpSpPr>
            <a:xfrm>
              <a:off x="7926845" y="610857"/>
              <a:ext cx="1744993" cy="1848192"/>
              <a:chOff x="3028950" y="4057650"/>
              <a:chExt cx="1360170" cy="1383030"/>
            </a:xfrm>
            <a:solidFill>
              <a:srgbClr val="0070C0"/>
            </a:solidFill>
          </p:grpSpPr>
          <p:sp>
            <p:nvSpPr>
              <p:cNvPr id="83" name="Sun 82">
                <a:extLst>
                  <a:ext uri="{FF2B5EF4-FFF2-40B4-BE49-F238E27FC236}">
                    <a16:creationId xmlns:a16="http://schemas.microsoft.com/office/drawing/2014/main" id="{7138ED46-D5C8-8344-93E2-68F0D2295ACE}"/>
                  </a:ext>
                </a:extLst>
              </p:cNvPr>
              <p:cNvSpPr/>
              <p:nvPr/>
            </p:nvSpPr>
            <p:spPr>
              <a:xfrm>
                <a:off x="3028950" y="4057650"/>
                <a:ext cx="1360170" cy="1383030"/>
              </a:xfrm>
              <a:prstGeom prst="sun">
                <a:avLst>
                  <a:gd name="adj" fmla="val 32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84" name="Oval 83">
                <a:extLst>
                  <a:ext uri="{FF2B5EF4-FFF2-40B4-BE49-F238E27FC236}">
                    <a16:creationId xmlns:a16="http://schemas.microsoft.com/office/drawing/2014/main" id="{04A792A5-DFEE-CA41-8A5D-BD9208278B78}"/>
                  </a:ext>
                </a:extLst>
              </p:cNvPr>
              <p:cNvSpPr/>
              <p:nvPr/>
            </p:nvSpPr>
            <p:spPr>
              <a:xfrm>
                <a:off x="3348989" y="4389120"/>
                <a:ext cx="748665" cy="7508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grpSp>
        <p:sp>
          <p:nvSpPr>
            <p:cNvPr id="82" name="TextBox 81">
              <a:extLst>
                <a:ext uri="{FF2B5EF4-FFF2-40B4-BE49-F238E27FC236}">
                  <a16:creationId xmlns:a16="http://schemas.microsoft.com/office/drawing/2014/main" id="{A4380307-3EA2-0C47-8485-4E34853AD2AF}"/>
                </a:ext>
              </a:extLst>
            </p:cNvPr>
            <p:cNvSpPr txBox="1"/>
            <p:nvPr/>
          </p:nvSpPr>
          <p:spPr>
            <a:xfrm>
              <a:off x="8422971" y="1279072"/>
              <a:ext cx="833163" cy="537308"/>
            </a:xfrm>
            <a:prstGeom prst="rect">
              <a:avLst/>
            </a:prstGeom>
            <a:noFill/>
          </p:spPr>
          <p:txBody>
            <a:bodyPr wrap="square" rtlCol="0">
              <a:spAutoFit/>
            </a:bodyPr>
            <a:lstStyle/>
            <a:p>
              <a:pPr algn="l"/>
              <a:endParaRPr lang="en-US" sz="2400" dirty="0">
                <a:solidFill>
                  <a:schemeClr val="bg1"/>
                </a:solidFill>
              </a:endParaRPr>
            </a:p>
          </p:txBody>
        </p:sp>
      </p:grpSp>
      <p:sp>
        <p:nvSpPr>
          <p:cNvPr id="86" name="Rectangle 85">
            <a:extLst>
              <a:ext uri="{FF2B5EF4-FFF2-40B4-BE49-F238E27FC236}">
                <a16:creationId xmlns:a16="http://schemas.microsoft.com/office/drawing/2014/main" id="{39AA3764-DDB3-2F4A-940C-B7520D4F2EF7}"/>
              </a:ext>
              <a:ext uri="{C183D7F6-B498-43B3-948B-1728B52AA6E4}">
                <adec:decorative xmlns:adec="http://schemas.microsoft.com/office/drawing/2017/decorative" val="1"/>
              </a:ext>
            </a:extLst>
          </p:cNvPr>
          <p:cNvSpPr/>
          <p:nvPr/>
        </p:nvSpPr>
        <p:spPr>
          <a:xfrm>
            <a:off x="1332467" y="3477624"/>
            <a:ext cx="127066" cy="41729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87" name="Rectangle 86">
            <a:extLst>
              <a:ext uri="{FF2B5EF4-FFF2-40B4-BE49-F238E27FC236}">
                <a16:creationId xmlns:a16="http://schemas.microsoft.com/office/drawing/2014/main" id="{CA48915D-70F4-7B47-A693-EE562B7008E6}"/>
              </a:ext>
              <a:ext uri="{C183D7F6-B498-43B3-948B-1728B52AA6E4}">
                <adec:decorative xmlns:adec="http://schemas.microsoft.com/office/drawing/2017/decorative" val="1"/>
              </a:ext>
            </a:extLst>
          </p:cNvPr>
          <p:cNvSpPr/>
          <p:nvPr/>
        </p:nvSpPr>
        <p:spPr>
          <a:xfrm>
            <a:off x="1616499" y="3485731"/>
            <a:ext cx="127066" cy="41729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88" name="Rectangle 87">
            <a:extLst>
              <a:ext uri="{FF2B5EF4-FFF2-40B4-BE49-F238E27FC236}">
                <a16:creationId xmlns:a16="http://schemas.microsoft.com/office/drawing/2014/main" id="{731E8025-B03C-0241-9E55-04FCE86F4DA3}"/>
              </a:ext>
              <a:ext uri="{C183D7F6-B498-43B3-948B-1728B52AA6E4}">
                <adec:decorative xmlns:adec="http://schemas.microsoft.com/office/drawing/2017/decorative" val="1"/>
              </a:ext>
            </a:extLst>
          </p:cNvPr>
          <p:cNvSpPr/>
          <p:nvPr/>
        </p:nvSpPr>
        <p:spPr>
          <a:xfrm>
            <a:off x="1908002" y="3485731"/>
            <a:ext cx="127066" cy="41729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89" name="Rectangle 88">
            <a:extLst>
              <a:ext uri="{FF2B5EF4-FFF2-40B4-BE49-F238E27FC236}">
                <a16:creationId xmlns:a16="http://schemas.microsoft.com/office/drawing/2014/main" id="{57EB7EBC-7161-824F-98C1-B36CD531D333}"/>
              </a:ext>
              <a:ext uri="{C183D7F6-B498-43B3-948B-1728B52AA6E4}">
                <adec:decorative xmlns:adec="http://schemas.microsoft.com/office/drawing/2017/decorative" val="1"/>
              </a:ext>
            </a:extLst>
          </p:cNvPr>
          <p:cNvSpPr/>
          <p:nvPr/>
        </p:nvSpPr>
        <p:spPr>
          <a:xfrm>
            <a:off x="1026011" y="3485731"/>
            <a:ext cx="127066" cy="4172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0" name="Rectangle 89">
            <a:extLst>
              <a:ext uri="{FF2B5EF4-FFF2-40B4-BE49-F238E27FC236}">
                <a16:creationId xmlns:a16="http://schemas.microsoft.com/office/drawing/2014/main" id="{E396BAF9-ECF7-6D45-9854-32139D94E57C}"/>
              </a:ext>
              <a:ext uri="{C183D7F6-B498-43B3-948B-1728B52AA6E4}">
                <adec:decorative xmlns:adec="http://schemas.microsoft.com/office/drawing/2017/decorative" val="1"/>
              </a:ext>
            </a:extLst>
          </p:cNvPr>
          <p:cNvSpPr/>
          <p:nvPr/>
        </p:nvSpPr>
        <p:spPr>
          <a:xfrm>
            <a:off x="2199505" y="3477624"/>
            <a:ext cx="127066" cy="41729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1" name="Rectangle 90">
            <a:extLst>
              <a:ext uri="{FF2B5EF4-FFF2-40B4-BE49-F238E27FC236}">
                <a16:creationId xmlns:a16="http://schemas.microsoft.com/office/drawing/2014/main" id="{399721FA-034E-EC48-942E-0133FF5AE802}"/>
              </a:ext>
              <a:ext uri="{C183D7F6-B498-43B3-948B-1728B52AA6E4}">
                <adec:decorative xmlns:adec="http://schemas.microsoft.com/office/drawing/2017/decorative" val="1"/>
              </a:ext>
            </a:extLst>
          </p:cNvPr>
          <p:cNvSpPr/>
          <p:nvPr/>
        </p:nvSpPr>
        <p:spPr>
          <a:xfrm>
            <a:off x="2797463" y="3477624"/>
            <a:ext cx="127066" cy="41729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2" name="Rectangle 91">
            <a:extLst>
              <a:ext uri="{FF2B5EF4-FFF2-40B4-BE49-F238E27FC236}">
                <a16:creationId xmlns:a16="http://schemas.microsoft.com/office/drawing/2014/main" id="{49869327-D287-E743-97A4-3C1E415C92CC}"/>
              </a:ext>
              <a:ext uri="{C183D7F6-B498-43B3-948B-1728B52AA6E4}">
                <adec:decorative xmlns:adec="http://schemas.microsoft.com/office/drawing/2017/decorative" val="1"/>
              </a:ext>
            </a:extLst>
          </p:cNvPr>
          <p:cNvSpPr/>
          <p:nvPr/>
        </p:nvSpPr>
        <p:spPr>
          <a:xfrm>
            <a:off x="3081495" y="3485730"/>
            <a:ext cx="127066" cy="4172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3" name="Rectangle 92">
            <a:extLst>
              <a:ext uri="{FF2B5EF4-FFF2-40B4-BE49-F238E27FC236}">
                <a16:creationId xmlns:a16="http://schemas.microsoft.com/office/drawing/2014/main" id="{611C616E-0437-0D4E-8FCE-D4BA08EFDEDB}"/>
              </a:ext>
              <a:ext uri="{C183D7F6-B498-43B3-948B-1728B52AA6E4}">
                <adec:decorative xmlns:adec="http://schemas.microsoft.com/office/drawing/2017/decorative" val="1"/>
              </a:ext>
            </a:extLst>
          </p:cNvPr>
          <p:cNvSpPr/>
          <p:nvPr/>
        </p:nvSpPr>
        <p:spPr>
          <a:xfrm>
            <a:off x="3372998" y="3485730"/>
            <a:ext cx="127066" cy="41729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4" name="Rectangle 93">
            <a:extLst>
              <a:ext uri="{FF2B5EF4-FFF2-40B4-BE49-F238E27FC236}">
                <a16:creationId xmlns:a16="http://schemas.microsoft.com/office/drawing/2014/main" id="{7575343D-0646-BA4B-B76B-E1B85583882C}"/>
              </a:ext>
              <a:ext uri="{C183D7F6-B498-43B3-948B-1728B52AA6E4}">
                <adec:decorative xmlns:adec="http://schemas.microsoft.com/office/drawing/2017/decorative" val="1"/>
              </a:ext>
            </a:extLst>
          </p:cNvPr>
          <p:cNvSpPr/>
          <p:nvPr/>
        </p:nvSpPr>
        <p:spPr>
          <a:xfrm>
            <a:off x="2491007" y="3485730"/>
            <a:ext cx="127066" cy="41729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5" name="Rectangle 94">
            <a:extLst>
              <a:ext uri="{FF2B5EF4-FFF2-40B4-BE49-F238E27FC236}">
                <a16:creationId xmlns:a16="http://schemas.microsoft.com/office/drawing/2014/main" id="{1C822BAA-B780-9143-9317-3332257DA2B9}"/>
              </a:ext>
              <a:ext uri="{C183D7F6-B498-43B3-948B-1728B52AA6E4}">
                <adec:decorative xmlns:adec="http://schemas.microsoft.com/office/drawing/2017/decorative" val="1"/>
              </a:ext>
            </a:extLst>
          </p:cNvPr>
          <p:cNvSpPr/>
          <p:nvPr/>
        </p:nvSpPr>
        <p:spPr>
          <a:xfrm>
            <a:off x="3664501" y="3477623"/>
            <a:ext cx="127066" cy="417295"/>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6" name="Rectangle 95">
            <a:extLst>
              <a:ext uri="{FF2B5EF4-FFF2-40B4-BE49-F238E27FC236}">
                <a16:creationId xmlns:a16="http://schemas.microsoft.com/office/drawing/2014/main" id="{4625FF35-48A1-1043-9821-A585E721403D}"/>
              </a:ext>
              <a:ext uri="{C183D7F6-B498-43B3-948B-1728B52AA6E4}">
                <adec:decorative xmlns:adec="http://schemas.microsoft.com/office/drawing/2017/decorative" val="1"/>
              </a:ext>
            </a:extLst>
          </p:cNvPr>
          <p:cNvSpPr/>
          <p:nvPr/>
        </p:nvSpPr>
        <p:spPr>
          <a:xfrm>
            <a:off x="883996" y="3886810"/>
            <a:ext cx="3228976" cy="1283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8" name="Rectangle 97">
            <a:extLst>
              <a:ext uri="{FF2B5EF4-FFF2-40B4-BE49-F238E27FC236}">
                <a16:creationId xmlns:a16="http://schemas.microsoft.com/office/drawing/2014/main" id="{83A6FBB5-C563-6743-8D5C-EB9494AF0DF4}"/>
              </a:ext>
              <a:ext uri="{C183D7F6-B498-43B3-948B-1728B52AA6E4}">
                <adec:decorative xmlns:adec="http://schemas.microsoft.com/office/drawing/2017/decorative" val="1"/>
              </a:ext>
            </a:extLst>
          </p:cNvPr>
          <p:cNvSpPr/>
          <p:nvPr/>
        </p:nvSpPr>
        <p:spPr>
          <a:xfrm>
            <a:off x="4280578" y="3483805"/>
            <a:ext cx="127066" cy="41729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99" name="Rectangle 98">
            <a:extLst>
              <a:ext uri="{FF2B5EF4-FFF2-40B4-BE49-F238E27FC236}">
                <a16:creationId xmlns:a16="http://schemas.microsoft.com/office/drawing/2014/main" id="{7E5D1E36-D8B2-1E4A-8F49-5E99945F338D}"/>
              </a:ext>
              <a:ext uri="{C183D7F6-B498-43B3-948B-1728B52AA6E4}">
                <adec:decorative xmlns:adec="http://schemas.microsoft.com/office/drawing/2017/decorative" val="1"/>
              </a:ext>
            </a:extLst>
          </p:cNvPr>
          <p:cNvSpPr/>
          <p:nvPr/>
        </p:nvSpPr>
        <p:spPr>
          <a:xfrm>
            <a:off x="4564610" y="3491912"/>
            <a:ext cx="127066" cy="41729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0" name="Rectangle 99">
            <a:extLst>
              <a:ext uri="{FF2B5EF4-FFF2-40B4-BE49-F238E27FC236}">
                <a16:creationId xmlns:a16="http://schemas.microsoft.com/office/drawing/2014/main" id="{E5E7A940-675B-2647-8A69-F397A15A9802}"/>
              </a:ext>
              <a:ext uri="{C183D7F6-B498-43B3-948B-1728B52AA6E4}">
                <adec:decorative xmlns:adec="http://schemas.microsoft.com/office/drawing/2017/decorative" val="1"/>
              </a:ext>
            </a:extLst>
          </p:cNvPr>
          <p:cNvSpPr/>
          <p:nvPr/>
        </p:nvSpPr>
        <p:spPr>
          <a:xfrm>
            <a:off x="4856113" y="3491912"/>
            <a:ext cx="127066" cy="41729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1" name="Rectangle 100">
            <a:extLst>
              <a:ext uri="{FF2B5EF4-FFF2-40B4-BE49-F238E27FC236}">
                <a16:creationId xmlns:a16="http://schemas.microsoft.com/office/drawing/2014/main" id="{1973EB9B-6D0B-4248-9F6D-96B17D568E91}"/>
              </a:ext>
              <a:ext uri="{C183D7F6-B498-43B3-948B-1728B52AA6E4}">
                <adec:decorative xmlns:adec="http://schemas.microsoft.com/office/drawing/2017/decorative" val="1"/>
              </a:ext>
            </a:extLst>
          </p:cNvPr>
          <p:cNvSpPr/>
          <p:nvPr/>
        </p:nvSpPr>
        <p:spPr>
          <a:xfrm>
            <a:off x="3974122" y="3491912"/>
            <a:ext cx="127066" cy="41729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2" name="Rectangle 101">
            <a:extLst>
              <a:ext uri="{FF2B5EF4-FFF2-40B4-BE49-F238E27FC236}">
                <a16:creationId xmlns:a16="http://schemas.microsoft.com/office/drawing/2014/main" id="{CC7F4DA1-DA3C-934A-B75D-85B6CFC7BFB0}"/>
              </a:ext>
              <a:ext uri="{C183D7F6-B498-43B3-948B-1728B52AA6E4}">
                <adec:decorative xmlns:adec="http://schemas.microsoft.com/office/drawing/2017/decorative" val="1"/>
              </a:ext>
            </a:extLst>
          </p:cNvPr>
          <p:cNvSpPr/>
          <p:nvPr/>
        </p:nvSpPr>
        <p:spPr>
          <a:xfrm>
            <a:off x="5147616" y="3483805"/>
            <a:ext cx="127066" cy="4172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3" name="Rectangle 102">
            <a:extLst>
              <a:ext uri="{FF2B5EF4-FFF2-40B4-BE49-F238E27FC236}">
                <a16:creationId xmlns:a16="http://schemas.microsoft.com/office/drawing/2014/main" id="{110727D0-4FFF-1C40-972B-9CB4C8FAB6D3}"/>
              </a:ext>
              <a:ext uri="{C183D7F6-B498-43B3-948B-1728B52AA6E4}">
                <adec:decorative xmlns:adec="http://schemas.microsoft.com/office/drawing/2017/decorative" val="1"/>
              </a:ext>
            </a:extLst>
          </p:cNvPr>
          <p:cNvSpPr/>
          <p:nvPr/>
        </p:nvSpPr>
        <p:spPr>
          <a:xfrm>
            <a:off x="5745574" y="3483805"/>
            <a:ext cx="127066" cy="417295"/>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4" name="Rectangle 103">
            <a:extLst>
              <a:ext uri="{FF2B5EF4-FFF2-40B4-BE49-F238E27FC236}">
                <a16:creationId xmlns:a16="http://schemas.microsoft.com/office/drawing/2014/main" id="{20DD687D-0FB5-554C-995B-09B43807C6AA}"/>
              </a:ext>
              <a:ext uri="{C183D7F6-B498-43B3-948B-1728B52AA6E4}">
                <adec:decorative xmlns:adec="http://schemas.microsoft.com/office/drawing/2017/decorative" val="1"/>
              </a:ext>
            </a:extLst>
          </p:cNvPr>
          <p:cNvSpPr/>
          <p:nvPr/>
        </p:nvSpPr>
        <p:spPr>
          <a:xfrm>
            <a:off x="6029606" y="3491911"/>
            <a:ext cx="127066" cy="41729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5" name="Rectangle 104">
            <a:extLst>
              <a:ext uri="{FF2B5EF4-FFF2-40B4-BE49-F238E27FC236}">
                <a16:creationId xmlns:a16="http://schemas.microsoft.com/office/drawing/2014/main" id="{6DD4C440-757F-E440-9B5F-8C9EA4F6D7B2}"/>
              </a:ext>
              <a:ext uri="{C183D7F6-B498-43B3-948B-1728B52AA6E4}">
                <adec:decorative xmlns:adec="http://schemas.microsoft.com/office/drawing/2017/decorative" val="1"/>
              </a:ext>
            </a:extLst>
          </p:cNvPr>
          <p:cNvSpPr/>
          <p:nvPr/>
        </p:nvSpPr>
        <p:spPr>
          <a:xfrm>
            <a:off x="6321109" y="3491911"/>
            <a:ext cx="127066" cy="41729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6" name="Rectangle 105">
            <a:extLst>
              <a:ext uri="{FF2B5EF4-FFF2-40B4-BE49-F238E27FC236}">
                <a16:creationId xmlns:a16="http://schemas.microsoft.com/office/drawing/2014/main" id="{5B3084E9-D53C-4642-89F2-4E9DEE0C4D14}"/>
              </a:ext>
              <a:ext uri="{C183D7F6-B498-43B3-948B-1728B52AA6E4}">
                <adec:decorative xmlns:adec="http://schemas.microsoft.com/office/drawing/2017/decorative" val="1"/>
              </a:ext>
            </a:extLst>
          </p:cNvPr>
          <p:cNvSpPr/>
          <p:nvPr/>
        </p:nvSpPr>
        <p:spPr>
          <a:xfrm>
            <a:off x="5439118" y="3491911"/>
            <a:ext cx="127066" cy="417295"/>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7" name="Rectangle 106">
            <a:extLst>
              <a:ext uri="{FF2B5EF4-FFF2-40B4-BE49-F238E27FC236}">
                <a16:creationId xmlns:a16="http://schemas.microsoft.com/office/drawing/2014/main" id="{4587F0B9-4DEE-F148-B128-043F667800E2}"/>
              </a:ext>
              <a:ext uri="{C183D7F6-B498-43B3-948B-1728B52AA6E4}">
                <adec:decorative xmlns:adec="http://schemas.microsoft.com/office/drawing/2017/decorative" val="1"/>
              </a:ext>
            </a:extLst>
          </p:cNvPr>
          <p:cNvSpPr/>
          <p:nvPr/>
        </p:nvSpPr>
        <p:spPr>
          <a:xfrm>
            <a:off x="6612612" y="3483804"/>
            <a:ext cx="127066" cy="41729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8" name="Rectangle 107">
            <a:extLst>
              <a:ext uri="{FF2B5EF4-FFF2-40B4-BE49-F238E27FC236}">
                <a16:creationId xmlns:a16="http://schemas.microsoft.com/office/drawing/2014/main" id="{8027D9F7-876D-2F4D-B6ED-E55530D90E94}"/>
              </a:ext>
              <a:ext uri="{C183D7F6-B498-43B3-948B-1728B52AA6E4}">
                <adec:decorative xmlns:adec="http://schemas.microsoft.com/office/drawing/2017/decorative" val="1"/>
              </a:ext>
            </a:extLst>
          </p:cNvPr>
          <p:cNvSpPr/>
          <p:nvPr/>
        </p:nvSpPr>
        <p:spPr>
          <a:xfrm>
            <a:off x="3832107" y="3892991"/>
            <a:ext cx="3228976" cy="12832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nvGrpSpPr>
          <p:cNvPr id="109" name="Group 108">
            <a:extLst>
              <a:ext uri="{FF2B5EF4-FFF2-40B4-BE49-F238E27FC236}">
                <a16:creationId xmlns:a16="http://schemas.microsoft.com/office/drawing/2014/main" id="{23FBDF5A-C033-5A46-8659-C70B0FDE055E}"/>
              </a:ext>
              <a:ext uri="{C183D7F6-B498-43B3-948B-1728B52AA6E4}">
                <adec:decorative xmlns:adec="http://schemas.microsoft.com/office/drawing/2017/decorative" val="1"/>
              </a:ext>
            </a:extLst>
          </p:cNvPr>
          <p:cNvGrpSpPr/>
          <p:nvPr/>
        </p:nvGrpSpPr>
        <p:grpSpPr>
          <a:xfrm>
            <a:off x="883996" y="5787084"/>
            <a:ext cx="3228976" cy="537508"/>
            <a:chOff x="685799" y="4350881"/>
            <a:chExt cx="6172201" cy="947338"/>
          </a:xfrm>
        </p:grpSpPr>
        <p:sp>
          <p:nvSpPr>
            <p:cNvPr id="110" name="Rectangle 109">
              <a:extLst>
                <a:ext uri="{FF2B5EF4-FFF2-40B4-BE49-F238E27FC236}">
                  <a16:creationId xmlns:a16="http://schemas.microsoft.com/office/drawing/2014/main" id="{8ED110E6-B4A2-6742-8059-A494C7A74417}"/>
                </a:ext>
              </a:extLst>
            </p:cNvPr>
            <p:cNvSpPr/>
            <p:nvPr/>
          </p:nvSpPr>
          <p:spPr>
            <a:xfrm>
              <a:off x="1543053" y="4350883"/>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1" name="Rectangle 110">
              <a:extLst>
                <a:ext uri="{FF2B5EF4-FFF2-40B4-BE49-F238E27FC236}">
                  <a16:creationId xmlns:a16="http://schemas.microsoft.com/office/drawing/2014/main" id="{8955762E-EA46-D841-8789-1F454F75033C}"/>
                </a:ext>
              </a:extLst>
            </p:cNvPr>
            <p:cNvSpPr/>
            <p:nvPr/>
          </p:nvSpPr>
          <p:spPr>
            <a:xfrm>
              <a:off x="2085982" y="436517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2" name="Rectangle 111">
              <a:extLst>
                <a:ext uri="{FF2B5EF4-FFF2-40B4-BE49-F238E27FC236}">
                  <a16:creationId xmlns:a16="http://schemas.microsoft.com/office/drawing/2014/main" id="{0BCC0F52-8F66-114A-A527-45784D47AA8D}"/>
                </a:ext>
              </a:extLst>
            </p:cNvPr>
            <p:cNvSpPr/>
            <p:nvPr/>
          </p:nvSpPr>
          <p:spPr>
            <a:xfrm>
              <a:off x="2643191" y="4365171"/>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3" name="Rectangle 112">
              <a:extLst>
                <a:ext uri="{FF2B5EF4-FFF2-40B4-BE49-F238E27FC236}">
                  <a16:creationId xmlns:a16="http://schemas.microsoft.com/office/drawing/2014/main" id="{FDCF8F64-9F71-134F-9344-441D9457AB4E}"/>
                </a:ext>
              </a:extLst>
            </p:cNvPr>
            <p:cNvSpPr/>
            <p:nvPr/>
          </p:nvSpPr>
          <p:spPr>
            <a:xfrm>
              <a:off x="957261" y="4365171"/>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4" name="Rectangle 113">
              <a:extLst>
                <a:ext uri="{FF2B5EF4-FFF2-40B4-BE49-F238E27FC236}">
                  <a16:creationId xmlns:a16="http://schemas.microsoft.com/office/drawing/2014/main" id="{B95D4594-D393-3949-8F30-622282823DCD}"/>
                </a:ext>
              </a:extLst>
            </p:cNvPr>
            <p:cNvSpPr/>
            <p:nvPr/>
          </p:nvSpPr>
          <p:spPr>
            <a:xfrm>
              <a:off x="3200400" y="4350883"/>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5" name="Rectangle 114">
              <a:extLst>
                <a:ext uri="{FF2B5EF4-FFF2-40B4-BE49-F238E27FC236}">
                  <a16:creationId xmlns:a16="http://schemas.microsoft.com/office/drawing/2014/main" id="{4419B280-B18D-6F4E-9BD1-477B7DFE1A69}"/>
                </a:ext>
              </a:extLst>
            </p:cNvPr>
            <p:cNvSpPr/>
            <p:nvPr/>
          </p:nvSpPr>
          <p:spPr>
            <a:xfrm>
              <a:off x="4343399" y="4350883"/>
              <a:ext cx="242887" cy="73546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6" name="Rectangle 115">
              <a:extLst>
                <a:ext uri="{FF2B5EF4-FFF2-40B4-BE49-F238E27FC236}">
                  <a16:creationId xmlns:a16="http://schemas.microsoft.com/office/drawing/2014/main" id="{8F3C70E1-B586-0B45-9E2A-50A6A9CB2671}"/>
                </a:ext>
              </a:extLst>
            </p:cNvPr>
            <p:cNvSpPr/>
            <p:nvPr/>
          </p:nvSpPr>
          <p:spPr>
            <a:xfrm>
              <a:off x="4886327" y="4365169"/>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7" name="Rectangle 116">
              <a:extLst>
                <a:ext uri="{FF2B5EF4-FFF2-40B4-BE49-F238E27FC236}">
                  <a16:creationId xmlns:a16="http://schemas.microsoft.com/office/drawing/2014/main" id="{501D407C-A274-5C42-B058-F53D6A5594E4}"/>
                </a:ext>
              </a:extLst>
            </p:cNvPr>
            <p:cNvSpPr/>
            <p:nvPr/>
          </p:nvSpPr>
          <p:spPr>
            <a:xfrm>
              <a:off x="5443537" y="4365169"/>
              <a:ext cx="242887" cy="73546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8" name="Rectangle 117">
              <a:extLst>
                <a:ext uri="{FF2B5EF4-FFF2-40B4-BE49-F238E27FC236}">
                  <a16:creationId xmlns:a16="http://schemas.microsoft.com/office/drawing/2014/main" id="{56D72BCD-3927-8E4D-83EC-46AD8CDBBC02}"/>
                </a:ext>
              </a:extLst>
            </p:cNvPr>
            <p:cNvSpPr/>
            <p:nvPr/>
          </p:nvSpPr>
          <p:spPr>
            <a:xfrm>
              <a:off x="3757607" y="4365169"/>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9" name="Rectangle 118">
              <a:extLst>
                <a:ext uri="{FF2B5EF4-FFF2-40B4-BE49-F238E27FC236}">
                  <a16:creationId xmlns:a16="http://schemas.microsoft.com/office/drawing/2014/main" id="{ACC9F03C-5C2F-0F4C-ADA9-A6F720599C36}"/>
                </a:ext>
              </a:extLst>
            </p:cNvPr>
            <p:cNvSpPr/>
            <p:nvPr/>
          </p:nvSpPr>
          <p:spPr>
            <a:xfrm>
              <a:off x="6000746" y="435088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0" name="Rectangle 119">
              <a:extLst>
                <a:ext uri="{FF2B5EF4-FFF2-40B4-BE49-F238E27FC236}">
                  <a16:creationId xmlns:a16="http://schemas.microsoft.com/office/drawing/2014/main" id="{DBD1494C-E6BE-D34B-B618-8A8658C5B5FE}"/>
                </a:ext>
              </a:extLst>
            </p:cNvPr>
            <p:cNvSpPr/>
            <p:nvPr/>
          </p:nvSpPr>
          <p:spPr>
            <a:xfrm>
              <a:off x="685799" y="5072058"/>
              <a:ext cx="6172201" cy="2261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121" name="Group 120">
            <a:extLst>
              <a:ext uri="{FF2B5EF4-FFF2-40B4-BE49-F238E27FC236}">
                <a16:creationId xmlns:a16="http://schemas.microsoft.com/office/drawing/2014/main" id="{C584CE51-1B29-D24D-961B-3D39263F82C9}"/>
              </a:ext>
              <a:ext uri="{C183D7F6-B498-43B3-948B-1728B52AA6E4}">
                <adec:decorative xmlns:adec="http://schemas.microsoft.com/office/drawing/2017/decorative" val="1"/>
              </a:ext>
            </a:extLst>
          </p:cNvPr>
          <p:cNvGrpSpPr/>
          <p:nvPr/>
        </p:nvGrpSpPr>
        <p:grpSpPr>
          <a:xfrm>
            <a:off x="3832107" y="5793265"/>
            <a:ext cx="3228976" cy="537508"/>
            <a:chOff x="685799" y="4350881"/>
            <a:chExt cx="6172201" cy="947338"/>
          </a:xfrm>
        </p:grpSpPr>
        <p:sp>
          <p:nvSpPr>
            <p:cNvPr id="122" name="Rectangle 121">
              <a:extLst>
                <a:ext uri="{FF2B5EF4-FFF2-40B4-BE49-F238E27FC236}">
                  <a16:creationId xmlns:a16="http://schemas.microsoft.com/office/drawing/2014/main" id="{8A2B40E1-54E6-EE44-99A2-B64A6E4C088F}"/>
                </a:ext>
              </a:extLst>
            </p:cNvPr>
            <p:cNvSpPr/>
            <p:nvPr/>
          </p:nvSpPr>
          <p:spPr>
            <a:xfrm>
              <a:off x="1543053" y="4350883"/>
              <a:ext cx="242887" cy="73546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3" name="Rectangle 122">
              <a:extLst>
                <a:ext uri="{FF2B5EF4-FFF2-40B4-BE49-F238E27FC236}">
                  <a16:creationId xmlns:a16="http://schemas.microsoft.com/office/drawing/2014/main" id="{19933BF8-5B40-8C4F-9184-5E76364BB799}"/>
                </a:ext>
              </a:extLst>
            </p:cNvPr>
            <p:cNvSpPr/>
            <p:nvPr/>
          </p:nvSpPr>
          <p:spPr>
            <a:xfrm>
              <a:off x="2085982" y="436517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4" name="Rectangle 123">
              <a:extLst>
                <a:ext uri="{FF2B5EF4-FFF2-40B4-BE49-F238E27FC236}">
                  <a16:creationId xmlns:a16="http://schemas.microsoft.com/office/drawing/2014/main" id="{17DE7474-F484-FD42-85ED-D72E67DEB5F3}"/>
                </a:ext>
              </a:extLst>
            </p:cNvPr>
            <p:cNvSpPr/>
            <p:nvPr/>
          </p:nvSpPr>
          <p:spPr>
            <a:xfrm>
              <a:off x="2643191" y="4365171"/>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5" name="Rectangle 124">
              <a:extLst>
                <a:ext uri="{FF2B5EF4-FFF2-40B4-BE49-F238E27FC236}">
                  <a16:creationId xmlns:a16="http://schemas.microsoft.com/office/drawing/2014/main" id="{B3118E09-7879-B34A-AC2E-2A9E19EE5CD9}"/>
                </a:ext>
              </a:extLst>
            </p:cNvPr>
            <p:cNvSpPr/>
            <p:nvPr/>
          </p:nvSpPr>
          <p:spPr>
            <a:xfrm>
              <a:off x="957261" y="4365171"/>
              <a:ext cx="242887" cy="73546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6" name="Rectangle 125">
              <a:extLst>
                <a:ext uri="{FF2B5EF4-FFF2-40B4-BE49-F238E27FC236}">
                  <a16:creationId xmlns:a16="http://schemas.microsoft.com/office/drawing/2014/main" id="{A53F7134-BE0D-0E4B-B5CE-E96399992A7B}"/>
                </a:ext>
              </a:extLst>
            </p:cNvPr>
            <p:cNvSpPr/>
            <p:nvPr/>
          </p:nvSpPr>
          <p:spPr>
            <a:xfrm>
              <a:off x="3200400" y="4350883"/>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7" name="Rectangle 126">
              <a:extLst>
                <a:ext uri="{FF2B5EF4-FFF2-40B4-BE49-F238E27FC236}">
                  <a16:creationId xmlns:a16="http://schemas.microsoft.com/office/drawing/2014/main" id="{9310571A-6C8F-2348-9887-F73F06400769}"/>
                </a:ext>
              </a:extLst>
            </p:cNvPr>
            <p:cNvSpPr/>
            <p:nvPr/>
          </p:nvSpPr>
          <p:spPr>
            <a:xfrm>
              <a:off x="4343399" y="4350883"/>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8" name="Rectangle 127">
              <a:extLst>
                <a:ext uri="{FF2B5EF4-FFF2-40B4-BE49-F238E27FC236}">
                  <a16:creationId xmlns:a16="http://schemas.microsoft.com/office/drawing/2014/main" id="{20854DC4-3331-C449-9479-5DE98332DA55}"/>
                </a:ext>
              </a:extLst>
            </p:cNvPr>
            <p:cNvSpPr/>
            <p:nvPr/>
          </p:nvSpPr>
          <p:spPr>
            <a:xfrm>
              <a:off x="4886327" y="4365169"/>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9" name="Rectangle 128">
              <a:extLst>
                <a:ext uri="{FF2B5EF4-FFF2-40B4-BE49-F238E27FC236}">
                  <a16:creationId xmlns:a16="http://schemas.microsoft.com/office/drawing/2014/main" id="{8CDE608C-B9C6-6F4C-8CB4-2E4BB8BBE098}"/>
                </a:ext>
              </a:extLst>
            </p:cNvPr>
            <p:cNvSpPr/>
            <p:nvPr/>
          </p:nvSpPr>
          <p:spPr>
            <a:xfrm>
              <a:off x="5443537" y="4365169"/>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30" name="Rectangle 129">
              <a:extLst>
                <a:ext uri="{FF2B5EF4-FFF2-40B4-BE49-F238E27FC236}">
                  <a16:creationId xmlns:a16="http://schemas.microsoft.com/office/drawing/2014/main" id="{572DC2C1-667B-984D-9719-B33BF2398A99}"/>
                </a:ext>
              </a:extLst>
            </p:cNvPr>
            <p:cNvSpPr/>
            <p:nvPr/>
          </p:nvSpPr>
          <p:spPr>
            <a:xfrm>
              <a:off x="3757607" y="4365169"/>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31" name="Rectangle 130">
              <a:extLst>
                <a:ext uri="{FF2B5EF4-FFF2-40B4-BE49-F238E27FC236}">
                  <a16:creationId xmlns:a16="http://schemas.microsoft.com/office/drawing/2014/main" id="{5C79FD8A-B602-D94D-9A77-F64A9CC83638}"/>
                </a:ext>
              </a:extLst>
            </p:cNvPr>
            <p:cNvSpPr/>
            <p:nvPr/>
          </p:nvSpPr>
          <p:spPr>
            <a:xfrm>
              <a:off x="6000746" y="435088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32" name="Rectangle 131">
              <a:extLst>
                <a:ext uri="{FF2B5EF4-FFF2-40B4-BE49-F238E27FC236}">
                  <a16:creationId xmlns:a16="http://schemas.microsoft.com/office/drawing/2014/main" id="{610BF7CA-DEBD-7C4B-AF10-ED09EF7F32E3}"/>
                </a:ext>
              </a:extLst>
            </p:cNvPr>
            <p:cNvSpPr/>
            <p:nvPr/>
          </p:nvSpPr>
          <p:spPr>
            <a:xfrm>
              <a:off x="685799" y="5072058"/>
              <a:ext cx="6172201" cy="2261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sp>
        <p:nvSpPr>
          <p:cNvPr id="145" name="TextBox 144">
            <a:extLst>
              <a:ext uri="{FF2B5EF4-FFF2-40B4-BE49-F238E27FC236}">
                <a16:creationId xmlns:a16="http://schemas.microsoft.com/office/drawing/2014/main" id="{4F0E3CEE-762F-2742-B13A-540344345499}"/>
              </a:ext>
              <a:ext uri="{C183D7F6-B498-43B3-948B-1728B52AA6E4}">
                <adec:decorative xmlns:adec="http://schemas.microsoft.com/office/drawing/2017/decorative" val="1"/>
              </a:ext>
            </a:extLst>
          </p:cNvPr>
          <p:cNvSpPr txBox="1"/>
          <p:nvPr/>
        </p:nvSpPr>
        <p:spPr>
          <a:xfrm>
            <a:off x="7369799" y="5419126"/>
            <a:ext cx="4455951" cy="523220"/>
          </a:xfrm>
          <a:prstGeom prst="rect">
            <a:avLst/>
          </a:prstGeom>
          <a:noFill/>
        </p:spPr>
        <p:txBody>
          <a:bodyPr wrap="square" rtlCol="0">
            <a:spAutoFit/>
          </a:bodyPr>
          <a:lstStyle/>
          <a:p>
            <a:pPr algn="l"/>
            <a:r>
              <a:rPr lang="en-US" sz="2800" dirty="0"/>
              <a:t>Unmatched RNA will not bind</a:t>
            </a:r>
          </a:p>
        </p:txBody>
      </p:sp>
      <p:sp>
        <p:nvSpPr>
          <p:cNvPr id="146" name="TextBox 145">
            <a:extLst>
              <a:ext uri="{FF2B5EF4-FFF2-40B4-BE49-F238E27FC236}">
                <a16:creationId xmlns:a16="http://schemas.microsoft.com/office/drawing/2014/main" id="{6A8E042D-5FFF-8346-8EE8-03E73C6991B7}"/>
              </a:ext>
              <a:ext uri="{C183D7F6-B498-43B3-948B-1728B52AA6E4}">
                <adec:decorative xmlns:adec="http://schemas.microsoft.com/office/drawing/2017/decorative" val="1"/>
              </a:ext>
            </a:extLst>
          </p:cNvPr>
          <p:cNvSpPr txBox="1"/>
          <p:nvPr/>
        </p:nvSpPr>
        <p:spPr>
          <a:xfrm>
            <a:off x="488347" y="5929720"/>
            <a:ext cx="457176" cy="523220"/>
          </a:xfrm>
          <a:prstGeom prst="rect">
            <a:avLst/>
          </a:prstGeom>
          <a:noFill/>
        </p:spPr>
        <p:txBody>
          <a:bodyPr wrap="none" rtlCol="0">
            <a:spAutoFit/>
          </a:bodyPr>
          <a:lstStyle/>
          <a:p>
            <a:pPr algn="l"/>
            <a:r>
              <a:rPr lang="en-US" sz="2800" dirty="0"/>
              <a:t>5’</a:t>
            </a:r>
          </a:p>
        </p:txBody>
      </p:sp>
      <p:grpSp>
        <p:nvGrpSpPr>
          <p:cNvPr id="148" name="Group 147">
            <a:extLst>
              <a:ext uri="{FF2B5EF4-FFF2-40B4-BE49-F238E27FC236}">
                <a16:creationId xmlns:a16="http://schemas.microsoft.com/office/drawing/2014/main" id="{BC1C952F-6003-DC44-907B-285D37C7C2C5}"/>
              </a:ext>
              <a:ext uri="{C183D7F6-B498-43B3-948B-1728B52AA6E4}">
                <adec:decorative xmlns:adec="http://schemas.microsoft.com/office/drawing/2017/decorative" val="1"/>
              </a:ext>
            </a:extLst>
          </p:cNvPr>
          <p:cNvGrpSpPr/>
          <p:nvPr/>
        </p:nvGrpSpPr>
        <p:grpSpPr>
          <a:xfrm rot="10800000">
            <a:off x="2185784" y="4964929"/>
            <a:ext cx="3228976" cy="537508"/>
            <a:chOff x="685799" y="4350881"/>
            <a:chExt cx="6172201" cy="947338"/>
          </a:xfrm>
        </p:grpSpPr>
        <p:sp>
          <p:nvSpPr>
            <p:cNvPr id="149" name="Rectangle 148">
              <a:extLst>
                <a:ext uri="{FF2B5EF4-FFF2-40B4-BE49-F238E27FC236}">
                  <a16:creationId xmlns:a16="http://schemas.microsoft.com/office/drawing/2014/main" id="{CD4F1444-C1F6-CE4D-89DD-B369940ADB3B}"/>
                </a:ext>
              </a:extLst>
            </p:cNvPr>
            <p:cNvSpPr/>
            <p:nvPr/>
          </p:nvSpPr>
          <p:spPr>
            <a:xfrm>
              <a:off x="1543054" y="4350883"/>
              <a:ext cx="242887" cy="73546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0" name="Rectangle 149">
              <a:extLst>
                <a:ext uri="{FF2B5EF4-FFF2-40B4-BE49-F238E27FC236}">
                  <a16:creationId xmlns:a16="http://schemas.microsoft.com/office/drawing/2014/main" id="{057183A2-B699-3548-AF43-FD86386C279F}"/>
                </a:ext>
              </a:extLst>
            </p:cNvPr>
            <p:cNvSpPr/>
            <p:nvPr/>
          </p:nvSpPr>
          <p:spPr>
            <a:xfrm>
              <a:off x="2085981" y="436517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1" name="Rectangle 150">
              <a:extLst>
                <a:ext uri="{FF2B5EF4-FFF2-40B4-BE49-F238E27FC236}">
                  <a16:creationId xmlns:a16="http://schemas.microsoft.com/office/drawing/2014/main" id="{7F4391BB-655C-C84C-9FEB-B4E4D37EA436}"/>
                </a:ext>
              </a:extLst>
            </p:cNvPr>
            <p:cNvSpPr/>
            <p:nvPr/>
          </p:nvSpPr>
          <p:spPr>
            <a:xfrm>
              <a:off x="2643190" y="4365171"/>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2" name="Rectangle 151">
              <a:extLst>
                <a:ext uri="{FF2B5EF4-FFF2-40B4-BE49-F238E27FC236}">
                  <a16:creationId xmlns:a16="http://schemas.microsoft.com/office/drawing/2014/main" id="{E0015C9B-1C60-F04E-A2FA-A3081B4E6FC4}"/>
                </a:ext>
              </a:extLst>
            </p:cNvPr>
            <p:cNvSpPr/>
            <p:nvPr/>
          </p:nvSpPr>
          <p:spPr>
            <a:xfrm>
              <a:off x="957262" y="4365171"/>
              <a:ext cx="242887" cy="73546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3" name="Rectangle 152">
              <a:extLst>
                <a:ext uri="{FF2B5EF4-FFF2-40B4-BE49-F238E27FC236}">
                  <a16:creationId xmlns:a16="http://schemas.microsoft.com/office/drawing/2014/main" id="{BEE6E152-3815-1649-9203-FB838D9B128B}"/>
                </a:ext>
              </a:extLst>
            </p:cNvPr>
            <p:cNvSpPr/>
            <p:nvPr/>
          </p:nvSpPr>
          <p:spPr>
            <a:xfrm>
              <a:off x="3200399" y="4350882"/>
              <a:ext cx="242887" cy="73546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4" name="Rectangle 153">
              <a:extLst>
                <a:ext uri="{FF2B5EF4-FFF2-40B4-BE49-F238E27FC236}">
                  <a16:creationId xmlns:a16="http://schemas.microsoft.com/office/drawing/2014/main" id="{8A56CF69-E652-E149-AA0C-995AC9FECC9D}"/>
                </a:ext>
              </a:extLst>
            </p:cNvPr>
            <p:cNvSpPr/>
            <p:nvPr/>
          </p:nvSpPr>
          <p:spPr>
            <a:xfrm>
              <a:off x="4343400" y="4350882"/>
              <a:ext cx="242887" cy="735467"/>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5" name="Rectangle 154">
              <a:extLst>
                <a:ext uri="{FF2B5EF4-FFF2-40B4-BE49-F238E27FC236}">
                  <a16:creationId xmlns:a16="http://schemas.microsoft.com/office/drawing/2014/main" id="{64523893-D8EF-4746-9CB5-C1634766B5BB}"/>
                </a:ext>
              </a:extLst>
            </p:cNvPr>
            <p:cNvSpPr/>
            <p:nvPr/>
          </p:nvSpPr>
          <p:spPr>
            <a:xfrm>
              <a:off x="4886327" y="4365170"/>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6" name="Rectangle 155">
              <a:extLst>
                <a:ext uri="{FF2B5EF4-FFF2-40B4-BE49-F238E27FC236}">
                  <a16:creationId xmlns:a16="http://schemas.microsoft.com/office/drawing/2014/main" id="{BBAC4EC1-4B4A-E64B-9B9A-E2B27D686ED9}"/>
                </a:ext>
              </a:extLst>
            </p:cNvPr>
            <p:cNvSpPr/>
            <p:nvPr/>
          </p:nvSpPr>
          <p:spPr>
            <a:xfrm>
              <a:off x="5443536" y="4365170"/>
              <a:ext cx="242887" cy="735467"/>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7" name="Rectangle 156">
              <a:extLst>
                <a:ext uri="{FF2B5EF4-FFF2-40B4-BE49-F238E27FC236}">
                  <a16:creationId xmlns:a16="http://schemas.microsoft.com/office/drawing/2014/main" id="{D9AD7615-1D16-654C-AB8D-039B5D836B03}"/>
                </a:ext>
              </a:extLst>
            </p:cNvPr>
            <p:cNvSpPr/>
            <p:nvPr/>
          </p:nvSpPr>
          <p:spPr>
            <a:xfrm>
              <a:off x="3757608" y="4365170"/>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8" name="Rectangle 157">
              <a:extLst>
                <a:ext uri="{FF2B5EF4-FFF2-40B4-BE49-F238E27FC236}">
                  <a16:creationId xmlns:a16="http://schemas.microsoft.com/office/drawing/2014/main" id="{FC25D733-4264-5B4E-87A1-5B88423DA183}"/>
                </a:ext>
              </a:extLst>
            </p:cNvPr>
            <p:cNvSpPr/>
            <p:nvPr/>
          </p:nvSpPr>
          <p:spPr>
            <a:xfrm>
              <a:off x="6000745" y="4350881"/>
              <a:ext cx="242887" cy="7354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59" name="Rectangle 158">
              <a:extLst>
                <a:ext uri="{FF2B5EF4-FFF2-40B4-BE49-F238E27FC236}">
                  <a16:creationId xmlns:a16="http://schemas.microsoft.com/office/drawing/2014/main" id="{F9EB8A9E-45DD-F34D-933B-00AED315491F}"/>
                </a:ext>
              </a:extLst>
            </p:cNvPr>
            <p:cNvSpPr/>
            <p:nvPr/>
          </p:nvSpPr>
          <p:spPr>
            <a:xfrm>
              <a:off x="685799" y="5072058"/>
              <a:ext cx="6172201" cy="2261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160" name="Group 159">
            <a:extLst>
              <a:ext uri="{FF2B5EF4-FFF2-40B4-BE49-F238E27FC236}">
                <a16:creationId xmlns:a16="http://schemas.microsoft.com/office/drawing/2014/main" id="{BC2D236B-6B0A-B74D-8F2C-32A4062FA46E}"/>
              </a:ext>
              <a:ext uri="{C183D7F6-B498-43B3-948B-1728B52AA6E4}">
                <adec:decorative xmlns:adec="http://schemas.microsoft.com/office/drawing/2017/decorative" val="1"/>
              </a:ext>
            </a:extLst>
          </p:cNvPr>
          <p:cNvGrpSpPr/>
          <p:nvPr/>
        </p:nvGrpSpPr>
        <p:grpSpPr>
          <a:xfrm>
            <a:off x="1540121" y="4345475"/>
            <a:ext cx="1172702" cy="1073651"/>
            <a:chOff x="7926845" y="610857"/>
            <a:chExt cx="1744993" cy="1848192"/>
          </a:xfrm>
        </p:grpSpPr>
        <p:grpSp>
          <p:nvGrpSpPr>
            <p:cNvPr id="161" name="Group 160">
              <a:extLst>
                <a:ext uri="{FF2B5EF4-FFF2-40B4-BE49-F238E27FC236}">
                  <a16:creationId xmlns:a16="http://schemas.microsoft.com/office/drawing/2014/main" id="{97648448-0300-3D43-87C0-62AACE8EE11B}"/>
                </a:ext>
              </a:extLst>
            </p:cNvPr>
            <p:cNvGrpSpPr/>
            <p:nvPr/>
          </p:nvGrpSpPr>
          <p:grpSpPr>
            <a:xfrm>
              <a:off x="7926845" y="610857"/>
              <a:ext cx="1744993" cy="1848192"/>
              <a:chOff x="3028950" y="4057650"/>
              <a:chExt cx="1360170" cy="1383030"/>
            </a:xfrm>
            <a:solidFill>
              <a:srgbClr val="0070C0"/>
            </a:solidFill>
          </p:grpSpPr>
          <p:sp>
            <p:nvSpPr>
              <p:cNvPr id="163" name="Sun 162">
                <a:extLst>
                  <a:ext uri="{FF2B5EF4-FFF2-40B4-BE49-F238E27FC236}">
                    <a16:creationId xmlns:a16="http://schemas.microsoft.com/office/drawing/2014/main" id="{0FF9E46F-698D-8542-9722-37A3BC03A092}"/>
                  </a:ext>
                </a:extLst>
              </p:cNvPr>
              <p:cNvSpPr/>
              <p:nvPr/>
            </p:nvSpPr>
            <p:spPr>
              <a:xfrm>
                <a:off x="3028950" y="4057650"/>
                <a:ext cx="1360170" cy="1383030"/>
              </a:xfrm>
              <a:prstGeom prst="sun">
                <a:avLst>
                  <a:gd name="adj" fmla="val 32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sp>
            <p:nvSpPr>
              <p:cNvPr id="164" name="Oval 163">
                <a:extLst>
                  <a:ext uri="{FF2B5EF4-FFF2-40B4-BE49-F238E27FC236}">
                    <a16:creationId xmlns:a16="http://schemas.microsoft.com/office/drawing/2014/main" id="{5A7E3129-7E05-244E-9478-F40C1606B33D}"/>
                  </a:ext>
                </a:extLst>
              </p:cNvPr>
              <p:cNvSpPr/>
              <p:nvPr/>
            </p:nvSpPr>
            <p:spPr>
              <a:xfrm>
                <a:off x="3348989" y="4389120"/>
                <a:ext cx="748665" cy="7508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solidFill>
                    <a:schemeClr val="bg1"/>
                  </a:solidFill>
                </a:endParaRPr>
              </a:p>
            </p:txBody>
          </p:sp>
        </p:grpSp>
        <p:sp>
          <p:nvSpPr>
            <p:cNvPr id="162" name="TextBox 161">
              <a:extLst>
                <a:ext uri="{FF2B5EF4-FFF2-40B4-BE49-F238E27FC236}">
                  <a16:creationId xmlns:a16="http://schemas.microsoft.com/office/drawing/2014/main" id="{9F1E2AC3-163B-2046-BC8C-CBBF2DF16A2B}"/>
                </a:ext>
              </a:extLst>
            </p:cNvPr>
            <p:cNvSpPr txBox="1"/>
            <p:nvPr/>
          </p:nvSpPr>
          <p:spPr>
            <a:xfrm>
              <a:off x="8422971" y="1279072"/>
              <a:ext cx="833163" cy="537308"/>
            </a:xfrm>
            <a:prstGeom prst="rect">
              <a:avLst/>
            </a:prstGeom>
            <a:noFill/>
          </p:spPr>
          <p:txBody>
            <a:bodyPr wrap="square" rtlCol="0">
              <a:spAutoFit/>
            </a:bodyPr>
            <a:lstStyle/>
            <a:p>
              <a:pPr algn="l"/>
              <a:endParaRPr lang="en-US" sz="2400" dirty="0">
                <a:solidFill>
                  <a:schemeClr val="bg1"/>
                </a:solidFill>
              </a:endParaRPr>
            </a:p>
          </p:txBody>
        </p:sp>
      </p:grpSp>
      <p:sp>
        <p:nvSpPr>
          <p:cNvPr id="165" name="TextBox 164">
            <a:extLst>
              <a:ext uri="{FF2B5EF4-FFF2-40B4-BE49-F238E27FC236}">
                <a16:creationId xmlns:a16="http://schemas.microsoft.com/office/drawing/2014/main" id="{6EB2FC14-6F9D-DF4D-8A06-CB8866FF3D2C}"/>
              </a:ext>
              <a:ext uri="{C183D7F6-B498-43B3-948B-1728B52AA6E4}">
                <adec:decorative xmlns:adec="http://schemas.microsoft.com/office/drawing/2017/decorative" val="1"/>
              </a:ext>
            </a:extLst>
          </p:cNvPr>
          <p:cNvSpPr txBox="1"/>
          <p:nvPr/>
        </p:nvSpPr>
        <p:spPr>
          <a:xfrm>
            <a:off x="2414877" y="5384937"/>
            <a:ext cx="6563997" cy="523220"/>
          </a:xfrm>
          <a:prstGeom prst="rect">
            <a:avLst/>
          </a:prstGeom>
          <a:noFill/>
        </p:spPr>
        <p:txBody>
          <a:bodyPr wrap="square" rtlCol="0">
            <a:spAutoFit/>
          </a:bodyPr>
          <a:lstStyle/>
          <a:p>
            <a:pPr algn="l"/>
            <a:r>
              <a:rPr lang="en-US" sz="2800" dirty="0"/>
              <a:t>X     X     X X X X  X X</a:t>
            </a:r>
          </a:p>
        </p:txBody>
      </p:sp>
      <p:sp>
        <p:nvSpPr>
          <p:cNvPr id="166" name="TextBox 165">
            <a:extLst>
              <a:ext uri="{FF2B5EF4-FFF2-40B4-BE49-F238E27FC236}">
                <a16:creationId xmlns:a16="http://schemas.microsoft.com/office/drawing/2014/main" id="{FC2DF4F3-AA11-904D-ACD7-FB27F54BC7EF}"/>
              </a:ext>
              <a:ext uri="{C183D7F6-B498-43B3-948B-1728B52AA6E4}">
                <adec:decorative xmlns:adec="http://schemas.microsoft.com/office/drawing/2017/decorative" val="1"/>
              </a:ext>
            </a:extLst>
          </p:cNvPr>
          <p:cNvSpPr txBox="1"/>
          <p:nvPr/>
        </p:nvSpPr>
        <p:spPr>
          <a:xfrm>
            <a:off x="7393126" y="5908157"/>
            <a:ext cx="3664465" cy="523220"/>
          </a:xfrm>
          <a:prstGeom prst="rect">
            <a:avLst/>
          </a:prstGeom>
          <a:noFill/>
        </p:spPr>
        <p:txBody>
          <a:bodyPr wrap="none" rtlCol="0">
            <a:spAutoFit/>
          </a:bodyPr>
          <a:lstStyle/>
          <a:p>
            <a:pPr algn="l"/>
            <a:r>
              <a:rPr lang="en-US" sz="2800" dirty="0"/>
              <a:t>as a label to other RNAs</a:t>
            </a:r>
          </a:p>
        </p:txBody>
      </p:sp>
      <p:sp>
        <p:nvSpPr>
          <p:cNvPr id="168" name="TextBox 167">
            <a:extLst>
              <a:ext uri="{FF2B5EF4-FFF2-40B4-BE49-F238E27FC236}">
                <a16:creationId xmlns:a16="http://schemas.microsoft.com/office/drawing/2014/main" id="{755F2F9E-721A-BA46-85D4-99574EF5E1BB}"/>
              </a:ext>
              <a:ext uri="{C183D7F6-B498-43B3-948B-1728B52AA6E4}">
                <adec:decorative xmlns:adec="http://schemas.microsoft.com/office/drawing/2017/decorative" val="1"/>
              </a:ext>
            </a:extLst>
          </p:cNvPr>
          <p:cNvSpPr txBox="1"/>
          <p:nvPr/>
        </p:nvSpPr>
        <p:spPr>
          <a:xfrm>
            <a:off x="7396503" y="3512922"/>
            <a:ext cx="4685193" cy="523220"/>
          </a:xfrm>
          <a:prstGeom prst="rect">
            <a:avLst/>
          </a:prstGeom>
          <a:noFill/>
        </p:spPr>
        <p:txBody>
          <a:bodyPr wrap="none" rtlCol="0">
            <a:spAutoFit/>
          </a:bodyPr>
          <a:lstStyle/>
          <a:p>
            <a:pPr algn="l"/>
            <a:r>
              <a:rPr lang="en-US" sz="2800" dirty="0"/>
              <a:t>bind as a label to targeted RNA</a:t>
            </a:r>
          </a:p>
        </p:txBody>
      </p:sp>
      <p:sp>
        <p:nvSpPr>
          <p:cNvPr id="169" name="TextBox 168">
            <a:extLst>
              <a:ext uri="{FF2B5EF4-FFF2-40B4-BE49-F238E27FC236}">
                <a16:creationId xmlns:a16="http://schemas.microsoft.com/office/drawing/2014/main" id="{F1A60D0A-1AFB-1B45-A0D9-B351C39CC580}"/>
              </a:ext>
              <a:ext uri="{C183D7F6-B498-43B3-948B-1728B52AA6E4}">
                <adec:decorative xmlns:adec="http://schemas.microsoft.com/office/drawing/2017/decorative" val="1"/>
              </a:ext>
            </a:extLst>
          </p:cNvPr>
          <p:cNvSpPr txBox="1"/>
          <p:nvPr/>
        </p:nvSpPr>
        <p:spPr>
          <a:xfrm>
            <a:off x="4645915" y="4012583"/>
            <a:ext cx="2165914" cy="523220"/>
          </a:xfrm>
          <a:prstGeom prst="rect">
            <a:avLst/>
          </a:prstGeom>
          <a:noFill/>
        </p:spPr>
        <p:txBody>
          <a:bodyPr wrap="none" rtlCol="0">
            <a:spAutoFit/>
          </a:bodyPr>
          <a:lstStyle/>
          <a:p>
            <a:pPr algn="l"/>
            <a:r>
              <a:rPr lang="en-US" sz="2800" dirty="0"/>
              <a:t>Targeted RNA</a:t>
            </a:r>
          </a:p>
        </p:txBody>
      </p:sp>
      <p:sp>
        <p:nvSpPr>
          <p:cNvPr id="170" name="TextBox 169">
            <a:extLst>
              <a:ext uri="{FF2B5EF4-FFF2-40B4-BE49-F238E27FC236}">
                <a16:creationId xmlns:a16="http://schemas.microsoft.com/office/drawing/2014/main" id="{935B67C7-315F-6D47-8AB3-C821ECEEDF11}"/>
              </a:ext>
              <a:ext uri="{C183D7F6-B498-43B3-948B-1728B52AA6E4}">
                <adec:decorative xmlns:adec="http://schemas.microsoft.com/office/drawing/2017/decorative" val="1"/>
              </a:ext>
            </a:extLst>
          </p:cNvPr>
          <p:cNvSpPr txBox="1"/>
          <p:nvPr/>
        </p:nvSpPr>
        <p:spPr>
          <a:xfrm>
            <a:off x="4932905" y="6260431"/>
            <a:ext cx="1752403" cy="523220"/>
          </a:xfrm>
          <a:prstGeom prst="rect">
            <a:avLst/>
          </a:prstGeom>
          <a:noFill/>
        </p:spPr>
        <p:txBody>
          <a:bodyPr wrap="none" rtlCol="0">
            <a:spAutoFit/>
          </a:bodyPr>
          <a:lstStyle/>
          <a:p>
            <a:pPr algn="l"/>
            <a:r>
              <a:rPr lang="en-US" sz="2800" dirty="0"/>
              <a:t>Other RNA</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24</a:t>
            </a:fld>
            <a:endParaRPr lang="en-US"/>
          </a:p>
        </p:txBody>
      </p:sp>
    </p:spTree>
    <p:extLst>
      <p:ext uri="{BB962C8B-B14F-4D97-AF65-F5344CB8AC3E}">
        <p14:creationId xmlns:p14="http://schemas.microsoft.com/office/powerpoint/2010/main" val="1764863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54214-1D40-3D48-99A3-AF8549668EEC}"/>
              </a:ext>
              <a:ext uri="{C183D7F6-B498-43B3-948B-1728B52AA6E4}">
                <adec:decorative xmlns:adec="http://schemas.microsoft.com/office/drawing/2017/decorative" val="1"/>
              </a:ext>
            </a:extLst>
          </p:cNvPr>
          <p:cNvSpPr txBox="1"/>
          <p:nvPr/>
        </p:nvSpPr>
        <p:spPr>
          <a:xfrm>
            <a:off x="6807203" y="522635"/>
            <a:ext cx="5239657" cy="1384995"/>
          </a:xfrm>
          <a:prstGeom prst="rect">
            <a:avLst/>
          </a:prstGeom>
          <a:noFill/>
        </p:spPr>
        <p:txBody>
          <a:bodyPr wrap="square" rtlCol="0">
            <a:spAutoFit/>
          </a:bodyPr>
          <a:lstStyle/>
          <a:p>
            <a:r>
              <a:rPr lang="en-US" sz="2800" b="1" dirty="0"/>
              <a:t>Cells look like clear gel.</a:t>
            </a:r>
          </a:p>
          <a:p>
            <a:endParaRPr lang="en-US" sz="2800" b="1" dirty="0"/>
          </a:p>
          <a:p>
            <a:r>
              <a:rPr lang="en-US" sz="2800" b="1" dirty="0"/>
              <a:t>How can we make things visible?</a:t>
            </a:r>
          </a:p>
        </p:txBody>
      </p:sp>
      <p:sp>
        <p:nvSpPr>
          <p:cNvPr id="7" name="Title 1">
            <a:extLst>
              <a:ext uri="{FF2B5EF4-FFF2-40B4-BE49-F238E27FC236}">
                <a16:creationId xmlns:a16="http://schemas.microsoft.com/office/drawing/2014/main" id="{A4B1706B-1195-6344-BFE9-AD12FD0978D7}"/>
              </a:ext>
              <a:ext uri="{C183D7F6-B498-43B3-948B-1728B52AA6E4}">
                <adec:decorative xmlns:adec="http://schemas.microsoft.com/office/drawing/2017/decorative" val="1"/>
              </a:ext>
            </a:extLst>
          </p:cNvPr>
          <p:cNvSpPr>
            <a:spLocks noGrp="1"/>
          </p:cNvSpPr>
          <p:nvPr>
            <p:ph type="title"/>
          </p:nvPr>
        </p:nvSpPr>
        <p:spPr>
          <a:xfrm>
            <a:off x="838200" y="86157"/>
            <a:ext cx="10515600" cy="1325563"/>
          </a:xfrm>
        </p:spPr>
        <p:txBody>
          <a:bodyPr/>
          <a:lstStyle/>
          <a:p>
            <a:r>
              <a:rPr lang="en-US" dirty="0"/>
              <a:t>Detecting markers</a:t>
            </a:r>
          </a:p>
        </p:txBody>
      </p:sp>
      <p:pic>
        <p:nvPicPr>
          <p:cNvPr id="3" name="Picture 2" descr="another paint brush">
            <a:extLst>
              <a:ext uri="{FF2B5EF4-FFF2-40B4-BE49-F238E27FC236}">
                <a16:creationId xmlns:a16="http://schemas.microsoft.com/office/drawing/2014/main" id="{917CC893-8168-7944-A613-EF19014725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1409951" y="2070098"/>
            <a:ext cx="2782780" cy="3209669"/>
          </a:xfrm>
          <a:prstGeom prst="rect">
            <a:avLst/>
          </a:prstGeom>
        </p:spPr>
      </p:pic>
      <p:pic>
        <p:nvPicPr>
          <p:cNvPr id="11" name="Picture 10" descr="cells expressing the gene">
            <a:extLst>
              <a:ext uri="{FF2B5EF4-FFF2-40B4-BE49-F238E27FC236}">
                <a16:creationId xmlns:a16="http://schemas.microsoft.com/office/drawing/2014/main" id="{1B6DDAF2-73BF-5E43-90F4-EA10FE63F5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3427" y="2231756"/>
            <a:ext cx="4210373" cy="4108880"/>
          </a:xfrm>
          <a:prstGeom prst="rect">
            <a:avLst/>
          </a:prstGeom>
        </p:spPr>
      </p:pic>
      <p:sp>
        <p:nvSpPr>
          <p:cNvPr id="5" name="TextBox 4">
            <a:extLst>
              <a:ext uri="{FF2B5EF4-FFF2-40B4-BE49-F238E27FC236}">
                <a16:creationId xmlns:a16="http://schemas.microsoft.com/office/drawing/2014/main" id="{DA60360A-07C5-D446-9DA0-5D8BB747DDFE}"/>
              </a:ext>
              <a:ext uri="{C183D7F6-B498-43B3-948B-1728B52AA6E4}">
                <adec:decorative xmlns:adec="http://schemas.microsoft.com/office/drawing/2017/decorative" val="1"/>
              </a:ext>
            </a:extLst>
          </p:cNvPr>
          <p:cNvSpPr txBox="1"/>
          <p:nvPr/>
        </p:nvSpPr>
        <p:spPr>
          <a:xfrm>
            <a:off x="235528" y="5279767"/>
            <a:ext cx="8243454" cy="1384995"/>
          </a:xfrm>
          <a:prstGeom prst="rect">
            <a:avLst/>
          </a:prstGeom>
          <a:noFill/>
        </p:spPr>
        <p:txBody>
          <a:bodyPr wrap="square" rtlCol="0">
            <a:spAutoFit/>
          </a:bodyPr>
          <a:lstStyle/>
          <a:p>
            <a:pPr algn="l"/>
            <a:r>
              <a:rPr lang="en-US" sz="2800" dirty="0"/>
              <a:t>Because the RNA is expressed only in some cells, the antisense label distinguishes the cells that express the gene from those cells that do not express the gene.</a:t>
            </a:r>
          </a:p>
        </p:txBody>
      </p:sp>
      <p:sp>
        <p:nvSpPr>
          <p:cNvPr id="12" name="TextBox 11">
            <a:extLst>
              <a:ext uri="{FF2B5EF4-FFF2-40B4-BE49-F238E27FC236}">
                <a16:creationId xmlns:a16="http://schemas.microsoft.com/office/drawing/2014/main" id="{47F010B3-90C0-CE49-887E-4A4729D1F9E8}"/>
              </a:ext>
              <a:ext uri="{C183D7F6-B498-43B3-948B-1728B52AA6E4}">
                <adec:decorative xmlns:adec="http://schemas.microsoft.com/office/drawing/2017/decorative" val="1"/>
              </a:ext>
            </a:extLst>
          </p:cNvPr>
          <p:cNvSpPr txBox="1"/>
          <p:nvPr/>
        </p:nvSpPr>
        <p:spPr>
          <a:xfrm>
            <a:off x="4810470" y="2658448"/>
            <a:ext cx="2701636" cy="954107"/>
          </a:xfrm>
          <a:prstGeom prst="rect">
            <a:avLst/>
          </a:prstGeom>
          <a:noFill/>
        </p:spPr>
        <p:txBody>
          <a:bodyPr wrap="square" rtlCol="0">
            <a:spAutoFit/>
          </a:bodyPr>
          <a:lstStyle/>
          <a:p>
            <a:pPr algn="l"/>
            <a:r>
              <a:rPr lang="en-US" sz="2800" dirty="0">
                <a:solidFill>
                  <a:schemeClr val="accent5">
                    <a:lumMod val="50000"/>
                  </a:schemeClr>
                </a:solidFill>
              </a:rPr>
              <a:t>Cells that express the gene</a:t>
            </a:r>
          </a:p>
        </p:txBody>
      </p:sp>
      <p:sp>
        <p:nvSpPr>
          <p:cNvPr id="13" name="TextBox 12">
            <a:extLst>
              <a:ext uri="{FF2B5EF4-FFF2-40B4-BE49-F238E27FC236}">
                <a16:creationId xmlns:a16="http://schemas.microsoft.com/office/drawing/2014/main" id="{00C90810-5BB2-FE4B-B7F0-F170B531A463}"/>
              </a:ext>
              <a:ext uri="{C183D7F6-B498-43B3-948B-1728B52AA6E4}">
                <adec:decorative xmlns:adec="http://schemas.microsoft.com/office/drawing/2017/decorative" val="1"/>
              </a:ext>
            </a:extLst>
          </p:cNvPr>
          <p:cNvSpPr txBox="1"/>
          <p:nvPr/>
        </p:nvSpPr>
        <p:spPr>
          <a:xfrm>
            <a:off x="4810470" y="3776329"/>
            <a:ext cx="2701636" cy="954107"/>
          </a:xfrm>
          <a:prstGeom prst="rect">
            <a:avLst/>
          </a:prstGeom>
          <a:noFill/>
        </p:spPr>
        <p:txBody>
          <a:bodyPr wrap="square" rtlCol="0">
            <a:spAutoFit/>
          </a:bodyPr>
          <a:lstStyle/>
          <a:p>
            <a:pPr algn="l"/>
            <a:r>
              <a:rPr lang="en-US" sz="2800" dirty="0">
                <a:solidFill>
                  <a:schemeClr val="accent2">
                    <a:lumMod val="50000"/>
                  </a:schemeClr>
                </a:solidFill>
              </a:rPr>
              <a:t>Cells that do not express the gene</a:t>
            </a:r>
          </a:p>
        </p:txBody>
      </p:sp>
      <p:cxnSp>
        <p:nvCxnSpPr>
          <p:cNvPr id="15" name="Straight Arrow Connector 14">
            <a:extLst>
              <a:ext uri="{FF2B5EF4-FFF2-40B4-BE49-F238E27FC236}">
                <a16:creationId xmlns:a16="http://schemas.microsoft.com/office/drawing/2014/main" id="{94B3D8BA-8E4F-BB4C-A934-A44375D824DC}"/>
              </a:ext>
              <a:ext uri="{C183D7F6-B498-43B3-948B-1728B52AA6E4}">
                <adec:decorative xmlns:adec="http://schemas.microsoft.com/office/drawing/2017/decorative" val="1"/>
              </a:ext>
            </a:extLst>
          </p:cNvPr>
          <p:cNvCxnSpPr>
            <a:cxnSpLocks/>
          </p:cNvCxnSpPr>
          <p:nvPr/>
        </p:nvCxnSpPr>
        <p:spPr>
          <a:xfrm>
            <a:off x="7303077" y="3192117"/>
            <a:ext cx="940377" cy="0"/>
          </a:xfrm>
          <a:prstGeom prst="straightConnector1">
            <a:avLst/>
          </a:prstGeom>
          <a:ln w="66675">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6C889EF-4E09-1A4E-B7E2-9A8253036394}"/>
              </a:ext>
              <a:ext uri="{C183D7F6-B498-43B3-948B-1728B52AA6E4}">
                <adec:decorative xmlns:adec="http://schemas.microsoft.com/office/drawing/2017/decorative" val="1"/>
              </a:ext>
            </a:extLst>
          </p:cNvPr>
          <p:cNvCxnSpPr>
            <a:cxnSpLocks/>
          </p:cNvCxnSpPr>
          <p:nvPr/>
        </p:nvCxnSpPr>
        <p:spPr>
          <a:xfrm>
            <a:off x="7303077" y="4302249"/>
            <a:ext cx="768927" cy="0"/>
          </a:xfrm>
          <a:prstGeom prst="straightConnector1">
            <a:avLst/>
          </a:prstGeom>
          <a:ln w="66675">
            <a:solidFill>
              <a:schemeClr val="accent2"/>
            </a:solidFill>
            <a:tailEnd type="stealth"/>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25</a:t>
            </a:fld>
            <a:endParaRPr lang="en-US"/>
          </a:p>
        </p:txBody>
      </p:sp>
    </p:spTree>
    <p:extLst>
      <p:ext uri="{BB962C8B-B14F-4D97-AF65-F5344CB8AC3E}">
        <p14:creationId xmlns:p14="http://schemas.microsoft.com/office/powerpoint/2010/main" val="4067601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E76-AA5E-9842-BB4F-51D8D3AEE007}"/>
              </a:ext>
              <a:ext uri="{C183D7F6-B498-43B3-948B-1728B52AA6E4}">
                <adec:decorative xmlns:adec="http://schemas.microsoft.com/office/drawing/2017/decorative" val="1"/>
              </a:ext>
            </a:extLst>
          </p:cNvPr>
          <p:cNvSpPr>
            <a:spLocks noGrp="1"/>
          </p:cNvSpPr>
          <p:nvPr>
            <p:ph type="title"/>
          </p:nvPr>
        </p:nvSpPr>
        <p:spPr/>
        <p:txBody>
          <a:bodyPr/>
          <a:lstStyle/>
          <a:p>
            <a:r>
              <a:rPr lang="en-US" dirty="0"/>
              <a:t>Can we figure out what’s wrong in the cells of people infected with </a:t>
            </a:r>
            <a:r>
              <a:rPr lang="en-US" i="1" dirty="0"/>
              <a:t>Borrelia burgdorferi</a:t>
            </a:r>
            <a:r>
              <a:rPr lang="en-US" dirty="0"/>
              <a:t>?</a:t>
            </a:r>
          </a:p>
        </p:txBody>
      </p:sp>
      <p:sp>
        <p:nvSpPr>
          <p:cNvPr id="3" name="Content Placeholder 2">
            <a:extLst>
              <a:ext uri="{FF2B5EF4-FFF2-40B4-BE49-F238E27FC236}">
                <a16:creationId xmlns:a16="http://schemas.microsoft.com/office/drawing/2014/main" id="{979CD7BC-C944-FE49-A206-9661115A094F}"/>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dirty="0"/>
              <a:t>If we can test for the presence of specific markers in different cells, we can distinguish healthy from sick cells and one cell type from another. </a:t>
            </a:r>
          </a:p>
          <a:p>
            <a:endParaRPr lang="en-US" dirty="0"/>
          </a:p>
          <a:p>
            <a:pPr marL="0" indent="0">
              <a:buNone/>
            </a:pPr>
            <a:r>
              <a:rPr lang="en-US" b="1" dirty="0"/>
              <a:t>Key Concept</a:t>
            </a:r>
          </a:p>
          <a:p>
            <a:r>
              <a:rPr lang="en-US" dirty="0"/>
              <a:t>A marker indicates where it is, but not what or where any other things are. The </a:t>
            </a:r>
            <a:r>
              <a:rPr lang="en-US" b="1" dirty="0"/>
              <a:t>absence</a:t>
            </a:r>
            <a:r>
              <a:rPr lang="en-US" dirty="0"/>
              <a:t> of a neuronal marker </a:t>
            </a:r>
            <a:r>
              <a:rPr lang="en-US" b="1" dirty="0"/>
              <a:t>doesn’t</a:t>
            </a:r>
            <a:r>
              <a:rPr lang="en-US" dirty="0"/>
              <a:t> tell you that it </a:t>
            </a:r>
            <a:r>
              <a:rPr lang="en-US" b="1" dirty="0"/>
              <a:t>is</a:t>
            </a:r>
            <a:r>
              <a:rPr lang="en-US" b="1" i="1" dirty="0"/>
              <a:t> </a:t>
            </a:r>
            <a:r>
              <a:rPr lang="en-US" dirty="0"/>
              <a:t>a glial cell. It only tells you it is </a:t>
            </a:r>
            <a:r>
              <a:rPr lang="en-US" b="1" dirty="0"/>
              <a:t>not</a:t>
            </a:r>
            <a:r>
              <a:rPr lang="en-US" dirty="0"/>
              <a:t> the neuron.</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26</a:t>
            </a:fld>
            <a:endParaRPr lang="en-US"/>
          </a:p>
        </p:txBody>
      </p:sp>
    </p:spTree>
    <p:extLst>
      <p:ext uri="{BB962C8B-B14F-4D97-AF65-F5344CB8AC3E}">
        <p14:creationId xmlns:p14="http://schemas.microsoft.com/office/powerpoint/2010/main" val="206321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 N A dye">
            <a:extLst>
              <a:ext uri="{FF2B5EF4-FFF2-40B4-BE49-F238E27FC236}">
                <a16:creationId xmlns:a16="http://schemas.microsoft.com/office/drawing/2014/main" id="{50C4C4A0-963E-5541-9922-45256D48F2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9457" y="2387886"/>
            <a:ext cx="5194300" cy="3517900"/>
          </a:xfrm>
          <a:prstGeom prst="rect">
            <a:avLst/>
          </a:prstGeom>
        </p:spPr>
      </p:pic>
      <p:sp>
        <p:nvSpPr>
          <p:cNvPr id="2" name="Title 1">
            <a:extLst>
              <a:ext uri="{FF2B5EF4-FFF2-40B4-BE49-F238E27FC236}">
                <a16:creationId xmlns:a16="http://schemas.microsoft.com/office/drawing/2014/main" id="{CB8F7C0D-5870-F747-A44B-4D156E14601B}"/>
              </a:ext>
              <a:ext uri="{C183D7F6-B498-43B3-948B-1728B52AA6E4}">
                <adec:decorative xmlns:adec="http://schemas.microsoft.com/office/drawing/2017/decorative" val="1"/>
              </a:ext>
            </a:extLst>
          </p:cNvPr>
          <p:cNvSpPr>
            <a:spLocks noGrp="1"/>
          </p:cNvSpPr>
          <p:nvPr>
            <p:ph type="title"/>
          </p:nvPr>
        </p:nvSpPr>
        <p:spPr>
          <a:xfrm>
            <a:off x="765628" y="0"/>
            <a:ext cx="10515600" cy="1325563"/>
          </a:xfrm>
        </p:spPr>
        <p:txBody>
          <a:bodyPr/>
          <a:lstStyle/>
          <a:p>
            <a:r>
              <a:rPr lang="en-US" dirty="0"/>
              <a:t>Labeling markers to show </a:t>
            </a:r>
            <a:r>
              <a:rPr lang="en-US" b="1" dirty="0"/>
              <a:t>where</a:t>
            </a:r>
            <a:r>
              <a:rPr lang="en-US" dirty="0"/>
              <a:t> cells are</a:t>
            </a:r>
          </a:p>
        </p:txBody>
      </p:sp>
      <p:sp>
        <p:nvSpPr>
          <p:cNvPr id="9" name="Rectangle 8">
            <a:extLst>
              <a:ext uri="{FF2B5EF4-FFF2-40B4-BE49-F238E27FC236}">
                <a16:creationId xmlns:a16="http://schemas.microsoft.com/office/drawing/2014/main" id="{208DF3AB-28BF-D047-8400-0979D4D0D2FF}"/>
              </a:ext>
              <a:ext uri="{C183D7F6-B498-43B3-948B-1728B52AA6E4}">
                <adec:decorative xmlns:adec="http://schemas.microsoft.com/office/drawing/2017/decorative" val="1"/>
              </a:ext>
            </a:extLst>
          </p:cNvPr>
          <p:cNvSpPr/>
          <p:nvPr/>
        </p:nvSpPr>
        <p:spPr>
          <a:xfrm>
            <a:off x="1100779" y="2367370"/>
            <a:ext cx="1236021" cy="2359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c</a:t>
            </a:r>
          </a:p>
        </p:txBody>
      </p:sp>
      <p:sp>
        <p:nvSpPr>
          <p:cNvPr id="10" name="TextBox 9">
            <a:extLst>
              <a:ext uri="{FF2B5EF4-FFF2-40B4-BE49-F238E27FC236}">
                <a16:creationId xmlns:a16="http://schemas.microsoft.com/office/drawing/2014/main" id="{7A4E2ABC-B31C-FE45-8700-61F72471C7F8}"/>
              </a:ext>
              <a:ext uri="{C183D7F6-B498-43B3-948B-1728B52AA6E4}">
                <adec:decorative xmlns:adec="http://schemas.microsoft.com/office/drawing/2017/decorative" val="1"/>
              </a:ext>
            </a:extLst>
          </p:cNvPr>
          <p:cNvSpPr txBox="1"/>
          <p:nvPr/>
        </p:nvSpPr>
        <p:spPr>
          <a:xfrm>
            <a:off x="3013515" y="4082675"/>
            <a:ext cx="367408" cy="523220"/>
          </a:xfrm>
          <a:prstGeom prst="rect">
            <a:avLst/>
          </a:prstGeom>
          <a:noFill/>
        </p:spPr>
        <p:txBody>
          <a:bodyPr wrap="none" rtlCol="0">
            <a:spAutoFit/>
          </a:bodyPr>
          <a:lstStyle/>
          <a:p>
            <a:pPr algn="l"/>
            <a:r>
              <a:rPr lang="en-US" sz="2800" dirty="0">
                <a:solidFill>
                  <a:schemeClr val="bg1"/>
                </a:solidFill>
              </a:rPr>
              <a:t>1</a:t>
            </a:r>
          </a:p>
        </p:txBody>
      </p:sp>
      <p:sp>
        <p:nvSpPr>
          <p:cNvPr id="11" name="TextBox 10">
            <a:extLst>
              <a:ext uri="{FF2B5EF4-FFF2-40B4-BE49-F238E27FC236}">
                <a16:creationId xmlns:a16="http://schemas.microsoft.com/office/drawing/2014/main" id="{CF96AE53-FA7B-C14F-98E5-22416B5932FE}"/>
              </a:ext>
              <a:ext uri="{C183D7F6-B498-43B3-948B-1728B52AA6E4}">
                <adec:decorative xmlns:adec="http://schemas.microsoft.com/office/drawing/2017/decorative" val="1"/>
              </a:ext>
            </a:extLst>
          </p:cNvPr>
          <p:cNvSpPr txBox="1"/>
          <p:nvPr/>
        </p:nvSpPr>
        <p:spPr>
          <a:xfrm>
            <a:off x="3346881" y="4944070"/>
            <a:ext cx="367408" cy="523220"/>
          </a:xfrm>
          <a:prstGeom prst="rect">
            <a:avLst/>
          </a:prstGeom>
          <a:noFill/>
        </p:spPr>
        <p:txBody>
          <a:bodyPr wrap="none" rtlCol="0">
            <a:spAutoFit/>
          </a:bodyPr>
          <a:lstStyle/>
          <a:p>
            <a:pPr algn="l"/>
            <a:r>
              <a:rPr lang="en-US" sz="2800" dirty="0">
                <a:solidFill>
                  <a:schemeClr val="bg1"/>
                </a:solidFill>
              </a:rPr>
              <a:t>2</a:t>
            </a:r>
          </a:p>
        </p:txBody>
      </p:sp>
      <p:pic>
        <p:nvPicPr>
          <p:cNvPr id="15" name="Picture 14" descr="Numbered cells">
            <a:extLst>
              <a:ext uri="{FF2B5EF4-FFF2-40B4-BE49-F238E27FC236}">
                <a16:creationId xmlns:a16="http://schemas.microsoft.com/office/drawing/2014/main" id="{ADA1583C-C2A7-B64B-8491-7F04847E75F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09094" y="4366756"/>
            <a:ext cx="4509902" cy="1355435"/>
          </a:xfrm>
          <a:prstGeom prst="rect">
            <a:avLst/>
          </a:prstGeom>
        </p:spPr>
      </p:pic>
      <p:cxnSp>
        <p:nvCxnSpPr>
          <p:cNvPr id="14" name="Straight Connector 13">
            <a:extLst>
              <a:ext uri="{FF2B5EF4-FFF2-40B4-BE49-F238E27FC236}">
                <a16:creationId xmlns:a16="http://schemas.microsoft.com/office/drawing/2014/main" id="{62CF8AB8-A5FC-A241-88BD-0302BF3F359A}"/>
              </a:ext>
              <a:ext uri="{C183D7F6-B498-43B3-948B-1728B52AA6E4}">
                <adec:decorative xmlns:adec="http://schemas.microsoft.com/office/drawing/2017/decorative" val="1"/>
              </a:ext>
            </a:extLst>
          </p:cNvPr>
          <p:cNvCxnSpPr>
            <a:cxnSpLocks/>
          </p:cNvCxnSpPr>
          <p:nvPr/>
        </p:nvCxnSpPr>
        <p:spPr>
          <a:xfrm flipH="1" flipV="1">
            <a:off x="6293757" y="2419608"/>
            <a:ext cx="1582756" cy="2623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ED0B46-A246-2842-954A-6B307E67530A}"/>
              </a:ext>
              <a:ext uri="{C183D7F6-B498-43B3-948B-1728B52AA6E4}">
                <adec:decorative xmlns:adec="http://schemas.microsoft.com/office/drawing/2017/decorative" val="1"/>
              </a:ext>
            </a:extLst>
          </p:cNvPr>
          <p:cNvCxnSpPr>
            <a:cxnSpLocks/>
          </p:cNvCxnSpPr>
          <p:nvPr/>
        </p:nvCxnSpPr>
        <p:spPr>
          <a:xfrm flipH="1">
            <a:off x="6293757" y="5205680"/>
            <a:ext cx="1427843" cy="516511"/>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01C17C9-B083-844B-8FBB-652E8542C961}"/>
              </a:ext>
              <a:ext uri="{C183D7F6-B498-43B3-948B-1728B52AA6E4}">
                <adec:decorative xmlns:adec="http://schemas.microsoft.com/office/drawing/2017/decorative" val="1"/>
              </a:ext>
            </a:extLst>
          </p:cNvPr>
          <p:cNvSpPr txBox="1"/>
          <p:nvPr/>
        </p:nvSpPr>
        <p:spPr>
          <a:xfrm>
            <a:off x="765628" y="961681"/>
            <a:ext cx="2440540" cy="1384995"/>
          </a:xfrm>
          <a:prstGeom prst="rect">
            <a:avLst/>
          </a:prstGeom>
          <a:noFill/>
        </p:spPr>
        <p:txBody>
          <a:bodyPr wrap="none" rtlCol="0">
            <a:spAutoFit/>
          </a:bodyPr>
          <a:lstStyle/>
          <a:p>
            <a:pPr algn="l"/>
            <a:endParaRPr lang="en-US" sz="2800" dirty="0">
              <a:solidFill>
                <a:srgbClr val="FF0000"/>
              </a:solidFill>
            </a:endParaRPr>
          </a:p>
          <a:p>
            <a:pPr algn="l"/>
            <a:r>
              <a:rPr lang="en-US" sz="2800" dirty="0">
                <a:solidFill>
                  <a:srgbClr val="FF0000"/>
                </a:solidFill>
              </a:rPr>
              <a:t>	</a:t>
            </a:r>
          </a:p>
          <a:p>
            <a:pPr algn="l"/>
            <a:r>
              <a:rPr lang="en-US" sz="2800" dirty="0">
                <a:solidFill>
                  <a:srgbClr val="0070C0"/>
                </a:solidFill>
              </a:rPr>
              <a:t>Blue = DNA dye</a:t>
            </a:r>
          </a:p>
        </p:txBody>
      </p:sp>
      <p:sp>
        <p:nvSpPr>
          <p:cNvPr id="4" name="TextBox 3">
            <a:extLst>
              <a:ext uri="{FF2B5EF4-FFF2-40B4-BE49-F238E27FC236}">
                <a16:creationId xmlns:a16="http://schemas.microsoft.com/office/drawing/2014/main" id="{93F6B5EF-41CA-7D4B-96DF-897CF7ECA0ED}"/>
              </a:ext>
              <a:ext uri="{C183D7F6-B498-43B3-948B-1728B52AA6E4}">
                <adec:decorative xmlns:adec="http://schemas.microsoft.com/office/drawing/2017/decorative" val="1"/>
              </a:ext>
            </a:extLst>
          </p:cNvPr>
          <p:cNvSpPr txBox="1"/>
          <p:nvPr/>
        </p:nvSpPr>
        <p:spPr>
          <a:xfrm>
            <a:off x="797139" y="1141837"/>
            <a:ext cx="10484089" cy="523220"/>
          </a:xfrm>
          <a:prstGeom prst="rect">
            <a:avLst/>
          </a:prstGeom>
          <a:noFill/>
        </p:spPr>
        <p:txBody>
          <a:bodyPr wrap="none" rtlCol="0">
            <a:spAutoFit/>
          </a:bodyPr>
          <a:lstStyle/>
          <a:p>
            <a:pPr algn="l"/>
            <a:r>
              <a:rPr lang="en-US" sz="2800" dirty="0"/>
              <a:t>Using a DNA dye we can locate the nuclei of cells in a dark field of view.</a:t>
            </a:r>
          </a:p>
        </p:txBody>
      </p:sp>
      <p:sp>
        <p:nvSpPr>
          <p:cNvPr id="6" name="TextBox 5">
            <a:extLst>
              <a:ext uri="{FF2B5EF4-FFF2-40B4-BE49-F238E27FC236}">
                <a16:creationId xmlns:a16="http://schemas.microsoft.com/office/drawing/2014/main" id="{55A9D113-A02F-3746-BA82-B4DA864E0FDC}"/>
              </a:ext>
              <a:ext uri="{C183D7F6-B498-43B3-948B-1728B52AA6E4}">
                <adec:decorative xmlns:adec="http://schemas.microsoft.com/office/drawing/2017/decorative" val="1"/>
              </a:ext>
            </a:extLst>
          </p:cNvPr>
          <p:cNvSpPr txBox="1"/>
          <p:nvPr/>
        </p:nvSpPr>
        <p:spPr>
          <a:xfrm>
            <a:off x="7448218" y="2257130"/>
            <a:ext cx="3747501" cy="523220"/>
          </a:xfrm>
          <a:prstGeom prst="rect">
            <a:avLst/>
          </a:prstGeom>
          <a:noFill/>
        </p:spPr>
        <p:txBody>
          <a:bodyPr wrap="none" rtlCol="0">
            <a:spAutoFit/>
          </a:bodyPr>
          <a:lstStyle/>
          <a:p>
            <a:pPr algn="l"/>
            <a:r>
              <a:rPr lang="en-US" sz="2800" dirty="0"/>
              <a:t>Two cells are numbered.</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27</a:t>
            </a:fld>
            <a:endParaRPr lang="en-US"/>
          </a:p>
        </p:txBody>
      </p:sp>
    </p:spTree>
    <p:extLst>
      <p:ext uri="{BB962C8B-B14F-4D97-AF65-F5344CB8AC3E}">
        <p14:creationId xmlns:p14="http://schemas.microsoft.com/office/powerpoint/2010/main" val="2261948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7C0D-5870-F747-A44B-4D156E14601B}"/>
              </a:ext>
              <a:ext uri="{C183D7F6-B498-43B3-948B-1728B52AA6E4}">
                <adec:decorative xmlns:adec="http://schemas.microsoft.com/office/drawing/2017/decorative" val="1"/>
              </a:ext>
            </a:extLst>
          </p:cNvPr>
          <p:cNvSpPr>
            <a:spLocks noGrp="1"/>
          </p:cNvSpPr>
          <p:nvPr>
            <p:ph type="title"/>
          </p:nvPr>
        </p:nvSpPr>
        <p:spPr>
          <a:xfrm>
            <a:off x="765628" y="0"/>
            <a:ext cx="10515600" cy="1325563"/>
          </a:xfrm>
        </p:spPr>
        <p:txBody>
          <a:bodyPr/>
          <a:lstStyle/>
          <a:p>
            <a:r>
              <a:rPr lang="en-US" dirty="0"/>
              <a:t>Labeling markers to identify the </a:t>
            </a:r>
            <a:r>
              <a:rPr lang="en-US" b="1" dirty="0"/>
              <a:t>type </a:t>
            </a:r>
            <a:r>
              <a:rPr lang="en-US" dirty="0"/>
              <a:t>of cell</a:t>
            </a:r>
          </a:p>
        </p:txBody>
      </p:sp>
      <p:sp>
        <p:nvSpPr>
          <p:cNvPr id="5" name="Rectangle 4">
            <a:extLst>
              <a:ext uri="{FF2B5EF4-FFF2-40B4-BE49-F238E27FC236}">
                <a16:creationId xmlns:a16="http://schemas.microsoft.com/office/drawing/2014/main" id="{4A9567CA-DD75-354E-8DBB-A42F5FAA64ED}"/>
              </a:ext>
              <a:ext uri="{C183D7F6-B498-43B3-948B-1728B52AA6E4}">
                <adec:decorative xmlns:adec="http://schemas.microsoft.com/office/drawing/2017/decorative" val="1"/>
              </a:ext>
            </a:extLst>
          </p:cNvPr>
          <p:cNvSpPr/>
          <p:nvPr/>
        </p:nvSpPr>
        <p:spPr>
          <a:xfrm>
            <a:off x="10361385" y="5145314"/>
            <a:ext cx="493486" cy="1712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6D02576-15A4-D44A-9433-0EFD8A1F53A6}"/>
              </a:ext>
              <a:ext uri="{C183D7F6-B498-43B3-948B-1728B52AA6E4}">
                <adec:decorative xmlns:adec="http://schemas.microsoft.com/office/drawing/2017/decorative" val="1"/>
              </a:ext>
            </a:extLst>
          </p:cNvPr>
          <p:cNvSpPr txBox="1"/>
          <p:nvPr/>
        </p:nvSpPr>
        <p:spPr>
          <a:xfrm>
            <a:off x="7889362" y="1564417"/>
            <a:ext cx="2375843" cy="2677656"/>
          </a:xfrm>
          <a:prstGeom prst="rect">
            <a:avLst/>
          </a:prstGeom>
          <a:noFill/>
        </p:spPr>
        <p:txBody>
          <a:bodyPr wrap="none" rtlCol="0">
            <a:spAutoFit/>
          </a:bodyPr>
          <a:lstStyle/>
          <a:p>
            <a:pPr algn="l"/>
            <a:r>
              <a:rPr lang="en-US" sz="2800" b="1" dirty="0"/>
              <a:t>What is Cell 1?</a:t>
            </a:r>
          </a:p>
          <a:p>
            <a:pPr algn="l"/>
            <a:r>
              <a:rPr lang="en-US" sz="2800" dirty="0"/>
              <a:t>a. Glia</a:t>
            </a:r>
          </a:p>
          <a:p>
            <a:r>
              <a:rPr lang="en-US" sz="2800" dirty="0"/>
              <a:t>b. Muscle</a:t>
            </a:r>
          </a:p>
          <a:p>
            <a:r>
              <a:rPr lang="en-US" sz="2800" dirty="0"/>
              <a:t>c. Neuron</a:t>
            </a:r>
          </a:p>
          <a:p>
            <a:pPr algn="l"/>
            <a:r>
              <a:rPr lang="en-US" sz="2800" dirty="0"/>
              <a:t>d. Unknown</a:t>
            </a:r>
          </a:p>
          <a:p>
            <a:pPr algn="l"/>
            <a:endParaRPr lang="en-US" sz="2800" dirty="0"/>
          </a:p>
        </p:txBody>
      </p:sp>
      <p:sp>
        <p:nvSpPr>
          <p:cNvPr id="19" name="TextBox 18">
            <a:extLst>
              <a:ext uri="{FF2B5EF4-FFF2-40B4-BE49-F238E27FC236}">
                <a16:creationId xmlns:a16="http://schemas.microsoft.com/office/drawing/2014/main" id="{932EFBB5-14C4-544A-BE70-65F7FB3AF42B}"/>
              </a:ext>
              <a:ext uri="{C183D7F6-B498-43B3-948B-1728B52AA6E4}">
                <adec:decorative xmlns:adec="http://schemas.microsoft.com/office/drawing/2017/decorative" val="1"/>
              </a:ext>
            </a:extLst>
          </p:cNvPr>
          <p:cNvSpPr txBox="1"/>
          <p:nvPr/>
        </p:nvSpPr>
        <p:spPr>
          <a:xfrm>
            <a:off x="1100779" y="5951218"/>
            <a:ext cx="4458400" cy="954107"/>
          </a:xfrm>
          <a:prstGeom prst="rect">
            <a:avLst/>
          </a:prstGeom>
          <a:noFill/>
        </p:spPr>
        <p:txBody>
          <a:bodyPr wrap="none" rtlCol="0">
            <a:spAutoFit/>
          </a:bodyPr>
          <a:lstStyle/>
          <a:p>
            <a:pPr algn="ctr"/>
            <a:r>
              <a:rPr lang="en-US" sz="2800" dirty="0"/>
              <a:t>Fluorescent markers </a:t>
            </a:r>
          </a:p>
          <a:p>
            <a:pPr algn="ctr"/>
            <a:r>
              <a:rPr lang="en-US" sz="2800" dirty="0"/>
              <a:t>can be seen at the same time</a:t>
            </a:r>
          </a:p>
        </p:txBody>
      </p:sp>
      <p:pic>
        <p:nvPicPr>
          <p:cNvPr id="22" name="Picture 21" descr="fluorescence">
            <a:extLst>
              <a:ext uri="{FF2B5EF4-FFF2-40B4-BE49-F238E27FC236}">
                <a16:creationId xmlns:a16="http://schemas.microsoft.com/office/drawing/2014/main" id="{44805CC3-406F-AC46-B0FA-A28F21202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9094" y="4382254"/>
            <a:ext cx="4509902" cy="1355435"/>
          </a:xfrm>
          <a:prstGeom prst="rect">
            <a:avLst/>
          </a:prstGeom>
        </p:spPr>
      </p:pic>
      <p:cxnSp>
        <p:nvCxnSpPr>
          <p:cNvPr id="12" name="Straight Connector 11">
            <a:extLst>
              <a:ext uri="{FF2B5EF4-FFF2-40B4-BE49-F238E27FC236}">
                <a16:creationId xmlns:a16="http://schemas.microsoft.com/office/drawing/2014/main" id="{B0E62B6D-A7BE-674C-B3F6-7D1D6474A428}"/>
              </a:ext>
              <a:ext uri="{C183D7F6-B498-43B3-948B-1728B52AA6E4}">
                <adec:decorative xmlns:adec="http://schemas.microsoft.com/office/drawing/2017/decorative" val="1"/>
              </a:ext>
            </a:extLst>
          </p:cNvPr>
          <p:cNvCxnSpPr>
            <a:cxnSpLocks/>
          </p:cNvCxnSpPr>
          <p:nvPr/>
        </p:nvCxnSpPr>
        <p:spPr>
          <a:xfrm flipH="1" flipV="1">
            <a:off x="6293757" y="2419608"/>
            <a:ext cx="1582756" cy="2639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57B288-9E5A-9447-911A-510B803A3848}"/>
              </a:ext>
              <a:ext uri="{C183D7F6-B498-43B3-948B-1728B52AA6E4}">
                <adec:decorative xmlns:adec="http://schemas.microsoft.com/office/drawing/2017/decorative" val="1"/>
              </a:ext>
            </a:extLst>
          </p:cNvPr>
          <p:cNvCxnSpPr>
            <a:cxnSpLocks/>
          </p:cNvCxnSpPr>
          <p:nvPr/>
        </p:nvCxnSpPr>
        <p:spPr>
          <a:xfrm flipH="1">
            <a:off x="6293757" y="5221178"/>
            <a:ext cx="1427843" cy="516511"/>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A5099D7-4A52-9446-9B52-DF057CC06CCA}"/>
              </a:ext>
              <a:ext uri="{C183D7F6-B498-43B3-948B-1728B52AA6E4}">
                <adec:decorative xmlns:adec="http://schemas.microsoft.com/office/drawing/2017/decorative" val="1"/>
              </a:ext>
            </a:extLst>
          </p:cNvPr>
          <p:cNvSpPr txBox="1"/>
          <p:nvPr/>
        </p:nvSpPr>
        <p:spPr>
          <a:xfrm>
            <a:off x="7876513" y="1041197"/>
            <a:ext cx="976614" cy="523220"/>
          </a:xfrm>
          <a:prstGeom prst="rect">
            <a:avLst/>
          </a:prstGeom>
          <a:noFill/>
        </p:spPr>
        <p:txBody>
          <a:bodyPr wrap="none" rtlCol="0">
            <a:spAutoFit/>
          </a:bodyPr>
          <a:lstStyle/>
          <a:p>
            <a:pPr algn="l"/>
            <a:r>
              <a:rPr lang="en-US" sz="2800" dirty="0"/>
              <a:t>CQ#5</a:t>
            </a:r>
          </a:p>
        </p:txBody>
      </p:sp>
      <p:sp>
        <p:nvSpPr>
          <p:cNvPr id="24" name="TextBox 23">
            <a:hlinkClick r:id="rId4" action="ppaction://hlinksldjump"/>
            <a:extLst>
              <a:ext uri="{FF2B5EF4-FFF2-40B4-BE49-F238E27FC236}">
                <a16:creationId xmlns:a16="http://schemas.microsoft.com/office/drawing/2014/main" id="{A2442B88-F5B5-9148-8299-3FB0892ED84D}"/>
              </a:ext>
              <a:ext uri="{C183D7F6-B498-43B3-948B-1728B52AA6E4}">
                <adec:decorative xmlns:adec="http://schemas.microsoft.com/office/drawing/2017/decorative" val="1"/>
              </a:ext>
            </a:extLst>
          </p:cNvPr>
          <p:cNvSpPr txBox="1"/>
          <p:nvPr/>
        </p:nvSpPr>
        <p:spPr>
          <a:xfrm>
            <a:off x="8589795" y="6085856"/>
            <a:ext cx="3602205" cy="523220"/>
          </a:xfrm>
          <a:prstGeom prst="rect">
            <a:avLst/>
          </a:prstGeom>
          <a:noFill/>
        </p:spPr>
        <p:txBody>
          <a:bodyPr wrap="none" rtlCol="0">
            <a:spAutoFit/>
          </a:bodyPr>
          <a:lstStyle/>
          <a:p>
            <a:pPr algn="l"/>
            <a:r>
              <a:rPr lang="en-US" sz="2800" dirty="0">
                <a:solidFill>
                  <a:srgbClr val="0070C0"/>
                </a:solidFill>
              </a:rPr>
              <a:t>Review of Fluorescence</a:t>
            </a:r>
          </a:p>
        </p:txBody>
      </p:sp>
      <p:sp>
        <p:nvSpPr>
          <p:cNvPr id="20" name="TextBox 19">
            <a:extLst>
              <a:ext uri="{FF2B5EF4-FFF2-40B4-BE49-F238E27FC236}">
                <a16:creationId xmlns:a16="http://schemas.microsoft.com/office/drawing/2014/main" id="{3B132161-5EBF-6F43-AFBF-A81793590CE1}"/>
              </a:ext>
              <a:ext uri="{C183D7F6-B498-43B3-948B-1728B52AA6E4}">
                <adec:decorative xmlns:adec="http://schemas.microsoft.com/office/drawing/2017/decorative" val="1"/>
              </a:ext>
            </a:extLst>
          </p:cNvPr>
          <p:cNvSpPr txBox="1"/>
          <p:nvPr/>
        </p:nvSpPr>
        <p:spPr>
          <a:xfrm>
            <a:off x="765627" y="961681"/>
            <a:ext cx="6237845" cy="1384995"/>
          </a:xfrm>
          <a:prstGeom prst="rect">
            <a:avLst/>
          </a:prstGeom>
          <a:noFill/>
        </p:spPr>
        <p:txBody>
          <a:bodyPr wrap="square" rtlCol="0">
            <a:spAutoFit/>
          </a:bodyPr>
          <a:lstStyle/>
          <a:p>
            <a:pPr algn="l"/>
            <a:r>
              <a:rPr lang="en-US" sz="2800" dirty="0">
                <a:solidFill>
                  <a:srgbClr val="FF0000"/>
                </a:solidFill>
              </a:rPr>
              <a:t>Red = Fluorescent antibodies bound to </a:t>
            </a:r>
            <a:r>
              <a:rPr lang="en-US" sz="2800" dirty="0" err="1">
                <a:solidFill>
                  <a:srgbClr val="FF0000"/>
                </a:solidFill>
              </a:rPr>
              <a:t>HuD</a:t>
            </a:r>
            <a:r>
              <a:rPr lang="en-US" sz="2800" dirty="0">
                <a:solidFill>
                  <a:srgbClr val="FF0000"/>
                </a:solidFill>
              </a:rPr>
              <a:t>, a neuron protein 	</a:t>
            </a:r>
          </a:p>
          <a:p>
            <a:pPr algn="l"/>
            <a:r>
              <a:rPr lang="en-US" sz="2800" dirty="0">
                <a:solidFill>
                  <a:srgbClr val="0070C0"/>
                </a:solidFill>
              </a:rPr>
              <a:t>Blue = DNA dye</a:t>
            </a:r>
          </a:p>
        </p:txBody>
      </p:sp>
      <p:pic>
        <p:nvPicPr>
          <p:cNvPr id="25" name="Picture 24" descr="blue D N A">
            <a:extLst>
              <a:ext uri="{FF2B5EF4-FFF2-40B4-BE49-F238E27FC236}">
                <a16:creationId xmlns:a16="http://schemas.microsoft.com/office/drawing/2014/main" id="{661B6712-C44E-134D-A44F-ACA259BDAB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0779" y="2383853"/>
            <a:ext cx="5192978" cy="3517934"/>
          </a:xfrm>
          <a:prstGeom prst="rect">
            <a:avLst/>
          </a:prstGeom>
        </p:spPr>
      </p:pic>
      <p:sp>
        <p:nvSpPr>
          <p:cNvPr id="26" name="Rectangle 25">
            <a:extLst>
              <a:ext uri="{FF2B5EF4-FFF2-40B4-BE49-F238E27FC236}">
                <a16:creationId xmlns:a16="http://schemas.microsoft.com/office/drawing/2014/main" id="{99AF7FB3-F82E-5E46-9184-80A5E1C2E471}"/>
              </a:ext>
              <a:ext uri="{C183D7F6-B498-43B3-948B-1728B52AA6E4}">
                <adec:decorative xmlns:adec="http://schemas.microsoft.com/office/drawing/2017/decorative" val="1"/>
              </a:ext>
            </a:extLst>
          </p:cNvPr>
          <p:cNvSpPr/>
          <p:nvPr/>
        </p:nvSpPr>
        <p:spPr>
          <a:xfrm>
            <a:off x="1100779" y="2367370"/>
            <a:ext cx="1236021" cy="1193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c</a:t>
            </a:r>
          </a:p>
        </p:txBody>
      </p:sp>
      <p:sp>
        <p:nvSpPr>
          <p:cNvPr id="27" name="TextBox 26">
            <a:extLst>
              <a:ext uri="{FF2B5EF4-FFF2-40B4-BE49-F238E27FC236}">
                <a16:creationId xmlns:a16="http://schemas.microsoft.com/office/drawing/2014/main" id="{B3D9D34D-2CF6-0A48-9A17-C59C0E069CBB}"/>
              </a:ext>
              <a:ext uri="{C183D7F6-B498-43B3-948B-1728B52AA6E4}">
                <adec:decorative xmlns:adec="http://schemas.microsoft.com/office/drawing/2017/decorative" val="1"/>
              </a:ext>
            </a:extLst>
          </p:cNvPr>
          <p:cNvSpPr txBox="1"/>
          <p:nvPr/>
        </p:nvSpPr>
        <p:spPr>
          <a:xfrm>
            <a:off x="3013515" y="4082675"/>
            <a:ext cx="367408" cy="523220"/>
          </a:xfrm>
          <a:prstGeom prst="rect">
            <a:avLst/>
          </a:prstGeom>
          <a:noFill/>
        </p:spPr>
        <p:txBody>
          <a:bodyPr wrap="none" rtlCol="0">
            <a:spAutoFit/>
          </a:bodyPr>
          <a:lstStyle/>
          <a:p>
            <a:pPr algn="l"/>
            <a:r>
              <a:rPr lang="en-US" sz="2800" dirty="0">
                <a:solidFill>
                  <a:schemeClr val="bg1"/>
                </a:solidFill>
              </a:rPr>
              <a:t>1</a:t>
            </a:r>
          </a:p>
        </p:txBody>
      </p:sp>
      <p:sp>
        <p:nvSpPr>
          <p:cNvPr id="28" name="TextBox 27">
            <a:extLst>
              <a:ext uri="{FF2B5EF4-FFF2-40B4-BE49-F238E27FC236}">
                <a16:creationId xmlns:a16="http://schemas.microsoft.com/office/drawing/2014/main" id="{9EDA3123-FC34-0F40-A47C-C7085AF32FDD}"/>
              </a:ext>
              <a:ext uri="{C183D7F6-B498-43B3-948B-1728B52AA6E4}">
                <adec:decorative xmlns:adec="http://schemas.microsoft.com/office/drawing/2017/decorative" val="1"/>
              </a:ext>
            </a:extLst>
          </p:cNvPr>
          <p:cNvSpPr txBox="1"/>
          <p:nvPr/>
        </p:nvSpPr>
        <p:spPr>
          <a:xfrm>
            <a:off x="3346881" y="4944070"/>
            <a:ext cx="367408" cy="523220"/>
          </a:xfrm>
          <a:prstGeom prst="rect">
            <a:avLst/>
          </a:prstGeom>
          <a:noFill/>
        </p:spPr>
        <p:txBody>
          <a:bodyPr wrap="none" rtlCol="0">
            <a:spAutoFit/>
          </a:bodyPr>
          <a:lstStyle/>
          <a:p>
            <a:pPr algn="l"/>
            <a:r>
              <a:rPr lang="en-US" sz="2800" dirty="0">
                <a:solidFill>
                  <a:schemeClr val="bg1"/>
                </a:solidFill>
              </a:rPr>
              <a:t>2</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8610600" y="6506478"/>
            <a:ext cx="2743200" cy="365125"/>
          </a:xfrm>
        </p:spPr>
        <p:txBody>
          <a:bodyPr/>
          <a:lstStyle/>
          <a:p>
            <a:fld id="{D8F690C7-8D1C-5E40-AFE2-3FF983A333DE}" type="slidenum">
              <a:rPr lang="en-US" smtClean="0"/>
              <a:t>28</a:t>
            </a:fld>
            <a:endParaRPr lang="en-US" dirty="0"/>
          </a:p>
        </p:txBody>
      </p:sp>
    </p:spTree>
    <p:extLst>
      <p:ext uri="{BB962C8B-B14F-4D97-AF65-F5344CB8AC3E}">
        <p14:creationId xmlns:p14="http://schemas.microsoft.com/office/powerpoint/2010/main" val="2108490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9567CA-DD75-354E-8DBB-A42F5FAA64ED}"/>
              </a:ext>
              <a:ext uri="{C183D7F6-B498-43B3-948B-1728B52AA6E4}">
                <adec:decorative xmlns:adec="http://schemas.microsoft.com/office/drawing/2017/decorative" val="1"/>
              </a:ext>
            </a:extLst>
          </p:cNvPr>
          <p:cNvSpPr/>
          <p:nvPr/>
        </p:nvSpPr>
        <p:spPr>
          <a:xfrm>
            <a:off x="10361385" y="5145314"/>
            <a:ext cx="493486" cy="1712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32EFBB5-14C4-544A-BE70-65F7FB3AF42B}"/>
              </a:ext>
              <a:ext uri="{C183D7F6-B498-43B3-948B-1728B52AA6E4}">
                <adec:decorative xmlns:adec="http://schemas.microsoft.com/office/drawing/2017/decorative" val="1"/>
              </a:ext>
            </a:extLst>
          </p:cNvPr>
          <p:cNvSpPr txBox="1"/>
          <p:nvPr/>
        </p:nvSpPr>
        <p:spPr>
          <a:xfrm>
            <a:off x="1100779" y="5951218"/>
            <a:ext cx="4458400" cy="954107"/>
          </a:xfrm>
          <a:prstGeom prst="rect">
            <a:avLst/>
          </a:prstGeom>
          <a:noFill/>
        </p:spPr>
        <p:txBody>
          <a:bodyPr wrap="none" rtlCol="0">
            <a:spAutoFit/>
          </a:bodyPr>
          <a:lstStyle/>
          <a:p>
            <a:pPr algn="ctr"/>
            <a:r>
              <a:rPr lang="en-US" sz="2800" dirty="0"/>
              <a:t>Fluorescent markers </a:t>
            </a:r>
          </a:p>
          <a:p>
            <a:pPr algn="ctr"/>
            <a:r>
              <a:rPr lang="en-US" sz="2800" dirty="0"/>
              <a:t>can be seen at the same time</a:t>
            </a:r>
          </a:p>
        </p:txBody>
      </p:sp>
      <p:pic>
        <p:nvPicPr>
          <p:cNvPr id="22" name="Picture 21" descr="markers">
            <a:extLst>
              <a:ext uri="{FF2B5EF4-FFF2-40B4-BE49-F238E27FC236}">
                <a16:creationId xmlns:a16="http://schemas.microsoft.com/office/drawing/2014/main" id="{44805CC3-406F-AC46-B0FA-A28F21202F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9094" y="4382254"/>
            <a:ext cx="4509902" cy="1355435"/>
          </a:xfrm>
          <a:prstGeom prst="rect">
            <a:avLst/>
          </a:prstGeom>
        </p:spPr>
      </p:pic>
      <p:cxnSp>
        <p:nvCxnSpPr>
          <p:cNvPr id="12" name="Straight Connector 11">
            <a:extLst>
              <a:ext uri="{FF2B5EF4-FFF2-40B4-BE49-F238E27FC236}">
                <a16:creationId xmlns:a16="http://schemas.microsoft.com/office/drawing/2014/main" id="{B0E62B6D-A7BE-674C-B3F6-7D1D6474A428}"/>
              </a:ext>
              <a:ext uri="{C183D7F6-B498-43B3-948B-1728B52AA6E4}">
                <adec:decorative xmlns:adec="http://schemas.microsoft.com/office/drawing/2017/decorative" val="1"/>
              </a:ext>
            </a:extLst>
          </p:cNvPr>
          <p:cNvCxnSpPr>
            <a:cxnSpLocks/>
          </p:cNvCxnSpPr>
          <p:nvPr/>
        </p:nvCxnSpPr>
        <p:spPr>
          <a:xfrm flipH="1" flipV="1">
            <a:off x="6293757" y="2419608"/>
            <a:ext cx="1582756" cy="26390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057B288-9E5A-9447-911A-510B803A3848}"/>
              </a:ext>
              <a:ext uri="{C183D7F6-B498-43B3-948B-1728B52AA6E4}">
                <adec:decorative xmlns:adec="http://schemas.microsoft.com/office/drawing/2017/decorative" val="1"/>
              </a:ext>
            </a:extLst>
          </p:cNvPr>
          <p:cNvCxnSpPr>
            <a:cxnSpLocks/>
          </p:cNvCxnSpPr>
          <p:nvPr/>
        </p:nvCxnSpPr>
        <p:spPr>
          <a:xfrm flipH="1">
            <a:off x="6293757" y="5221178"/>
            <a:ext cx="1427843" cy="51651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081D030-634E-774A-90B5-A6A8ECFE9FF8}"/>
              </a:ext>
              <a:ext uri="{C183D7F6-B498-43B3-948B-1728B52AA6E4}">
                <adec:decorative xmlns:adec="http://schemas.microsoft.com/office/drawing/2017/decorative" val="1"/>
              </a:ext>
            </a:extLst>
          </p:cNvPr>
          <p:cNvSpPr txBox="1"/>
          <p:nvPr/>
        </p:nvSpPr>
        <p:spPr>
          <a:xfrm>
            <a:off x="7876513" y="1037687"/>
            <a:ext cx="976614" cy="523220"/>
          </a:xfrm>
          <a:prstGeom prst="rect">
            <a:avLst/>
          </a:prstGeom>
          <a:noFill/>
        </p:spPr>
        <p:txBody>
          <a:bodyPr wrap="none" rtlCol="0">
            <a:spAutoFit/>
          </a:bodyPr>
          <a:lstStyle/>
          <a:p>
            <a:pPr algn="l"/>
            <a:r>
              <a:rPr lang="en-US" sz="2800" dirty="0"/>
              <a:t>CQ#6</a:t>
            </a:r>
          </a:p>
        </p:txBody>
      </p:sp>
      <p:sp>
        <p:nvSpPr>
          <p:cNvPr id="20" name="TextBox 19">
            <a:extLst>
              <a:ext uri="{FF2B5EF4-FFF2-40B4-BE49-F238E27FC236}">
                <a16:creationId xmlns:a16="http://schemas.microsoft.com/office/drawing/2014/main" id="{3B132161-5EBF-6F43-AFBF-A81793590CE1}"/>
              </a:ext>
              <a:ext uri="{C183D7F6-B498-43B3-948B-1728B52AA6E4}">
                <adec:decorative xmlns:adec="http://schemas.microsoft.com/office/drawing/2017/decorative" val="1"/>
              </a:ext>
            </a:extLst>
          </p:cNvPr>
          <p:cNvSpPr txBox="1"/>
          <p:nvPr/>
        </p:nvSpPr>
        <p:spPr>
          <a:xfrm>
            <a:off x="765627" y="961681"/>
            <a:ext cx="6237845" cy="1384995"/>
          </a:xfrm>
          <a:prstGeom prst="rect">
            <a:avLst/>
          </a:prstGeom>
          <a:noFill/>
        </p:spPr>
        <p:txBody>
          <a:bodyPr wrap="square" rtlCol="0">
            <a:spAutoFit/>
          </a:bodyPr>
          <a:lstStyle/>
          <a:p>
            <a:pPr algn="l"/>
            <a:r>
              <a:rPr lang="en-US" sz="2800" dirty="0">
                <a:solidFill>
                  <a:srgbClr val="FF0000"/>
                </a:solidFill>
              </a:rPr>
              <a:t>Red = Fluorescent antibodies bound to </a:t>
            </a:r>
            <a:r>
              <a:rPr lang="en-US" sz="2800" dirty="0" err="1">
                <a:solidFill>
                  <a:srgbClr val="FF0000"/>
                </a:solidFill>
              </a:rPr>
              <a:t>HuD</a:t>
            </a:r>
            <a:r>
              <a:rPr lang="en-US" sz="2800" dirty="0">
                <a:solidFill>
                  <a:srgbClr val="FF0000"/>
                </a:solidFill>
              </a:rPr>
              <a:t>, a neuron protein 	</a:t>
            </a:r>
          </a:p>
          <a:p>
            <a:pPr algn="l"/>
            <a:r>
              <a:rPr lang="en-US" sz="2800" dirty="0">
                <a:solidFill>
                  <a:srgbClr val="0070C0"/>
                </a:solidFill>
              </a:rPr>
              <a:t>Blue = DNA dye</a:t>
            </a:r>
          </a:p>
        </p:txBody>
      </p:sp>
      <p:pic>
        <p:nvPicPr>
          <p:cNvPr id="25" name="Picture 24" descr="two at once">
            <a:extLst>
              <a:ext uri="{FF2B5EF4-FFF2-40B4-BE49-F238E27FC236}">
                <a16:creationId xmlns:a16="http://schemas.microsoft.com/office/drawing/2014/main" id="{661B6712-C44E-134D-A44F-ACA259BDAB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00779" y="2383853"/>
            <a:ext cx="5192978" cy="3517934"/>
          </a:xfrm>
          <a:prstGeom prst="rect">
            <a:avLst/>
          </a:prstGeom>
        </p:spPr>
      </p:pic>
      <p:sp>
        <p:nvSpPr>
          <p:cNvPr id="26" name="Rectangle 25">
            <a:extLst>
              <a:ext uri="{FF2B5EF4-FFF2-40B4-BE49-F238E27FC236}">
                <a16:creationId xmlns:a16="http://schemas.microsoft.com/office/drawing/2014/main" id="{99AF7FB3-F82E-5E46-9184-80A5E1C2E471}"/>
              </a:ext>
              <a:ext uri="{C183D7F6-B498-43B3-948B-1728B52AA6E4}">
                <adec:decorative xmlns:adec="http://schemas.microsoft.com/office/drawing/2017/decorative" val="1"/>
              </a:ext>
            </a:extLst>
          </p:cNvPr>
          <p:cNvSpPr/>
          <p:nvPr/>
        </p:nvSpPr>
        <p:spPr>
          <a:xfrm>
            <a:off x="1100779" y="2367370"/>
            <a:ext cx="1236021" cy="1193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c</a:t>
            </a:r>
          </a:p>
        </p:txBody>
      </p:sp>
      <p:sp>
        <p:nvSpPr>
          <p:cNvPr id="27" name="TextBox 26">
            <a:extLst>
              <a:ext uri="{FF2B5EF4-FFF2-40B4-BE49-F238E27FC236}">
                <a16:creationId xmlns:a16="http://schemas.microsoft.com/office/drawing/2014/main" id="{B3D9D34D-2CF6-0A48-9A17-C59C0E069CBB}"/>
              </a:ext>
              <a:ext uri="{C183D7F6-B498-43B3-948B-1728B52AA6E4}">
                <adec:decorative xmlns:adec="http://schemas.microsoft.com/office/drawing/2017/decorative" val="1"/>
              </a:ext>
            </a:extLst>
          </p:cNvPr>
          <p:cNvSpPr txBox="1"/>
          <p:nvPr/>
        </p:nvSpPr>
        <p:spPr>
          <a:xfrm>
            <a:off x="3013515" y="4082675"/>
            <a:ext cx="367408" cy="523220"/>
          </a:xfrm>
          <a:prstGeom prst="rect">
            <a:avLst/>
          </a:prstGeom>
          <a:noFill/>
        </p:spPr>
        <p:txBody>
          <a:bodyPr wrap="none" rtlCol="0">
            <a:spAutoFit/>
          </a:bodyPr>
          <a:lstStyle/>
          <a:p>
            <a:pPr algn="l"/>
            <a:r>
              <a:rPr lang="en-US" sz="2800" dirty="0">
                <a:solidFill>
                  <a:schemeClr val="bg1"/>
                </a:solidFill>
              </a:rPr>
              <a:t>1</a:t>
            </a:r>
          </a:p>
        </p:txBody>
      </p:sp>
      <p:sp>
        <p:nvSpPr>
          <p:cNvPr id="28" name="TextBox 27">
            <a:extLst>
              <a:ext uri="{FF2B5EF4-FFF2-40B4-BE49-F238E27FC236}">
                <a16:creationId xmlns:a16="http://schemas.microsoft.com/office/drawing/2014/main" id="{9EDA3123-FC34-0F40-A47C-C7085AF32FDD}"/>
              </a:ext>
              <a:ext uri="{C183D7F6-B498-43B3-948B-1728B52AA6E4}">
                <adec:decorative xmlns:adec="http://schemas.microsoft.com/office/drawing/2017/decorative" val="1"/>
              </a:ext>
            </a:extLst>
          </p:cNvPr>
          <p:cNvSpPr txBox="1"/>
          <p:nvPr/>
        </p:nvSpPr>
        <p:spPr>
          <a:xfrm>
            <a:off x="3346881" y="4944070"/>
            <a:ext cx="367408" cy="523220"/>
          </a:xfrm>
          <a:prstGeom prst="rect">
            <a:avLst/>
          </a:prstGeom>
          <a:noFill/>
        </p:spPr>
        <p:txBody>
          <a:bodyPr wrap="none" rtlCol="0">
            <a:spAutoFit/>
          </a:bodyPr>
          <a:lstStyle/>
          <a:p>
            <a:pPr algn="l"/>
            <a:r>
              <a:rPr lang="en-US" sz="2800" dirty="0">
                <a:solidFill>
                  <a:schemeClr val="bg1"/>
                </a:solidFill>
              </a:rPr>
              <a:t>2</a:t>
            </a:r>
          </a:p>
        </p:txBody>
      </p:sp>
      <p:sp>
        <p:nvSpPr>
          <p:cNvPr id="17" name="TextBox 16">
            <a:extLst>
              <a:ext uri="{FF2B5EF4-FFF2-40B4-BE49-F238E27FC236}">
                <a16:creationId xmlns:a16="http://schemas.microsoft.com/office/drawing/2014/main" id="{4B297975-39E9-6A4C-A7D8-D82061326ED0}"/>
              </a:ext>
              <a:ext uri="{C183D7F6-B498-43B3-948B-1728B52AA6E4}">
                <adec:decorative xmlns:adec="http://schemas.microsoft.com/office/drawing/2017/decorative" val="1"/>
              </a:ext>
            </a:extLst>
          </p:cNvPr>
          <p:cNvSpPr txBox="1"/>
          <p:nvPr/>
        </p:nvSpPr>
        <p:spPr>
          <a:xfrm>
            <a:off x="7889362" y="1564417"/>
            <a:ext cx="2375843" cy="2677656"/>
          </a:xfrm>
          <a:prstGeom prst="rect">
            <a:avLst/>
          </a:prstGeom>
          <a:noFill/>
        </p:spPr>
        <p:txBody>
          <a:bodyPr wrap="none" rtlCol="0">
            <a:spAutoFit/>
          </a:bodyPr>
          <a:lstStyle/>
          <a:p>
            <a:pPr algn="l"/>
            <a:r>
              <a:rPr lang="en-US" sz="2800" b="1" dirty="0"/>
              <a:t>What is Cell 2?</a:t>
            </a:r>
          </a:p>
          <a:p>
            <a:pPr algn="l"/>
            <a:r>
              <a:rPr lang="en-US" sz="2800" dirty="0"/>
              <a:t>a. Glia</a:t>
            </a:r>
          </a:p>
          <a:p>
            <a:r>
              <a:rPr lang="en-US" sz="2800" dirty="0"/>
              <a:t>b. Muscle</a:t>
            </a:r>
          </a:p>
          <a:p>
            <a:r>
              <a:rPr lang="en-US" sz="2800" dirty="0"/>
              <a:t>c. Neuron</a:t>
            </a:r>
          </a:p>
          <a:p>
            <a:pPr algn="l"/>
            <a:r>
              <a:rPr lang="en-US" sz="2800" dirty="0"/>
              <a:t>d. Unknown</a:t>
            </a:r>
          </a:p>
          <a:p>
            <a:pPr algn="l"/>
            <a:endParaRPr lang="en-US" sz="2800" dirty="0"/>
          </a:p>
        </p:txBody>
      </p:sp>
      <p:sp>
        <p:nvSpPr>
          <p:cNvPr id="18" name="Title 1">
            <a:extLst>
              <a:ext uri="{FF2B5EF4-FFF2-40B4-BE49-F238E27FC236}">
                <a16:creationId xmlns:a16="http://schemas.microsoft.com/office/drawing/2014/main" id="{E000F107-7DE2-4841-8F47-F77DD2018FE7}"/>
              </a:ext>
              <a:ext uri="{C183D7F6-B498-43B3-948B-1728B52AA6E4}">
                <adec:decorative xmlns:adec="http://schemas.microsoft.com/office/drawing/2017/decorative" val="1"/>
              </a:ext>
            </a:extLst>
          </p:cNvPr>
          <p:cNvSpPr>
            <a:spLocks noGrp="1"/>
          </p:cNvSpPr>
          <p:nvPr>
            <p:ph type="title"/>
          </p:nvPr>
        </p:nvSpPr>
        <p:spPr>
          <a:xfrm>
            <a:off x="765628" y="0"/>
            <a:ext cx="10515600" cy="1325563"/>
          </a:xfrm>
        </p:spPr>
        <p:txBody>
          <a:bodyPr/>
          <a:lstStyle/>
          <a:p>
            <a:r>
              <a:rPr lang="en-US" dirty="0"/>
              <a:t>Labeling markers to identify the </a:t>
            </a:r>
            <a:r>
              <a:rPr lang="en-US" b="1" dirty="0"/>
              <a:t>type </a:t>
            </a:r>
            <a:r>
              <a:rPr lang="en-US" dirty="0"/>
              <a:t>of cell</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29</a:t>
            </a:fld>
            <a:endParaRPr lang="en-US"/>
          </a:p>
        </p:txBody>
      </p:sp>
    </p:spTree>
    <p:extLst>
      <p:ext uri="{BB962C8B-B14F-4D97-AF65-F5344CB8AC3E}">
        <p14:creationId xmlns:p14="http://schemas.microsoft.com/office/powerpoint/2010/main" val="258210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7971E-BCF8-D54A-BB7A-D3450705099A}"/>
              </a:ext>
              <a:ext uri="{C183D7F6-B498-43B3-948B-1728B52AA6E4}">
                <adec:decorative xmlns:adec="http://schemas.microsoft.com/office/drawing/2017/decorative" val="1"/>
              </a:ext>
            </a:extLst>
          </p:cNvPr>
          <p:cNvSpPr>
            <a:spLocks noGrp="1"/>
          </p:cNvSpPr>
          <p:nvPr>
            <p:ph type="title"/>
          </p:nvPr>
        </p:nvSpPr>
        <p:spPr/>
        <p:txBody>
          <a:bodyPr/>
          <a:lstStyle/>
          <a:p>
            <a:r>
              <a:rPr lang="en-US" dirty="0"/>
              <a:t>Sufferers of Lyme disease</a:t>
            </a:r>
          </a:p>
        </p:txBody>
      </p:sp>
      <p:sp>
        <p:nvSpPr>
          <p:cNvPr id="3" name="Content Placeholder 2">
            <a:extLst>
              <a:ext uri="{FF2B5EF4-FFF2-40B4-BE49-F238E27FC236}">
                <a16:creationId xmlns:a16="http://schemas.microsoft.com/office/drawing/2014/main" id="{614DDD2B-5A2F-5045-BD0C-244FB2A261C9}"/>
              </a:ext>
              <a:ext uri="{C183D7F6-B498-43B3-948B-1728B52AA6E4}">
                <adec:decorative xmlns:adec="http://schemas.microsoft.com/office/drawing/2017/decorative" val="1"/>
              </a:ext>
            </a:extLst>
          </p:cNvPr>
          <p:cNvSpPr>
            <a:spLocks noGrp="1"/>
          </p:cNvSpPr>
          <p:nvPr>
            <p:ph idx="1"/>
          </p:nvPr>
        </p:nvSpPr>
        <p:spPr/>
        <p:txBody>
          <a:bodyPr>
            <a:normAutofit/>
          </a:bodyPr>
          <a:lstStyle/>
          <a:p>
            <a:r>
              <a:rPr lang="en-US" sz="3200" dirty="0"/>
              <a:t>What do you remember about the young girl?</a:t>
            </a:r>
          </a:p>
          <a:p>
            <a:pPr marL="0" indent="0">
              <a:buNone/>
            </a:pPr>
            <a:endParaRPr lang="en-US" sz="3200" dirty="0"/>
          </a:p>
          <a:p>
            <a:r>
              <a:rPr lang="en-US" sz="3200" dirty="0"/>
              <a:t>What were her symptoms?</a:t>
            </a:r>
          </a:p>
          <a:p>
            <a:endParaRPr lang="en-US" sz="3200" dirty="0"/>
          </a:p>
        </p:txBody>
      </p:sp>
      <p:sp>
        <p:nvSpPr>
          <p:cNvPr id="8" name="TextBox 7">
            <a:extLst>
              <a:ext uri="{FF2B5EF4-FFF2-40B4-BE49-F238E27FC236}">
                <a16:creationId xmlns:a16="http://schemas.microsoft.com/office/drawing/2014/main" id="{1C791FB4-24A0-AE46-8A93-B18DF8142FE2}"/>
              </a:ext>
              <a:ext uri="{C183D7F6-B498-43B3-948B-1728B52AA6E4}">
                <adec:decorative xmlns:adec="http://schemas.microsoft.com/office/drawing/2017/decorative" val="1"/>
              </a:ext>
            </a:extLst>
          </p:cNvPr>
          <p:cNvSpPr txBox="1"/>
          <p:nvPr/>
        </p:nvSpPr>
        <p:spPr>
          <a:xfrm>
            <a:off x="766281" y="5567689"/>
            <a:ext cx="8854797" cy="830997"/>
          </a:xfrm>
          <a:prstGeom prst="rect">
            <a:avLst/>
          </a:prstGeom>
          <a:noFill/>
        </p:spPr>
        <p:txBody>
          <a:bodyPr wrap="square" rtlCol="0">
            <a:spAutoFit/>
          </a:bodyPr>
          <a:lstStyle/>
          <a:p>
            <a:r>
              <a:rPr lang="en-US" sz="2400" dirty="0"/>
              <a:t>“I was a little naïve in the beginning thinking it would be a quick fix,”  her mother said.</a:t>
            </a:r>
            <a:endParaRPr lang="en-US" sz="36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a:t>
            </a:fld>
            <a:endParaRPr lang="en-US"/>
          </a:p>
        </p:txBody>
      </p:sp>
    </p:spTree>
    <p:extLst>
      <p:ext uri="{BB962C8B-B14F-4D97-AF65-F5344CB8AC3E}">
        <p14:creationId xmlns:p14="http://schemas.microsoft.com/office/powerpoint/2010/main" val="15771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F7C0D-5870-F747-A44B-4D156E14601B}"/>
              </a:ext>
              <a:ext uri="{C183D7F6-B498-43B3-948B-1728B52AA6E4}">
                <adec:decorative xmlns:adec="http://schemas.microsoft.com/office/drawing/2017/decorative" val="1"/>
              </a:ext>
            </a:extLst>
          </p:cNvPr>
          <p:cNvSpPr>
            <a:spLocks noGrp="1"/>
          </p:cNvSpPr>
          <p:nvPr>
            <p:ph type="title"/>
          </p:nvPr>
        </p:nvSpPr>
        <p:spPr>
          <a:xfrm>
            <a:off x="765628" y="0"/>
            <a:ext cx="10515600" cy="1325563"/>
          </a:xfrm>
        </p:spPr>
        <p:txBody>
          <a:bodyPr/>
          <a:lstStyle/>
          <a:p>
            <a:r>
              <a:rPr lang="en-US" dirty="0"/>
              <a:t>Markers show us which cells are dying.</a:t>
            </a:r>
          </a:p>
        </p:txBody>
      </p:sp>
      <p:sp>
        <p:nvSpPr>
          <p:cNvPr id="5" name="Rectangle 4">
            <a:extLst>
              <a:ext uri="{FF2B5EF4-FFF2-40B4-BE49-F238E27FC236}">
                <a16:creationId xmlns:a16="http://schemas.microsoft.com/office/drawing/2014/main" id="{4A9567CA-DD75-354E-8DBB-A42F5FAA64ED}"/>
              </a:ext>
              <a:ext uri="{C183D7F6-B498-43B3-948B-1728B52AA6E4}">
                <adec:decorative xmlns:adec="http://schemas.microsoft.com/office/drawing/2017/decorative" val="1"/>
              </a:ext>
            </a:extLst>
          </p:cNvPr>
          <p:cNvSpPr/>
          <p:nvPr/>
        </p:nvSpPr>
        <p:spPr>
          <a:xfrm>
            <a:off x="10361385" y="5145314"/>
            <a:ext cx="493486" cy="1712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descr="Cultured cells are labeled for a cell death marker.&#13;&#10;">
            <a:extLst>
              <a:ext uri="{FF2B5EF4-FFF2-40B4-BE49-F238E27FC236}">
                <a16:creationId xmlns:a16="http://schemas.microsoft.com/office/drawing/2014/main" id="{F16C5A7A-528E-424D-958A-3A27659E4106}"/>
              </a:ext>
              <a:ext uri="{C183D7F6-B498-43B3-948B-1728B52AA6E4}">
                <adec:decorative xmlns:adec="http://schemas.microsoft.com/office/drawing/2017/decorative" val="0"/>
              </a:ext>
            </a:extLst>
          </p:cNvPr>
          <p:cNvSpPr txBox="1"/>
          <p:nvPr/>
        </p:nvSpPr>
        <p:spPr>
          <a:xfrm>
            <a:off x="127931" y="5463048"/>
            <a:ext cx="11790994" cy="1077218"/>
          </a:xfrm>
          <a:prstGeom prst="rect">
            <a:avLst/>
          </a:prstGeom>
          <a:noFill/>
        </p:spPr>
        <p:txBody>
          <a:bodyPr wrap="square" rtlCol="0">
            <a:spAutoFit/>
          </a:bodyPr>
          <a:lstStyle/>
          <a:p>
            <a:pPr algn="ctr"/>
            <a:r>
              <a:rPr lang="en-US" sz="3200" dirty="0"/>
              <a:t>Cultured cells are labeled for a </a:t>
            </a:r>
            <a:r>
              <a:rPr lang="en-US" sz="3200" dirty="0">
                <a:solidFill>
                  <a:schemeClr val="accent6"/>
                </a:solidFill>
              </a:rPr>
              <a:t>cell death </a:t>
            </a:r>
            <a:r>
              <a:rPr lang="en-US" sz="3200" dirty="0"/>
              <a:t>marker</a:t>
            </a:r>
            <a:r>
              <a:rPr lang="en-US" sz="3200" dirty="0">
                <a:solidFill>
                  <a:schemeClr val="accent6"/>
                </a:solidFill>
              </a:rPr>
              <a:t>.</a:t>
            </a:r>
          </a:p>
          <a:p>
            <a:pPr algn="ctr"/>
            <a:r>
              <a:rPr lang="en-US" sz="3200" dirty="0">
                <a:solidFill>
                  <a:schemeClr val="accent6">
                    <a:lumMod val="75000"/>
                  </a:schemeClr>
                </a:solidFill>
              </a:rPr>
              <a:t>FITC = Apoptosis</a:t>
            </a:r>
            <a:r>
              <a:rPr lang="en-US" sz="3200" dirty="0"/>
              <a:t>, </a:t>
            </a:r>
            <a:r>
              <a:rPr lang="en-US" sz="3200" dirty="0" err="1">
                <a:solidFill>
                  <a:srgbClr val="FF0000"/>
                </a:solidFill>
              </a:rPr>
              <a:t>HuD</a:t>
            </a:r>
            <a:r>
              <a:rPr lang="en-US" sz="3200" dirty="0">
                <a:solidFill>
                  <a:srgbClr val="FF0000"/>
                </a:solidFill>
              </a:rPr>
              <a:t> = Neurons</a:t>
            </a:r>
            <a:r>
              <a:rPr lang="en-US" sz="3200" dirty="0"/>
              <a:t>, </a:t>
            </a:r>
            <a:r>
              <a:rPr lang="en-US" sz="3200" dirty="0">
                <a:solidFill>
                  <a:srgbClr val="0070C0"/>
                </a:solidFill>
              </a:rPr>
              <a:t>To-Pro = Nuclei</a:t>
            </a:r>
          </a:p>
        </p:txBody>
      </p:sp>
      <p:sp>
        <p:nvSpPr>
          <p:cNvPr id="9" name="TextBox 8">
            <a:extLst>
              <a:ext uri="{FF2B5EF4-FFF2-40B4-BE49-F238E27FC236}">
                <a16:creationId xmlns:a16="http://schemas.microsoft.com/office/drawing/2014/main" id="{83E42683-3295-AC45-ABAF-FDEA49215C1C}"/>
              </a:ext>
              <a:ext uri="{C183D7F6-B498-43B3-948B-1728B52AA6E4}">
                <adec:decorative xmlns:adec="http://schemas.microsoft.com/office/drawing/2017/decorative" val="1"/>
              </a:ext>
            </a:extLst>
          </p:cNvPr>
          <p:cNvSpPr txBox="1"/>
          <p:nvPr/>
        </p:nvSpPr>
        <p:spPr>
          <a:xfrm>
            <a:off x="308915" y="927803"/>
            <a:ext cx="11327525" cy="523220"/>
          </a:xfrm>
          <a:prstGeom prst="rect">
            <a:avLst/>
          </a:prstGeom>
          <a:noFill/>
        </p:spPr>
        <p:txBody>
          <a:bodyPr wrap="none" rtlCol="0">
            <a:spAutoFit/>
          </a:bodyPr>
          <a:lstStyle/>
          <a:p>
            <a:pPr algn="l"/>
            <a:r>
              <a:rPr lang="en-US" sz="2800" dirty="0"/>
              <a:t>Myers </a:t>
            </a:r>
            <a:r>
              <a:rPr lang="en-US" sz="2800" i="1" dirty="0"/>
              <a:t>et al</a:t>
            </a:r>
            <a:r>
              <a:rPr lang="en-US" sz="2800" dirty="0"/>
              <a:t>. looked at cultured cells before and after </a:t>
            </a:r>
            <a:r>
              <a:rPr lang="en-US" sz="2800" i="1" dirty="0"/>
              <a:t>B burgdorferi</a:t>
            </a:r>
            <a:r>
              <a:rPr lang="en-US" sz="2800" dirty="0"/>
              <a:t> infection. </a:t>
            </a:r>
          </a:p>
        </p:txBody>
      </p:sp>
      <p:pic>
        <p:nvPicPr>
          <p:cNvPr id="12" name="Picture 11" descr="cultured cells">
            <a:extLst>
              <a:ext uri="{FF2B5EF4-FFF2-40B4-BE49-F238E27FC236}">
                <a16:creationId xmlns:a16="http://schemas.microsoft.com/office/drawing/2014/main" id="{AD13FDB0-8CB6-9E41-9F01-2B3610C45D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1448" y="1391823"/>
            <a:ext cx="5526493" cy="3935736"/>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30</a:t>
            </a:fld>
            <a:endParaRPr lang="en-US"/>
          </a:p>
        </p:txBody>
      </p:sp>
      <p:pic>
        <p:nvPicPr>
          <p:cNvPr id="4" name="Picture 3" descr="F I T 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81" y="1418024"/>
            <a:ext cx="5735321" cy="3925170"/>
          </a:xfrm>
          <a:prstGeom prst="rect">
            <a:avLst/>
          </a:prstGeom>
        </p:spPr>
      </p:pic>
    </p:spTree>
    <p:extLst>
      <p:ext uri="{BB962C8B-B14F-4D97-AF65-F5344CB8AC3E}">
        <p14:creationId xmlns:p14="http://schemas.microsoft.com/office/powerpoint/2010/main" val="1759953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16C5A7A-528E-424D-958A-3A27659E4106}"/>
              </a:ext>
              <a:ext uri="{C183D7F6-B498-43B3-948B-1728B52AA6E4}">
                <adec:decorative xmlns:adec="http://schemas.microsoft.com/office/drawing/2017/decorative" val="1"/>
              </a:ext>
            </a:extLst>
          </p:cNvPr>
          <p:cNvSpPr txBox="1"/>
          <p:nvPr/>
        </p:nvSpPr>
        <p:spPr>
          <a:xfrm>
            <a:off x="188971" y="5186134"/>
            <a:ext cx="10978134" cy="1569660"/>
          </a:xfrm>
          <a:prstGeom prst="rect">
            <a:avLst/>
          </a:prstGeom>
          <a:noFill/>
        </p:spPr>
        <p:txBody>
          <a:bodyPr wrap="none" rtlCol="0">
            <a:spAutoFit/>
          </a:bodyPr>
          <a:lstStyle/>
          <a:p>
            <a:r>
              <a:rPr lang="en-US" sz="3200" dirty="0">
                <a:solidFill>
                  <a:schemeClr val="accent6"/>
                </a:solidFill>
              </a:rPr>
              <a:t>FITC </a:t>
            </a:r>
            <a:r>
              <a:rPr lang="en-US" sz="3200" dirty="0"/>
              <a:t>cells are labeled for a </a:t>
            </a:r>
            <a:r>
              <a:rPr lang="en-US" sz="3200" dirty="0">
                <a:solidFill>
                  <a:schemeClr val="accent6"/>
                </a:solidFill>
              </a:rPr>
              <a:t>cell death </a:t>
            </a:r>
            <a:r>
              <a:rPr lang="en-US" sz="3200" dirty="0"/>
              <a:t>marker</a:t>
            </a:r>
            <a:r>
              <a:rPr lang="en-US" sz="3200" dirty="0">
                <a:solidFill>
                  <a:schemeClr val="accent6"/>
                </a:solidFill>
              </a:rPr>
              <a:t>.</a:t>
            </a:r>
          </a:p>
          <a:p>
            <a:pPr algn="l"/>
            <a:r>
              <a:rPr lang="en-US" sz="3200" dirty="0"/>
              <a:t>CQ#7: Which picture showed infection with </a:t>
            </a:r>
            <a:r>
              <a:rPr lang="en-US" sz="3200" i="1" dirty="0"/>
              <a:t>Borrelia burgdorferi</a:t>
            </a:r>
            <a:r>
              <a:rPr lang="en-US" sz="3200" dirty="0"/>
              <a:t>?</a:t>
            </a:r>
          </a:p>
          <a:p>
            <a:pPr algn="l"/>
            <a:r>
              <a:rPr lang="en-US" sz="3200" dirty="0"/>
              <a:t>			a. left picture			  b. right picture</a:t>
            </a:r>
          </a:p>
        </p:txBody>
      </p:sp>
      <p:sp>
        <p:nvSpPr>
          <p:cNvPr id="2" name="Title 1">
            <a:extLst>
              <a:ext uri="{FF2B5EF4-FFF2-40B4-BE49-F238E27FC236}">
                <a16:creationId xmlns:a16="http://schemas.microsoft.com/office/drawing/2014/main" id="{CB8F7C0D-5870-F747-A44B-4D156E14601B}"/>
              </a:ext>
              <a:ext uri="{C183D7F6-B498-43B3-948B-1728B52AA6E4}">
                <adec:decorative xmlns:adec="http://schemas.microsoft.com/office/drawing/2017/decorative" val="1"/>
              </a:ext>
            </a:extLst>
          </p:cNvPr>
          <p:cNvSpPr>
            <a:spLocks noGrp="1"/>
          </p:cNvSpPr>
          <p:nvPr>
            <p:ph type="title"/>
          </p:nvPr>
        </p:nvSpPr>
        <p:spPr>
          <a:xfrm>
            <a:off x="765628" y="0"/>
            <a:ext cx="10515600" cy="1325563"/>
          </a:xfrm>
        </p:spPr>
        <p:txBody>
          <a:bodyPr/>
          <a:lstStyle/>
          <a:p>
            <a:r>
              <a:rPr lang="en-US" dirty="0"/>
              <a:t>Markers show us which cells are dying.</a:t>
            </a:r>
          </a:p>
        </p:txBody>
      </p:sp>
      <p:pic>
        <p:nvPicPr>
          <p:cNvPr id="4" name="Picture 3" descr="right picture">
            <a:extLst>
              <a:ext uri="{FF2B5EF4-FFF2-40B4-BE49-F238E27FC236}">
                <a16:creationId xmlns:a16="http://schemas.microsoft.com/office/drawing/2014/main" id="{719A1347-D077-0F4A-982A-58349C844D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1448" y="1391823"/>
            <a:ext cx="5526493" cy="3935736"/>
          </a:xfrm>
          <a:prstGeom prst="rect">
            <a:avLst/>
          </a:prstGeom>
        </p:spPr>
      </p:pic>
      <p:sp>
        <p:nvSpPr>
          <p:cNvPr id="9" name="TextBox 8">
            <a:extLst>
              <a:ext uri="{FF2B5EF4-FFF2-40B4-BE49-F238E27FC236}">
                <a16:creationId xmlns:a16="http://schemas.microsoft.com/office/drawing/2014/main" id="{83E42683-3295-AC45-ABAF-FDEA49215C1C}"/>
              </a:ext>
              <a:ext uri="{C183D7F6-B498-43B3-948B-1728B52AA6E4}">
                <adec:decorative xmlns:adec="http://schemas.microsoft.com/office/drawing/2017/decorative" val="1"/>
              </a:ext>
            </a:extLst>
          </p:cNvPr>
          <p:cNvSpPr txBox="1"/>
          <p:nvPr/>
        </p:nvSpPr>
        <p:spPr>
          <a:xfrm>
            <a:off x="308915" y="927803"/>
            <a:ext cx="11327525" cy="523220"/>
          </a:xfrm>
          <a:prstGeom prst="rect">
            <a:avLst/>
          </a:prstGeom>
          <a:noFill/>
        </p:spPr>
        <p:txBody>
          <a:bodyPr wrap="none" rtlCol="0">
            <a:spAutoFit/>
          </a:bodyPr>
          <a:lstStyle/>
          <a:p>
            <a:pPr algn="l"/>
            <a:r>
              <a:rPr lang="en-US" sz="2800" dirty="0"/>
              <a:t>Myers </a:t>
            </a:r>
            <a:r>
              <a:rPr lang="en-US" sz="2800" i="1" dirty="0"/>
              <a:t>et al</a:t>
            </a:r>
            <a:r>
              <a:rPr lang="en-US" sz="2800" dirty="0"/>
              <a:t>. looked at cultured cells before and after </a:t>
            </a:r>
            <a:r>
              <a:rPr lang="en-US" sz="2800" i="1" dirty="0"/>
              <a:t>B burgdorferi</a:t>
            </a:r>
            <a:r>
              <a:rPr lang="en-US" sz="2800" dirty="0"/>
              <a:t> infection. </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31</a:t>
            </a:fld>
            <a:endParaRPr lang="en-US"/>
          </a:p>
        </p:txBody>
      </p:sp>
      <p:pic>
        <p:nvPicPr>
          <p:cNvPr id="10" name="Picture 9" descr="left figu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781" y="1418024"/>
            <a:ext cx="5735321" cy="3925170"/>
          </a:xfrm>
          <a:prstGeom prst="rect">
            <a:avLst/>
          </a:prstGeom>
        </p:spPr>
      </p:pic>
    </p:spTree>
    <p:extLst>
      <p:ext uri="{BB962C8B-B14F-4D97-AF65-F5344CB8AC3E}">
        <p14:creationId xmlns:p14="http://schemas.microsoft.com/office/powerpoint/2010/main" val="1119227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E76-AA5E-9842-BB4F-51D8D3AEE007}"/>
              </a:ext>
              <a:ext uri="{C183D7F6-B498-43B3-948B-1728B52AA6E4}">
                <adec:decorative xmlns:adec="http://schemas.microsoft.com/office/drawing/2017/decorative" val="1"/>
              </a:ext>
            </a:extLst>
          </p:cNvPr>
          <p:cNvSpPr>
            <a:spLocks noGrp="1"/>
          </p:cNvSpPr>
          <p:nvPr>
            <p:ph type="title"/>
          </p:nvPr>
        </p:nvSpPr>
        <p:spPr>
          <a:xfrm>
            <a:off x="838200" y="365125"/>
            <a:ext cx="10515600" cy="967729"/>
          </a:xfrm>
        </p:spPr>
        <p:txBody>
          <a:bodyPr/>
          <a:lstStyle/>
          <a:p>
            <a:r>
              <a:rPr lang="en-US" dirty="0"/>
              <a:t>Can we test how </a:t>
            </a:r>
            <a:r>
              <a:rPr lang="en-US" i="1" dirty="0"/>
              <a:t>B. burgdorferi </a:t>
            </a:r>
            <a:r>
              <a:rPr lang="en-US" dirty="0"/>
              <a:t>affects cells?</a:t>
            </a:r>
          </a:p>
        </p:txBody>
      </p:sp>
      <p:sp>
        <p:nvSpPr>
          <p:cNvPr id="3" name="Content Placeholder 2">
            <a:extLst>
              <a:ext uri="{FF2B5EF4-FFF2-40B4-BE49-F238E27FC236}">
                <a16:creationId xmlns:a16="http://schemas.microsoft.com/office/drawing/2014/main" id="{979CD7BC-C944-FE49-A206-9661115A094F}"/>
              </a:ext>
              <a:ext uri="{C183D7F6-B498-43B3-948B-1728B52AA6E4}">
                <adec:decorative xmlns:adec="http://schemas.microsoft.com/office/drawing/2017/decorative" val="1"/>
              </a:ext>
            </a:extLst>
          </p:cNvPr>
          <p:cNvSpPr>
            <a:spLocks noGrp="1"/>
          </p:cNvSpPr>
          <p:nvPr>
            <p:ph idx="1"/>
          </p:nvPr>
        </p:nvSpPr>
        <p:spPr>
          <a:xfrm>
            <a:off x="838200" y="1332856"/>
            <a:ext cx="10515600" cy="5377910"/>
          </a:xfrm>
        </p:spPr>
        <p:txBody>
          <a:bodyPr>
            <a:normAutofit/>
          </a:bodyPr>
          <a:lstStyle/>
          <a:p>
            <a:pPr marL="0" indent="0">
              <a:buNone/>
            </a:pPr>
            <a:r>
              <a:rPr lang="en-US" dirty="0"/>
              <a:t>First, we can study isolated cells.</a:t>
            </a:r>
          </a:p>
          <a:p>
            <a:pPr marL="0" indent="0">
              <a:buNone/>
            </a:pPr>
            <a:endParaRPr lang="en-US" dirty="0"/>
          </a:p>
          <a:p>
            <a:pPr marL="0" indent="0">
              <a:buNone/>
            </a:pPr>
            <a:r>
              <a:rPr lang="en-US" dirty="0"/>
              <a:t>If an infection is expected to damage cells, we look for any changes in small parts of cells, even small molecules, that can be detected before the changes affect the whole cell and the tissue of the body. </a:t>
            </a:r>
            <a:endParaRPr lang="en-US" sz="1800" dirty="0"/>
          </a:p>
          <a:p>
            <a:pPr marL="0" indent="0">
              <a:buNone/>
            </a:pPr>
            <a:endParaRPr lang="en-US" sz="1800" dirty="0"/>
          </a:p>
          <a:p>
            <a:pPr marL="0" indent="0">
              <a:buNone/>
            </a:pPr>
            <a:r>
              <a:rPr lang="en-US" dirty="0"/>
              <a:t>To analyze cells, they often have to be removed from the body. There are major risks and ethical questions in obtaining nervous system cells. Cell culture is an imperfect replication of the whole system, but it prevents placing patients at risk.</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32</a:t>
            </a:fld>
            <a:endParaRPr lang="en-US"/>
          </a:p>
        </p:txBody>
      </p:sp>
    </p:spTree>
    <p:extLst>
      <p:ext uri="{BB962C8B-B14F-4D97-AF65-F5344CB8AC3E}">
        <p14:creationId xmlns:p14="http://schemas.microsoft.com/office/powerpoint/2010/main" val="315966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BDB7-FF17-EF47-9F3C-F5C0F1E30EC7}"/>
              </a:ext>
              <a:ext uri="{C183D7F6-B498-43B3-948B-1728B52AA6E4}">
                <adec:decorative xmlns:adec="http://schemas.microsoft.com/office/drawing/2017/decorative" val="1"/>
              </a:ext>
            </a:extLst>
          </p:cNvPr>
          <p:cNvSpPr>
            <a:spLocks noGrp="1"/>
          </p:cNvSpPr>
          <p:nvPr>
            <p:ph type="title"/>
          </p:nvPr>
        </p:nvSpPr>
        <p:spPr>
          <a:xfrm>
            <a:off x="876300" y="354181"/>
            <a:ext cx="10515600" cy="1325563"/>
          </a:xfrm>
        </p:spPr>
        <p:txBody>
          <a:bodyPr/>
          <a:lstStyle/>
          <a:p>
            <a:r>
              <a:rPr lang="en-US" dirty="0"/>
              <a:t>What is wrong with the cells in people infected with </a:t>
            </a:r>
            <a:r>
              <a:rPr lang="en-US" i="1" dirty="0"/>
              <a:t>Borrelia burgdorferi</a:t>
            </a:r>
            <a:r>
              <a:rPr lang="en-US" dirty="0"/>
              <a:t>?</a:t>
            </a:r>
            <a:endParaRPr lang="en-US" i="1" dirty="0"/>
          </a:p>
        </p:txBody>
      </p:sp>
      <p:sp>
        <p:nvSpPr>
          <p:cNvPr id="3" name="Content Placeholder 2">
            <a:extLst>
              <a:ext uri="{FF2B5EF4-FFF2-40B4-BE49-F238E27FC236}">
                <a16:creationId xmlns:a16="http://schemas.microsoft.com/office/drawing/2014/main" id="{67DD5E58-EB4C-E84D-95BC-D420845C4484}"/>
              </a:ext>
              <a:ext uri="{C183D7F6-B498-43B3-948B-1728B52AA6E4}">
                <adec:decorative xmlns:adec="http://schemas.microsoft.com/office/drawing/2017/decorative" val="1"/>
              </a:ext>
            </a:extLst>
          </p:cNvPr>
          <p:cNvSpPr>
            <a:spLocks noGrp="1"/>
          </p:cNvSpPr>
          <p:nvPr>
            <p:ph idx="1"/>
          </p:nvPr>
        </p:nvSpPr>
        <p:spPr>
          <a:xfrm>
            <a:off x="876300" y="2037552"/>
            <a:ext cx="10515600" cy="3395839"/>
          </a:xfrm>
        </p:spPr>
        <p:txBody>
          <a:bodyPr>
            <a:normAutofit/>
          </a:bodyPr>
          <a:lstStyle/>
          <a:p>
            <a:pPr marL="0" indent="0">
              <a:buNone/>
            </a:pPr>
            <a:r>
              <a:rPr lang="en-US" dirty="0"/>
              <a:t>Myers </a:t>
            </a:r>
            <a:r>
              <a:rPr lang="en-US" i="1" dirty="0"/>
              <a:t>et al. </a:t>
            </a:r>
            <a:r>
              <a:rPr lang="en-US" dirty="0"/>
              <a:t>first hypothesized that </a:t>
            </a:r>
            <a:r>
              <a:rPr lang="en-US" b="1" dirty="0"/>
              <a:t>microglial cells caused </a:t>
            </a:r>
            <a:r>
              <a:rPr lang="en-US" dirty="0"/>
              <a:t>increased </a:t>
            </a:r>
            <a:r>
              <a:rPr lang="en-US" b="1" dirty="0"/>
              <a:t>inflammation</a:t>
            </a:r>
            <a:r>
              <a:rPr lang="en-US" dirty="0"/>
              <a:t> and </a:t>
            </a:r>
            <a:r>
              <a:rPr lang="en-US" b="1" dirty="0"/>
              <a:t>neuron</a:t>
            </a:r>
            <a:r>
              <a:rPr lang="en-US" dirty="0"/>
              <a:t> </a:t>
            </a:r>
            <a:r>
              <a:rPr lang="en-US" b="1" dirty="0"/>
              <a:t>cell death</a:t>
            </a:r>
            <a:r>
              <a:rPr lang="en-US" dirty="0"/>
              <a:t>. They cultured the following cells:</a:t>
            </a:r>
          </a:p>
          <a:p>
            <a:pPr marL="0" indent="0">
              <a:buNone/>
            </a:pPr>
            <a:r>
              <a:rPr lang="en-US" dirty="0"/>
              <a:t>1. Neurons or</a:t>
            </a:r>
          </a:p>
          <a:p>
            <a:pPr marL="0" indent="0">
              <a:buNone/>
            </a:pPr>
            <a:r>
              <a:rPr lang="en-US" dirty="0"/>
              <a:t>2. Microglia or</a:t>
            </a:r>
          </a:p>
          <a:p>
            <a:pPr marL="0" indent="0">
              <a:buNone/>
            </a:pPr>
            <a:r>
              <a:rPr lang="en-US" dirty="0"/>
              <a:t>3. Mixed cultures of Neurons and Microglia</a:t>
            </a:r>
          </a:p>
          <a:p>
            <a:pPr marL="0" indent="0">
              <a:buNone/>
            </a:pPr>
            <a:r>
              <a:rPr lang="en-US" dirty="0"/>
              <a:t>and infected each culture dish with Lyme disease bacteria.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33</a:t>
            </a:fld>
            <a:endParaRPr lang="en-US"/>
          </a:p>
        </p:txBody>
      </p:sp>
    </p:spTree>
    <p:extLst>
      <p:ext uri="{BB962C8B-B14F-4D97-AF65-F5344CB8AC3E}">
        <p14:creationId xmlns:p14="http://schemas.microsoft.com/office/powerpoint/2010/main" val="769625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592A28-7D6F-2441-81FD-CABBD3849ED4}"/>
              </a:ext>
              <a:ext uri="{C183D7F6-B498-43B3-948B-1728B52AA6E4}">
                <adec:decorative xmlns:adec="http://schemas.microsoft.com/office/drawing/2017/decorative" val="1"/>
              </a:ext>
            </a:extLst>
          </p:cNvPr>
          <p:cNvSpPr/>
          <p:nvPr/>
        </p:nvSpPr>
        <p:spPr>
          <a:xfrm>
            <a:off x="1101100" y="3363082"/>
            <a:ext cx="2553029" cy="283451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0" name="Rectangle 9">
            <a:extLst>
              <a:ext uri="{FF2B5EF4-FFF2-40B4-BE49-F238E27FC236}">
                <a16:creationId xmlns:a16="http://schemas.microsoft.com/office/drawing/2014/main" id="{F067C4B3-CFF3-7845-90CF-A1D4F0F58528}"/>
              </a:ext>
              <a:ext uri="{C183D7F6-B498-43B3-948B-1728B52AA6E4}">
                <adec:decorative xmlns:adec="http://schemas.microsoft.com/office/drawing/2017/decorative" val="1"/>
              </a:ext>
            </a:extLst>
          </p:cNvPr>
          <p:cNvSpPr/>
          <p:nvPr/>
        </p:nvSpPr>
        <p:spPr>
          <a:xfrm>
            <a:off x="4857585" y="3363082"/>
            <a:ext cx="2553029" cy="283451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1" name="Rectangle 10">
            <a:extLst>
              <a:ext uri="{FF2B5EF4-FFF2-40B4-BE49-F238E27FC236}">
                <a16:creationId xmlns:a16="http://schemas.microsoft.com/office/drawing/2014/main" id="{D292FC46-7115-8148-9127-8F124999C0DE}"/>
              </a:ext>
              <a:ext uri="{C183D7F6-B498-43B3-948B-1728B52AA6E4}">
                <adec:decorative xmlns:adec="http://schemas.microsoft.com/office/drawing/2017/decorative" val="1"/>
              </a:ext>
            </a:extLst>
          </p:cNvPr>
          <p:cNvSpPr/>
          <p:nvPr/>
        </p:nvSpPr>
        <p:spPr>
          <a:xfrm>
            <a:off x="9004128" y="3363082"/>
            <a:ext cx="2553029" cy="2834518"/>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 name="TextBox 11">
            <a:extLst>
              <a:ext uri="{FF2B5EF4-FFF2-40B4-BE49-F238E27FC236}">
                <a16:creationId xmlns:a16="http://schemas.microsoft.com/office/drawing/2014/main" id="{CD42EFFC-2253-1049-89B0-4644F2927044}"/>
              </a:ext>
              <a:ext uri="{C183D7F6-B498-43B3-948B-1728B52AA6E4}">
                <adec:decorative xmlns:adec="http://schemas.microsoft.com/office/drawing/2017/decorative" val="1"/>
              </a:ext>
            </a:extLst>
          </p:cNvPr>
          <p:cNvSpPr txBox="1"/>
          <p:nvPr/>
        </p:nvSpPr>
        <p:spPr>
          <a:xfrm>
            <a:off x="817232" y="646926"/>
            <a:ext cx="2266005" cy="523220"/>
          </a:xfrm>
          <a:prstGeom prst="rect">
            <a:avLst/>
          </a:prstGeom>
          <a:noFill/>
        </p:spPr>
        <p:txBody>
          <a:bodyPr wrap="none" rtlCol="0">
            <a:spAutoFit/>
          </a:bodyPr>
          <a:lstStyle/>
          <a:p>
            <a:pPr algn="l"/>
            <a:r>
              <a:rPr lang="en-US" sz="2800" dirty="0"/>
              <a:t>Microglia + </a:t>
            </a:r>
            <a:r>
              <a:rPr lang="en-US" sz="2800" i="1" dirty="0"/>
              <a:t>Bb</a:t>
            </a:r>
          </a:p>
        </p:txBody>
      </p:sp>
      <p:sp>
        <p:nvSpPr>
          <p:cNvPr id="13" name="TextBox 12">
            <a:extLst>
              <a:ext uri="{FF2B5EF4-FFF2-40B4-BE49-F238E27FC236}">
                <a16:creationId xmlns:a16="http://schemas.microsoft.com/office/drawing/2014/main" id="{4E05D880-082E-3C4C-8E8D-0E07D1AE8F3D}"/>
              </a:ext>
              <a:ext uri="{C183D7F6-B498-43B3-948B-1728B52AA6E4}">
                <adec:decorative xmlns:adec="http://schemas.microsoft.com/office/drawing/2017/decorative" val="1"/>
              </a:ext>
            </a:extLst>
          </p:cNvPr>
          <p:cNvSpPr txBox="1"/>
          <p:nvPr/>
        </p:nvSpPr>
        <p:spPr>
          <a:xfrm>
            <a:off x="4857585" y="646260"/>
            <a:ext cx="2145780" cy="523220"/>
          </a:xfrm>
          <a:prstGeom prst="rect">
            <a:avLst/>
          </a:prstGeom>
          <a:noFill/>
        </p:spPr>
        <p:txBody>
          <a:bodyPr wrap="none" rtlCol="0">
            <a:spAutoFit/>
          </a:bodyPr>
          <a:lstStyle/>
          <a:p>
            <a:r>
              <a:rPr lang="en-US" sz="2800" dirty="0"/>
              <a:t>Neurons + </a:t>
            </a:r>
            <a:r>
              <a:rPr lang="en-US" sz="2800" i="1" dirty="0"/>
              <a:t>Bb</a:t>
            </a:r>
            <a:endParaRPr lang="en-US" sz="2800" dirty="0"/>
          </a:p>
        </p:txBody>
      </p:sp>
      <p:sp>
        <p:nvSpPr>
          <p:cNvPr id="14" name="TextBox 13">
            <a:extLst>
              <a:ext uri="{FF2B5EF4-FFF2-40B4-BE49-F238E27FC236}">
                <a16:creationId xmlns:a16="http://schemas.microsoft.com/office/drawing/2014/main" id="{7E6D6C0B-FE4B-CF46-9D57-88BF0AE9DFC6}"/>
              </a:ext>
              <a:ext uri="{C183D7F6-B498-43B3-948B-1728B52AA6E4}">
                <adec:decorative xmlns:adec="http://schemas.microsoft.com/office/drawing/2017/decorative" val="1"/>
              </a:ext>
            </a:extLst>
          </p:cNvPr>
          <p:cNvSpPr txBox="1"/>
          <p:nvPr/>
        </p:nvSpPr>
        <p:spPr>
          <a:xfrm>
            <a:off x="8149169" y="649922"/>
            <a:ext cx="3885454" cy="523220"/>
          </a:xfrm>
          <a:prstGeom prst="rect">
            <a:avLst/>
          </a:prstGeom>
          <a:noFill/>
        </p:spPr>
        <p:txBody>
          <a:bodyPr wrap="square" rtlCol="0">
            <a:spAutoFit/>
          </a:bodyPr>
          <a:lstStyle/>
          <a:p>
            <a:r>
              <a:rPr lang="en-US" sz="2800" dirty="0"/>
              <a:t>Microglia + Neurons + </a:t>
            </a:r>
            <a:r>
              <a:rPr lang="en-US" sz="2800" i="1" dirty="0"/>
              <a:t>Bb</a:t>
            </a:r>
            <a:endParaRPr lang="en-US" sz="2800" dirty="0"/>
          </a:p>
        </p:txBody>
      </p:sp>
      <p:sp>
        <p:nvSpPr>
          <p:cNvPr id="15" name="Rectangle 14">
            <a:extLst>
              <a:ext uri="{FF2B5EF4-FFF2-40B4-BE49-F238E27FC236}">
                <a16:creationId xmlns:a16="http://schemas.microsoft.com/office/drawing/2014/main" id="{F270DF77-A50A-5A4A-B4DA-8336B5E0F8D1}"/>
              </a:ext>
              <a:ext uri="{C183D7F6-B498-43B3-948B-1728B52AA6E4}">
                <adec:decorative xmlns:adec="http://schemas.microsoft.com/office/drawing/2017/decorative" val="1"/>
              </a:ext>
            </a:extLst>
          </p:cNvPr>
          <p:cNvSpPr/>
          <p:nvPr/>
        </p:nvSpPr>
        <p:spPr>
          <a:xfrm>
            <a:off x="1101100" y="3363083"/>
            <a:ext cx="2553029" cy="139760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6" name="Rectangle 15">
            <a:extLst>
              <a:ext uri="{FF2B5EF4-FFF2-40B4-BE49-F238E27FC236}">
                <a16:creationId xmlns:a16="http://schemas.microsoft.com/office/drawing/2014/main" id="{4AA99043-61E8-8F43-8A56-0A0CDA66B175}"/>
              </a:ext>
              <a:ext uri="{C183D7F6-B498-43B3-948B-1728B52AA6E4}">
                <adec:decorative xmlns:adec="http://schemas.microsoft.com/office/drawing/2017/decorative" val="1"/>
              </a:ext>
            </a:extLst>
          </p:cNvPr>
          <p:cNvSpPr/>
          <p:nvPr/>
        </p:nvSpPr>
        <p:spPr>
          <a:xfrm>
            <a:off x="4857585" y="3363082"/>
            <a:ext cx="2553029" cy="139760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7" name="Rectangle 16">
            <a:extLst>
              <a:ext uri="{FF2B5EF4-FFF2-40B4-BE49-F238E27FC236}">
                <a16:creationId xmlns:a16="http://schemas.microsoft.com/office/drawing/2014/main" id="{EA8E2E7E-7DE6-7A4F-8DE0-01D510F5A210}"/>
              </a:ext>
              <a:ext uri="{C183D7F6-B498-43B3-948B-1728B52AA6E4}">
                <adec:decorative xmlns:adec="http://schemas.microsoft.com/office/drawing/2017/decorative" val="1"/>
              </a:ext>
            </a:extLst>
          </p:cNvPr>
          <p:cNvSpPr/>
          <p:nvPr/>
        </p:nvSpPr>
        <p:spPr>
          <a:xfrm>
            <a:off x="9004128" y="3361267"/>
            <a:ext cx="2553029" cy="1397604"/>
          </a:xfrm>
          <a:prstGeom prst="rect">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9" name="TextBox 18">
            <a:extLst>
              <a:ext uri="{FF2B5EF4-FFF2-40B4-BE49-F238E27FC236}">
                <a16:creationId xmlns:a16="http://schemas.microsoft.com/office/drawing/2014/main" id="{3E3F7802-DE11-E348-97AC-A0F04552EBD9}"/>
              </a:ext>
              <a:ext uri="{C183D7F6-B498-43B3-948B-1728B52AA6E4}">
                <adec:decorative xmlns:adec="http://schemas.microsoft.com/office/drawing/2017/decorative" val="1"/>
              </a:ext>
            </a:extLst>
          </p:cNvPr>
          <p:cNvSpPr txBox="1"/>
          <p:nvPr/>
        </p:nvSpPr>
        <p:spPr>
          <a:xfrm rot="16200000">
            <a:off x="-778084" y="5269120"/>
            <a:ext cx="2597730" cy="954107"/>
          </a:xfrm>
          <a:prstGeom prst="rect">
            <a:avLst/>
          </a:prstGeom>
          <a:noFill/>
        </p:spPr>
        <p:txBody>
          <a:bodyPr wrap="square" rtlCol="0">
            <a:spAutoFit/>
          </a:bodyPr>
          <a:lstStyle/>
          <a:p>
            <a:pPr algn="ctr"/>
            <a:r>
              <a:rPr lang="en-US" sz="2800" dirty="0"/>
              <a:t>Markers of </a:t>
            </a:r>
          </a:p>
          <a:p>
            <a:pPr algn="ctr"/>
            <a:r>
              <a:rPr lang="en-US" sz="2800" dirty="0"/>
              <a:t>Cell Death</a:t>
            </a:r>
          </a:p>
        </p:txBody>
      </p:sp>
      <p:sp>
        <p:nvSpPr>
          <p:cNvPr id="65" name="Title 1">
            <a:extLst>
              <a:ext uri="{FF2B5EF4-FFF2-40B4-BE49-F238E27FC236}">
                <a16:creationId xmlns:a16="http://schemas.microsoft.com/office/drawing/2014/main" id="{1548FB29-47E7-0844-A8F3-BBCBEC060760}"/>
              </a:ext>
              <a:ext uri="{C183D7F6-B498-43B3-948B-1728B52AA6E4}">
                <adec:decorative xmlns:adec="http://schemas.microsoft.com/office/drawing/2017/decorative" val="1"/>
              </a:ext>
            </a:extLst>
          </p:cNvPr>
          <p:cNvSpPr>
            <a:spLocks noGrp="1"/>
          </p:cNvSpPr>
          <p:nvPr>
            <p:ph type="title"/>
          </p:nvPr>
        </p:nvSpPr>
        <p:spPr>
          <a:xfrm>
            <a:off x="58801" y="28471"/>
            <a:ext cx="12050936" cy="829060"/>
          </a:xfrm>
        </p:spPr>
        <p:txBody>
          <a:bodyPr>
            <a:normAutofit/>
          </a:bodyPr>
          <a:lstStyle/>
          <a:p>
            <a:r>
              <a:rPr lang="en-US" dirty="0"/>
              <a:t>CQ#8 Predict what Myers </a:t>
            </a:r>
            <a:r>
              <a:rPr lang="en-US" i="1" dirty="0"/>
              <a:t>et al</a:t>
            </a:r>
            <a:r>
              <a:rPr lang="en-US" dirty="0"/>
              <a:t>. expected to see. </a:t>
            </a:r>
          </a:p>
        </p:txBody>
      </p:sp>
      <p:pic>
        <p:nvPicPr>
          <p:cNvPr id="58" name="Picture 57" descr="beurons B b">
            <a:extLst>
              <a:ext uri="{FF2B5EF4-FFF2-40B4-BE49-F238E27FC236}">
                <a16:creationId xmlns:a16="http://schemas.microsoft.com/office/drawing/2014/main" id="{A496D076-DDB1-594E-BE34-2AA7CDA5F5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3142" y="1221015"/>
            <a:ext cx="4276806" cy="2080608"/>
          </a:xfrm>
          <a:prstGeom prst="rect">
            <a:avLst/>
          </a:prstGeom>
        </p:spPr>
      </p:pic>
      <p:pic>
        <p:nvPicPr>
          <p:cNvPr id="59" name="Picture 58" descr="Microglia and B b  ">
            <a:extLst>
              <a:ext uri="{FF2B5EF4-FFF2-40B4-BE49-F238E27FC236}">
                <a16:creationId xmlns:a16="http://schemas.microsoft.com/office/drawing/2014/main" id="{660E3F3E-94A7-F54A-9114-7E891149736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2197" y="1212926"/>
            <a:ext cx="3639582" cy="2080608"/>
          </a:xfrm>
          <a:prstGeom prst="rect">
            <a:avLst/>
          </a:prstGeom>
        </p:spPr>
      </p:pic>
      <p:pic>
        <p:nvPicPr>
          <p:cNvPr id="66" name="Picture 65" descr="microglia and neurons plus  B b">
            <a:extLst>
              <a:ext uri="{FF2B5EF4-FFF2-40B4-BE49-F238E27FC236}">
                <a16:creationId xmlns:a16="http://schemas.microsoft.com/office/drawing/2014/main" id="{611B3D43-E5E5-0040-BCB6-68DE41BE6A7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4847" y="1280659"/>
            <a:ext cx="4276806" cy="2080608"/>
          </a:xfrm>
          <a:prstGeom prst="rect">
            <a:avLst/>
          </a:prstGeom>
        </p:spPr>
      </p:pic>
      <p:pic>
        <p:nvPicPr>
          <p:cNvPr id="67" name="Picture 66" descr="microglia">
            <a:extLst>
              <a:ext uri="{FF2B5EF4-FFF2-40B4-BE49-F238E27FC236}">
                <a16:creationId xmlns:a16="http://schemas.microsoft.com/office/drawing/2014/main" id="{ADF0DC86-D454-1B48-B09E-F78DFA86C2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657" y="1941101"/>
            <a:ext cx="1028865" cy="597109"/>
          </a:xfrm>
          <a:prstGeom prst="rect">
            <a:avLst/>
          </a:prstGeom>
        </p:spPr>
      </p:pic>
      <p:pic>
        <p:nvPicPr>
          <p:cNvPr id="68" name="Picture 67" descr="markers">
            <a:extLst>
              <a:ext uri="{FF2B5EF4-FFF2-40B4-BE49-F238E27FC236}">
                <a16:creationId xmlns:a16="http://schemas.microsoft.com/office/drawing/2014/main" id="{5828EB83-CC4B-C547-8326-336873482F0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88029" y="1520601"/>
            <a:ext cx="1064526" cy="617805"/>
          </a:xfrm>
          <a:prstGeom prst="rect">
            <a:avLst/>
          </a:prstGeom>
        </p:spPr>
      </p:pic>
      <p:pic>
        <p:nvPicPr>
          <p:cNvPr id="69" name="Picture 68">
            <a:extLst>
              <a:ext uri="{FF2B5EF4-FFF2-40B4-BE49-F238E27FC236}">
                <a16:creationId xmlns:a16="http://schemas.microsoft.com/office/drawing/2014/main" id="{FB73A609-B197-E140-8949-B2C64714A973}"/>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04680" y="1360749"/>
            <a:ext cx="2147202" cy="937511"/>
          </a:xfrm>
          <a:prstGeom prst="rect">
            <a:avLst/>
          </a:prstGeom>
        </p:spPr>
      </p:pic>
      <p:pic>
        <p:nvPicPr>
          <p:cNvPr id="70" name="Picture 69">
            <a:extLst>
              <a:ext uri="{FF2B5EF4-FFF2-40B4-BE49-F238E27FC236}">
                <a16:creationId xmlns:a16="http://schemas.microsoft.com/office/drawing/2014/main" id="{3B2F129A-6A6B-1F44-9F4C-ED5186EAE17B}"/>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9557111">
            <a:off x="5297637" y="1771840"/>
            <a:ext cx="2147202" cy="937511"/>
          </a:xfrm>
          <a:prstGeom prst="rect">
            <a:avLst/>
          </a:prstGeom>
        </p:spPr>
      </p:pic>
      <p:pic>
        <p:nvPicPr>
          <p:cNvPr id="71" name="Picture 70">
            <a:extLst>
              <a:ext uri="{FF2B5EF4-FFF2-40B4-BE49-F238E27FC236}">
                <a16:creationId xmlns:a16="http://schemas.microsoft.com/office/drawing/2014/main" id="{4749430C-A80E-7145-A095-DBEC4EF1E73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27383" y="2172303"/>
            <a:ext cx="1064526" cy="617805"/>
          </a:xfrm>
          <a:prstGeom prst="rect">
            <a:avLst/>
          </a:prstGeom>
        </p:spPr>
      </p:pic>
      <p:pic>
        <p:nvPicPr>
          <p:cNvPr id="72" name="Picture 71">
            <a:extLst>
              <a:ext uri="{FF2B5EF4-FFF2-40B4-BE49-F238E27FC236}">
                <a16:creationId xmlns:a16="http://schemas.microsoft.com/office/drawing/2014/main" id="{12C4BACE-6641-8E4B-8955-200553469E13}"/>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a:off x="1146754" y="1697450"/>
            <a:ext cx="398844" cy="196763"/>
          </a:xfrm>
          <a:prstGeom prst="rect">
            <a:avLst/>
          </a:prstGeom>
        </p:spPr>
      </p:pic>
      <p:pic>
        <p:nvPicPr>
          <p:cNvPr id="73" name="Picture 72">
            <a:extLst>
              <a:ext uri="{FF2B5EF4-FFF2-40B4-BE49-F238E27FC236}">
                <a16:creationId xmlns:a16="http://schemas.microsoft.com/office/drawing/2014/main" id="{8F87D1CE-B290-4549-B7E8-BB6071D089AD}"/>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7484470">
            <a:off x="2563279" y="1747072"/>
            <a:ext cx="398844" cy="196763"/>
          </a:xfrm>
          <a:prstGeom prst="rect">
            <a:avLst/>
          </a:prstGeom>
        </p:spPr>
      </p:pic>
      <p:pic>
        <p:nvPicPr>
          <p:cNvPr id="74" name="Picture 73">
            <a:extLst>
              <a:ext uri="{FF2B5EF4-FFF2-40B4-BE49-F238E27FC236}">
                <a16:creationId xmlns:a16="http://schemas.microsoft.com/office/drawing/2014/main" id="{9CE97B01-81DB-2A41-A0BF-F8A116D6D97D}"/>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7484470">
            <a:off x="713526" y="1829778"/>
            <a:ext cx="398844" cy="196763"/>
          </a:xfrm>
          <a:prstGeom prst="rect">
            <a:avLst/>
          </a:prstGeom>
        </p:spPr>
      </p:pic>
      <p:pic>
        <p:nvPicPr>
          <p:cNvPr id="75" name="Picture 74">
            <a:extLst>
              <a:ext uri="{FF2B5EF4-FFF2-40B4-BE49-F238E27FC236}">
                <a16:creationId xmlns:a16="http://schemas.microsoft.com/office/drawing/2014/main" id="{AA14BC7C-8BB7-7044-B538-314D75C655F5}"/>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2113366">
            <a:off x="2650050" y="2199878"/>
            <a:ext cx="398844" cy="196763"/>
          </a:xfrm>
          <a:prstGeom prst="rect">
            <a:avLst/>
          </a:prstGeom>
        </p:spPr>
      </p:pic>
      <p:pic>
        <p:nvPicPr>
          <p:cNvPr id="76" name="Picture 75">
            <a:extLst>
              <a:ext uri="{FF2B5EF4-FFF2-40B4-BE49-F238E27FC236}">
                <a16:creationId xmlns:a16="http://schemas.microsoft.com/office/drawing/2014/main" id="{AE02D46F-4C7A-7A46-9264-5C57D3A4859F}"/>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2113366">
            <a:off x="1627516" y="2366874"/>
            <a:ext cx="398844" cy="196763"/>
          </a:xfrm>
          <a:prstGeom prst="rect">
            <a:avLst/>
          </a:prstGeom>
        </p:spPr>
      </p:pic>
      <p:pic>
        <p:nvPicPr>
          <p:cNvPr id="77" name="Picture 76">
            <a:extLst>
              <a:ext uri="{FF2B5EF4-FFF2-40B4-BE49-F238E27FC236}">
                <a16:creationId xmlns:a16="http://schemas.microsoft.com/office/drawing/2014/main" id="{D79B7A1A-47E7-A742-88FD-EE01B1EB2975}"/>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a:off x="5095743" y="1828912"/>
            <a:ext cx="398844" cy="196763"/>
          </a:xfrm>
          <a:prstGeom prst="rect">
            <a:avLst/>
          </a:prstGeom>
        </p:spPr>
      </p:pic>
      <p:pic>
        <p:nvPicPr>
          <p:cNvPr id="78" name="Picture 77">
            <a:extLst>
              <a:ext uri="{FF2B5EF4-FFF2-40B4-BE49-F238E27FC236}">
                <a16:creationId xmlns:a16="http://schemas.microsoft.com/office/drawing/2014/main" id="{F0205281-E43D-1D4A-ABA2-B6BB2EAB4CBB}"/>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7484470">
            <a:off x="6512268" y="1878534"/>
            <a:ext cx="398844" cy="196763"/>
          </a:xfrm>
          <a:prstGeom prst="rect">
            <a:avLst/>
          </a:prstGeom>
        </p:spPr>
      </p:pic>
      <p:pic>
        <p:nvPicPr>
          <p:cNvPr id="79" name="Picture 78">
            <a:extLst>
              <a:ext uri="{FF2B5EF4-FFF2-40B4-BE49-F238E27FC236}">
                <a16:creationId xmlns:a16="http://schemas.microsoft.com/office/drawing/2014/main" id="{B0221011-8D41-D748-B308-53B7B6034A3F}"/>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7484470">
            <a:off x="4662515" y="1961240"/>
            <a:ext cx="398844" cy="196763"/>
          </a:xfrm>
          <a:prstGeom prst="rect">
            <a:avLst/>
          </a:prstGeom>
        </p:spPr>
      </p:pic>
      <p:pic>
        <p:nvPicPr>
          <p:cNvPr id="80" name="Picture 79">
            <a:extLst>
              <a:ext uri="{FF2B5EF4-FFF2-40B4-BE49-F238E27FC236}">
                <a16:creationId xmlns:a16="http://schemas.microsoft.com/office/drawing/2014/main" id="{BE74B56B-764D-0241-BEAC-B84390766BE5}"/>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2113366">
            <a:off x="6599039" y="2331340"/>
            <a:ext cx="398844" cy="196763"/>
          </a:xfrm>
          <a:prstGeom prst="rect">
            <a:avLst/>
          </a:prstGeom>
        </p:spPr>
      </p:pic>
      <p:pic>
        <p:nvPicPr>
          <p:cNvPr id="81" name="Picture 80">
            <a:extLst>
              <a:ext uri="{FF2B5EF4-FFF2-40B4-BE49-F238E27FC236}">
                <a16:creationId xmlns:a16="http://schemas.microsoft.com/office/drawing/2014/main" id="{62FF7295-C855-DB4C-8492-9A74EB855889}"/>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2113366">
            <a:off x="5576505" y="2498336"/>
            <a:ext cx="398844" cy="196763"/>
          </a:xfrm>
          <a:prstGeom prst="rect">
            <a:avLst/>
          </a:prstGeom>
        </p:spPr>
      </p:pic>
      <p:pic>
        <p:nvPicPr>
          <p:cNvPr id="82" name="Picture 81">
            <a:extLst>
              <a:ext uri="{FF2B5EF4-FFF2-40B4-BE49-F238E27FC236}">
                <a16:creationId xmlns:a16="http://schemas.microsoft.com/office/drawing/2014/main" id="{F3AC9DB8-913B-784A-B5FC-27BF032237B9}"/>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a:off x="9647373" y="1783604"/>
            <a:ext cx="398844" cy="196763"/>
          </a:xfrm>
          <a:prstGeom prst="rect">
            <a:avLst/>
          </a:prstGeom>
        </p:spPr>
      </p:pic>
      <p:pic>
        <p:nvPicPr>
          <p:cNvPr id="83" name="Picture 82">
            <a:extLst>
              <a:ext uri="{FF2B5EF4-FFF2-40B4-BE49-F238E27FC236}">
                <a16:creationId xmlns:a16="http://schemas.microsoft.com/office/drawing/2014/main" id="{B8C4997F-0DFA-F640-9A9E-AD8306ADE179}"/>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18642" y="1446902"/>
            <a:ext cx="2147202" cy="937511"/>
          </a:xfrm>
          <a:prstGeom prst="rect">
            <a:avLst/>
          </a:prstGeom>
        </p:spPr>
      </p:pic>
      <p:pic>
        <p:nvPicPr>
          <p:cNvPr id="84" name="Picture 83">
            <a:extLst>
              <a:ext uri="{FF2B5EF4-FFF2-40B4-BE49-F238E27FC236}">
                <a16:creationId xmlns:a16="http://schemas.microsoft.com/office/drawing/2014/main" id="{07DC4879-770F-FE40-9409-CB3318A278F3}"/>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9557111">
            <a:off x="9866133" y="1801112"/>
            <a:ext cx="2147202" cy="937511"/>
          </a:xfrm>
          <a:prstGeom prst="rect">
            <a:avLst/>
          </a:prstGeom>
        </p:spPr>
      </p:pic>
      <p:pic>
        <p:nvPicPr>
          <p:cNvPr id="85" name="Picture 84">
            <a:extLst>
              <a:ext uri="{FF2B5EF4-FFF2-40B4-BE49-F238E27FC236}">
                <a16:creationId xmlns:a16="http://schemas.microsoft.com/office/drawing/2014/main" id="{3F4E1EE8-BC87-A144-904F-33CD3B7C9270}"/>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7484470">
            <a:off x="11063898" y="1833226"/>
            <a:ext cx="398844" cy="196763"/>
          </a:xfrm>
          <a:prstGeom prst="rect">
            <a:avLst/>
          </a:prstGeom>
        </p:spPr>
      </p:pic>
      <p:pic>
        <p:nvPicPr>
          <p:cNvPr id="86" name="Picture 85">
            <a:extLst>
              <a:ext uri="{FF2B5EF4-FFF2-40B4-BE49-F238E27FC236}">
                <a16:creationId xmlns:a16="http://schemas.microsoft.com/office/drawing/2014/main" id="{61E463F1-5349-2B46-84E9-D30ED3FD74A9}"/>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17484470">
            <a:off x="9214145" y="1915932"/>
            <a:ext cx="398844" cy="196763"/>
          </a:xfrm>
          <a:prstGeom prst="rect">
            <a:avLst/>
          </a:prstGeom>
        </p:spPr>
      </p:pic>
      <p:pic>
        <p:nvPicPr>
          <p:cNvPr id="87" name="Picture 86">
            <a:extLst>
              <a:ext uri="{FF2B5EF4-FFF2-40B4-BE49-F238E27FC236}">
                <a16:creationId xmlns:a16="http://schemas.microsoft.com/office/drawing/2014/main" id="{1D8992D9-14DC-4F4A-8C99-975850EBA250}"/>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2113366">
            <a:off x="11150669" y="2286032"/>
            <a:ext cx="398844" cy="196763"/>
          </a:xfrm>
          <a:prstGeom prst="rect">
            <a:avLst/>
          </a:prstGeom>
        </p:spPr>
      </p:pic>
      <p:pic>
        <p:nvPicPr>
          <p:cNvPr id="88" name="Picture 87">
            <a:extLst>
              <a:ext uri="{FF2B5EF4-FFF2-40B4-BE49-F238E27FC236}">
                <a16:creationId xmlns:a16="http://schemas.microsoft.com/office/drawing/2014/main" id="{6CB775B4-66ED-504B-97E2-B44B66DF58F3}"/>
              </a:ext>
              <a:ext uri="{C183D7F6-B498-43B3-948B-1728B52AA6E4}">
                <adec:decorative xmlns:adec="http://schemas.microsoft.com/office/drawing/2017/decorative" val="1"/>
              </a:ext>
            </a:extLst>
          </p:cNvPr>
          <p:cNvPicPr>
            <a:picLocks noChangeAspect="1"/>
          </p:cNvPicPr>
          <p:nvPr/>
        </p:nvPicPr>
        <p:blipFill>
          <a:blip r:embed="rId8" cstate="email">
            <a:biLevel thresh="50000"/>
            <a:extLst>
              <a:ext uri="{28A0092B-C50C-407E-A947-70E740481C1C}">
                <a14:useLocalDpi xmlns:a14="http://schemas.microsoft.com/office/drawing/2010/main"/>
              </a:ext>
            </a:extLst>
          </a:blip>
          <a:stretch>
            <a:fillRect/>
          </a:stretch>
        </p:blipFill>
        <p:spPr>
          <a:xfrm rot="2113366">
            <a:off x="10128135" y="2453028"/>
            <a:ext cx="398844" cy="196763"/>
          </a:xfrm>
          <a:prstGeom prst="rect">
            <a:avLst/>
          </a:prstGeom>
        </p:spPr>
      </p:pic>
      <p:pic>
        <p:nvPicPr>
          <p:cNvPr id="89" name="Picture 88">
            <a:extLst>
              <a:ext uri="{FF2B5EF4-FFF2-40B4-BE49-F238E27FC236}">
                <a16:creationId xmlns:a16="http://schemas.microsoft.com/office/drawing/2014/main" id="{BEFAAD42-16D7-B94D-9824-E6A877F8574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12579" y="2007774"/>
            <a:ext cx="1028865" cy="597109"/>
          </a:xfrm>
          <a:prstGeom prst="rect">
            <a:avLst/>
          </a:prstGeom>
        </p:spPr>
      </p:pic>
      <p:pic>
        <p:nvPicPr>
          <p:cNvPr id="90" name="Picture 89">
            <a:extLst>
              <a:ext uri="{FF2B5EF4-FFF2-40B4-BE49-F238E27FC236}">
                <a16:creationId xmlns:a16="http://schemas.microsoft.com/office/drawing/2014/main" id="{01C0BCFA-C3F0-1842-8CB2-876C37AF195A}"/>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75951" y="1587274"/>
            <a:ext cx="1064526" cy="617805"/>
          </a:xfrm>
          <a:prstGeom prst="rect">
            <a:avLst/>
          </a:prstGeom>
        </p:spPr>
      </p:pic>
      <p:pic>
        <p:nvPicPr>
          <p:cNvPr id="91" name="Picture 90">
            <a:extLst>
              <a:ext uri="{FF2B5EF4-FFF2-40B4-BE49-F238E27FC236}">
                <a16:creationId xmlns:a16="http://schemas.microsoft.com/office/drawing/2014/main" id="{EE7A64C5-134D-534A-BB21-34FE9E4CCA8A}"/>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15305" y="2238976"/>
            <a:ext cx="1064526" cy="617805"/>
          </a:xfrm>
          <a:prstGeom prst="rect">
            <a:avLst/>
          </a:prstGeom>
        </p:spPr>
      </p:pic>
      <p:sp>
        <p:nvSpPr>
          <p:cNvPr id="18" name="TextBox 17">
            <a:extLst>
              <a:ext uri="{FF2B5EF4-FFF2-40B4-BE49-F238E27FC236}">
                <a16:creationId xmlns:a16="http://schemas.microsoft.com/office/drawing/2014/main" id="{E8DA2617-4D68-6949-A0BC-B4E5CDC352E2}"/>
              </a:ext>
              <a:ext uri="{C183D7F6-B498-43B3-948B-1728B52AA6E4}">
                <adec:decorative xmlns:adec="http://schemas.microsoft.com/office/drawing/2017/decorative" val="1"/>
              </a:ext>
            </a:extLst>
          </p:cNvPr>
          <p:cNvSpPr txBox="1"/>
          <p:nvPr/>
        </p:nvSpPr>
        <p:spPr>
          <a:xfrm rot="16200000">
            <a:off x="-594780" y="3442648"/>
            <a:ext cx="2202543" cy="954107"/>
          </a:xfrm>
          <a:prstGeom prst="rect">
            <a:avLst/>
          </a:prstGeom>
          <a:noFill/>
        </p:spPr>
        <p:txBody>
          <a:bodyPr wrap="square" rtlCol="0">
            <a:spAutoFit/>
          </a:bodyPr>
          <a:lstStyle/>
          <a:p>
            <a:pPr algn="ctr"/>
            <a:r>
              <a:rPr lang="en-US" sz="2800" dirty="0">
                <a:solidFill>
                  <a:srgbClr val="0070C0"/>
                </a:solidFill>
              </a:rPr>
              <a:t>Markers of Inflammation</a:t>
            </a:r>
          </a:p>
        </p:txBody>
      </p:sp>
      <p:sp>
        <p:nvSpPr>
          <p:cNvPr id="2" name="TextBox 1">
            <a:extLst>
              <a:ext uri="{FF2B5EF4-FFF2-40B4-BE49-F238E27FC236}">
                <a16:creationId xmlns:a16="http://schemas.microsoft.com/office/drawing/2014/main" id="{8E47FD93-8473-9049-A743-79E59328B6FD}"/>
              </a:ext>
              <a:ext uri="{C183D7F6-B498-43B3-948B-1728B52AA6E4}">
                <adec:decorative xmlns:adec="http://schemas.microsoft.com/office/drawing/2017/decorative" val="1"/>
              </a:ext>
            </a:extLst>
          </p:cNvPr>
          <p:cNvSpPr txBox="1"/>
          <p:nvPr/>
        </p:nvSpPr>
        <p:spPr>
          <a:xfrm>
            <a:off x="983545" y="6174747"/>
            <a:ext cx="2726837" cy="523220"/>
          </a:xfrm>
          <a:prstGeom prst="rect">
            <a:avLst/>
          </a:prstGeom>
          <a:noFill/>
        </p:spPr>
        <p:txBody>
          <a:bodyPr wrap="none" rtlCol="0">
            <a:spAutoFit/>
          </a:bodyPr>
          <a:lstStyle/>
          <a:p>
            <a:pPr algn="l"/>
            <a:r>
              <a:rPr lang="en-US" sz="2800" dirty="0"/>
              <a:t>Answer Yes or No</a:t>
            </a:r>
          </a:p>
        </p:txBody>
      </p:sp>
      <p:sp>
        <p:nvSpPr>
          <p:cNvPr id="43" name="TextBox 42">
            <a:extLst>
              <a:ext uri="{FF2B5EF4-FFF2-40B4-BE49-F238E27FC236}">
                <a16:creationId xmlns:a16="http://schemas.microsoft.com/office/drawing/2014/main" id="{7E992A82-396E-4141-8F16-1B72E8B6146A}"/>
              </a:ext>
              <a:ext uri="{C183D7F6-B498-43B3-948B-1728B52AA6E4}">
                <adec:decorative xmlns:adec="http://schemas.microsoft.com/office/drawing/2017/decorative" val="1"/>
              </a:ext>
            </a:extLst>
          </p:cNvPr>
          <p:cNvSpPr txBox="1"/>
          <p:nvPr/>
        </p:nvSpPr>
        <p:spPr>
          <a:xfrm>
            <a:off x="4791259" y="6174747"/>
            <a:ext cx="2726837" cy="523220"/>
          </a:xfrm>
          <a:prstGeom prst="rect">
            <a:avLst/>
          </a:prstGeom>
          <a:noFill/>
        </p:spPr>
        <p:txBody>
          <a:bodyPr wrap="none" rtlCol="0">
            <a:spAutoFit/>
          </a:bodyPr>
          <a:lstStyle/>
          <a:p>
            <a:pPr algn="l"/>
            <a:r>
              <a:rPr lang="en-US" sz="2800" dirty="0"/>
              <a:t>Answer Yes or No</a:t>
            </a:r>
          </a:p>
        </p:txBody>
      </p:sp>
      <p:sp>
        <p:nvSpPr>
          <p:cNvPr id="44" name="TextBox 43">
            <a:extLst>
              <a:ext uri="{FF2B5EF4-FFF2-40B4-BE49-F238E27FC236}">
                <a16:creationId xmlns:a16="http://schemas.microsoft.com/office/drawing/2014/main" id="{7BA640BC-59D6-B24A-9B0B-6580BDC5090F}"/>
              </a:ext>
              <a:ext uri="{C183D7F6-B498-43B3-948B-1728B52AA6E4}">
                <adec:decorative xmlns:adec="http://schemas.microsoft.com/office/drawing/2017/decorative" val="1"/>
              </a:ext>
            </a:extLst>
          </p:cNvPr>
          <p:cNvSpPr txBox="1"/>
          <p:nvPr/>
        </p:nvSpPr>
        <p:spPr>
          <a:xfrm>
            <a:off x="8945064" y="6174747"/>
            <a:ext cx="2726837" cy="523220"/>
          </a:xfrm>
          <a:prstGeom prst="rect">
            <a:avLst/>
          </a:prstGeom>
          <a:noFill/>
        </p:spPr>
        <p:txBody>
          <a:bodyPr wrap="none" rtlCol="0">
            <a:spAutoFit/>
          </a:bodyPr>
          <a:lstStyle/>
          <a:p>
            <a:pPr algn="l"/>
            <a:r>
              <a:rPr lang="en-US" sz="2800" dirty="0"/>
              <a:t>Answer Yes or No</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a:xfrm>
            <a:off x="9333944" y="6451886"/>
            <a:ext cx="2743200" cy="365125"/>
          </a:xfrm>
        </p:spPr>
        <p:txBody>
          <a:bodyPr/>
          <a:lstStyle/>
          <a:p>
            <a:fld id="{D8F690C7-8D1C-5E40-AFE2-3FF983A333DE}" type="slidenum">
              <a:rPr lang="en-US" smtClean="0"/>
              <a:t>34</a:t>
            </a:fld>
            <a:endParaRPr lang="en-US" dirty="0"/>
          </a:p>
        </p:txBody>
      </p:sp>
    </p:spTree>
    <p:extLst>
      <p:ext uri="{BB962C8B-B14F-4D97-AF65-F5344CB8AC3E}">
        <p14:creationId xmlns:p14="http://schemas.microsoft.com/office/powerpoint/2010/main" val="2100769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BDB7-FF17-EF47-9F3C-F5C0F1E30EC7}"/>
              </a:ext>
              <a:ext uri="{C183D7F6-B498-43B3-948B-1728B52AA6E4}">
                <adec:decorative xmlns:adec="http://schemas.microsoft.com/office/drawing/2017/decorative" val="1"/>
              </a:ext>
            </a:extLst>
          </p:cNvPr>
          <p:cNvSpPr>
            <a:spLocks noGrp="1"/>
          </p:cNvSpPr>
          <p:nvPr>
            <p:ph type="title"/>
          </p:nvPr>
        </p:nvSpPr>
        <p:spPr>
          <a:xfrm>
            <a:off x="876300" y="476080"/>
            <a:ext cx="10515600" cy="1325563"/>
          </a:xfrm>
        </p:spPr>
        <p:txBody>
          <a:bodyPr/>
          <a:lstStyle/>
          <a:p>
            <a:r>
              <a:rPr lang="en-US" dirty="0"/>
              <a:t>Could treatment of a patient be as simple as calming her microglia?</a:t>
            </a:r>
            <a:endParaRPr lang="en-US" i="1" dirty="0"/>
          </a:p>
        </p:txBody>
      </p:sp>
      <p:sp>
        <p:nvSpPr>
          <p:cNvPr id="3" name="Content Placeholder 2">
            <a:extLst>
              <a:ext uri="{FF2B5EF4-FFF2-40B4-BE49-F238E27FC236}">
                <a16:creationId xmlns:a16="http://schemas.microsoft.com/office/drawing/2014/main" id="{67DD5E58-EB4C-E84D-95BC-D420845C4484}"/>
              </a:ext>
              <a:ext uri="{C183D7F6-B498-43B3-948B-1728B52AA6E4}">
                <adec:decorative xmlns:adec="http://schemas.microsoft.com/office/drawing/2017/decorative" val="1"/>
              </a:ext>
            </a:extLst>
          </p:cNvPr>
          <p:cNvSpPr>
            <a:spLocks noGrp="1"/>
          </p:cNvSpPr>
          <p:nvPr>
            <p:ph idx="1"/>
          </p:nvPr>
        </p:nvSpPr>
        <p:spPr>
          <a:xfrm>
            <a:off x="876300" y="2013676"/>
            <a:ext cx="10515600" cy="3432966"/>
          </a:xfrm>
        </p:spPr>
        <p:txBody>
          <a:bodyPr>
            <a:normAutofit/>
          </a:bodyPr>
          <a:lstStyle/>
          <a:p>
            <a:pPr marL="0" indent="0">
              <a:buNone/>
            </a:pPr>
            <a:r>
              <a:rPr lang="en-US" b="1" dirty="0">
                <a:solidFill>
                  <a:srgbClr val="0070C0"/>
                </a:solidFill>
              </a:rPr>
              <a:t>Inflammation has long been implicated as a contributor to disease symptoms in the central nervous system.</a:t>
            </a:r>
          </a:p>
          <a:p>
            <a:pPr marL="0" indent="0">
              <a:buNone/>
            </a:pPr>
            <a:r>
              <a:rPr lang="en-US" b="1" dirty="0">
                <a:solidFill>
                  <a:srgbClr val="0070C0"/>
                </a:solidFill>
              </a:rPr>
              <a:t>What about the inflammation response of microglia?</a:t>
            </a:r>
          </a:p>
          <a:p>
            <a:pPr marL="0" indent="0">
              <a:buNone/>
            </a:pPr>
            <a:r>
              <a:rPr lang="en-US" dirty="0"/>
              <a:t>The scientists then tested various mixed-cell cultures with and without </a:t>
            </a:r>
            <a:r>
              <a:rPr lang="en-US" i="1" dirty="0"/>
              <a:t>B burgdorferi </a:t>
            </a:r>
            <a:r>
              <a:rPr lang="en-US" dirty="0"/>
              <a:t>infection…</a:t>
            </a:r>
          </a:p>
          <a:p>
            <a:pPr marL="0" indent="0">
              <a:buNone/>
            </a:pPr>
            <a:endParaRPr lang="en-US" dirty="0"/>
          </a:p>
        </p:txBody>
      </p:sp>
      <p:sp>
        <p:nvSpPr>
          <p:cNvPr id="6" name="TextBox 5">
            <a:extLst>
              <a:ext uri="{FF2B5EF4-FFF2-40B4-BE49-F238E27FC236}">
                <a16:creationId xmlns:a16="http://schemas.microsoft.com/office/drawing/2014/main" id="{A9F5DD7E-E051-1248-B14E-C2587904E30E}"/>
              </a:ext>
              <a:ext uri="{C183D7F6-B498-43B3-948B-1728B52AA6E4}">
                <adec:decorative xmlns:adec="http://schemas.microsoft.com/office/drawing/2017/decorative" val="1"/>
              </a:ext>
            </a:extLst>
          </p:cNvPr>
          <p:cNvSpPr txBox="1"/>
          <p:nvPr/>
        </p:nvSpPr>
        <p:spPr>
          <a:xfrm>
            <a:off x="876300" y="4969588"/>
            <a:ext cx="10889673" cy="954107"/>
          </a:xfrm>
          <a:prstGeom prst="rect">
            <a:avLst/>
          </a:prstGeom>
          <a:noFill/>
        </p:spPr>
        <p:txBody>
          <a:bodyPr wrap="square" rtlCol="0">
            <a:spAutoFit/>
          </a:bodyPr>
          <a:lstStyle/>
          <a:p>
            <a:pPr algn="l"/>
            <a:r>
              <a:rPr lang="en-US" sz="2800" dirty="0"/>
              <a:t>Referring to the answers about cell death in CQ#8, let’s consider how that data would be recorded.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35</a:t>
            </a:fld>
            <a:endParaRPr lang="en-US"/>
          </a:p>
        </p:txBody>
      </p:sp>
    </p:spTree>
    <p:extLst>
      <p:ext uri="{BB962C8B-B14F-4D97-AF65-F5344CB8AC3E}">
        <p14:creationId xmlns:p14="http://schemas.microsoft.com/office/powerpoint/2010/main" val="547746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4355F1E-49CA-4145-A56D-BCF50FBBA82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7181446"/>
              </p:ext>
            </p:extLst>
          </p:nvPr>
        </p:nvGraphicFramePr>
        <p:xfrm>
          <a:off x="409534" y="1606836"/>
          <a:ext cx="11449132" cy="4896642"/>
        </p:xfrm>
        <a:graphic>
          <a:graphicData uri="http://schemas.openxmlformats.org/drawingml/2006/table">
            <a:tbl>
              <a:tblPr firstRow="1" bandRow="1">
                <a:tableStyleId>{5C22544A-7EE6-4342-B048-85BDC9FD1C3A}</a:tableStyleId>
              </a:tblPr>
              <a:tblGrid>
                <a:gridCol w="4182293">
                  <a:extLst>
                    <a:ext uri="{9D8B030D-6E8A-4147-A177-3AD203B41FA5}">
                      <a16:colId xmlns:a16="http://schemas.microsoft.com/office/drawing/2014/main" val="995859861"/>
                    </a:ext>
                  </a:extLst>
                </a:gridCol>
                <a:gridCol w="2359152">
                  <a:extLst>
                    <a:ext uri="{9D8B030D-6E8A-4147-A177-3AD203B41FA5}">
                      <a16:colId xmlns:a16="http://schemas.microsoft.com/office/drawing/2014/main" val="854685960"/>
                    </a:ext>
                  </a:extLst>
                </a:gridCol>
                <a:gridCol w="2286000">
                  <a:extLst>
                    <a:ext uri="{9D8B030D-6E8A-4147-A177-3AD203B41FA5}">
                      <a16:colId xmlns:a16="http://schemas.microsoft.com/office/drawing/2014/main" val="3721407494"/>
                    </a:ext>
                  </a:extLst>
                </a:gridCol>
                <a:gridCol w="2621687">
                  <a:extLst>
                    <a:ext uri="{9D8B030D-6E8A-4147-A177-3AD203B41FA5}">
                      <a16:colId xmlns:a16="http://schemas.microsoft.com/office/drawing/2014/main" val="4025474064"/>
                    </a:ext>
                  </a:extLst>
                </a:gridCol>
              </a:tblGrid>
              <a:tr h="678947">
                <a:tc>
                  <a:txBody>
                    <a:bodyPr/>
                    <a:lstStyle/>
                    <a:p>
                      <a:r>
                        <a:rPr lang="en-US" sz="2400" dirty="0"/>
                        <a:t>Culture</a:t>
                      </a:r>
                    </a:p>
                  </a:txBody>
                  <a:tcPr/>
                </a:tc>
                <a:tc>
                  <a:txBody>
                    <a:bodyPr/>
                    <a:lstStyle/>
                    <a:p>
                      <a:r>
                        <a:rPr lang="en-US" sz="1800" dirty="0"/>
                        <a:t>% apoptosis in single-cell culture</a:t>
                      </a:r>
                    </a:p>
                  </a:txBody>
                  <a:tcPr/>
                </a:tc>
                <a:tc>
                  <a:txBody>
                    <a:bodyPr/>
                    <a:lstStyle/>
                    <a:p>
                      <a:r>
                        <a:rPr lang="en-US" sz="1800" dirty="0"/>
                        <a:t>% Glial apoptosis in mixed culture</a:t>
                      </a:r>
                    </a:p>
                  </a:txBody>
                  <a:tcPr/>
                </a:tc>
                <a:tc>
                  <a:txBody>
                    <a:bodyPr/>
                    <a:lstStyle/>
                    <a:p>
                      <a:r>
                        <a:rPr lang="en-US" sz="1800" dirty="0"/>
                        <a:t>% Neuronal apoptosis in mixed culture</a:t>
                      </a:r>
                    </a:p>
                  </a:txBody>
                  <a:tcPr/>
                </a:tc>
                <a:extLst>
                  <a:ext uri="{0D108BD9-81ED-4DB2-BD59-A6C34878D82A}">
                    <a16:rowId xmlns:a16="http://schemas.microsoft.com/office/drawing/2014/main" val="3032263881"/>
                  </a:ext>
                </a:extLst>
              </a:tr>
              <a:tr h="678947">
                <a:tc>
                  <a:txBody>
                    <a:bodyPr/>
                    <a:lstStyle/>
                    <a:p>
                      <a:r>
                        <a:rPr lang="en-US" sz="2400" dirty="0"/>
                        <a:t>Neuron</a:t>
                      </a:r>
                    </a:p>
                  </a:txBody>
                  <a:tcPr/>
                </a:tc>
                <a:tc>
                  <a:txBody>
                    <a:bodyPr/>
                    <a:lstStyle/>
                    <a:p>
                      <a:pPr algn="ctr"/>
                      <a:r>
                        <a:rPr lang="en-US" sz="3600" dirty="0"/>
                        <a:t>1.6</a:t>
                      </a:r>
                    </a:p>
                  </a:txBody>
                  <a:tcPr anchor="ctr"/>
                </a:tc>
                <a:tc>
                  <a:txBody>
                    <a:bodyPr/>
                    <a:lstStyle/>
                    <a:p>
                      <a:endParaRPr lang="en-US" sz="1600" dirty="0"/>
                    </a:p>
                  </a:txBody>
                  <a:tcPr anchor="ctr">
                    <a:solidFill>
                      <a:schemeClr val="bg1"/>
                    </a:solidFill>
                  </a:tcPr>
                </a:tc>
                <a:tc>
                  <a:txBody>
                    <a:bodyPr/>
                    <a:lstStyle/>
                    <a:p>
                      <a:endParaRPr lang="en-US" sz="1600"/>
                    </a:p>
                  </a:txBody>
                  <a:tcPr anchor="ctr">
                    <a:solidFill>
                      <a:schemeClr val="bg1"/>
                    </a:solidFill>
                  </a:tcPr>
                </a:tc>
                <a:extLst>
                  <a:ext uri="{0D108BD9-81ED-4DB2-BD59-A6C34878D82A}">
                    <a16:rowId xmlns:a16="http://schemas.microsoft.com/office/drawing/2014/main" val="3514133593"/>
                  </a:ext>
                </a:extLst>
              </a:tr>
              <a:tr h="678947">
                <a:tc>
                  <a:txBody>
                    <a:bodyPr/>
                    <a:lstStyle/>
                    <a:p>
                      <a:r>
                        <a:rPr lang="en-US" sz="2400" dirty="0"/>
                        <a:t>Neuron + </a:t>
                      </a:r>
                      <a:r>
                        <a:rPr lang="en-US" sz="2400" i="1" dirty="0"/>
                        <a:t>B burgdorferi</a:t>
                      </a:r>
                      <a:endParaRPr lang="en-US" sz="2400" dirty="0"/>
                    </a:p>
                  </a:txBody>
                  <a:tcPr/>
                </a:tc>
                <a:tc>
                  <a:txBody>
                    <a:bodyPr/>
                    <a:lstStyle/>
                    <a:p>
                      <a:pPr algn="ctr"/>
                      <a:r>
                        <a:rPr lang="en-US" sz="3600" dirty="0"/>
                        <a:t>1.6</a:t>
                      </a:r>
                    </a:p>
                  </a:txBody>
                  <a:tcPr anchor="ctr"/>
                </a:tc>
                <a:tc>
                  <a:txBody>
                    <a:bodyPr/>
                    <a:lstStyle/>
                    <a:p>
                      <a:endParaRPr lang="en-US" sz="1600"/>
                    </a:p>
                  </a:txBody>
                  <a:tcPr anchor="ctr">
                    <a:solidFill>
                      <a:schemeClr val="bg1"/>
                    </a:solidFill>
                  </a:tcPr>
                </a:tc>
                <a:tc>
                  <a:txBody>
                    <a:bodyPr/>
                    <a:lstStyle/>
                    <a:p>
                      <a:endParaRPr lang="en-US" sz="1600" dirty="0"/>
                    </a:p>
                  </a:txBody>
                  <a:tcPr anchor="ctr">
                    <a:solidFill>
                      <a:schemeClr val="bg1"/>
                    </a:solidFill>
                  </a:tcPr>
                </a:tc>
                <a:extLst>
                  <a:ext uri="{0D108BD9-81ED-4DB2-BD59-A6C34878D82A}">
                    <a16:rowId xmlns:a16="http://schemas.microsoft.com/office/drawing/2014/main" val="3423319938"/>
                  </a:ext>
                </a:extLst>
              </a:tr>
              <a:tr h="678947">
                <a:tc>
                  <a:txBody>
                    <a:bodyPr/>
                    <a:lstStyle/>
                    <a:p>
                      <a:r>
                        <a:rPr lang="en-US" sz="2400" dirty="0"/>
                        <a:t>Neuron + Glia</a:t>
                      </a:r>
                    </a:p>
                  </a:txBody>
                  <a:tcPr/>
                </a:tc>
                <a:tc>
                  <a:txBody>
                    <a:bodyPr/>
                    <a:lstStyle/>
                    <a:p>
                      <a:pPr algn="ctr"/>
                      <a:r>
                        <a:rPr lang="en-US" sz="3600" dirty="0"/>
                        <a:t>0.2</a:t>
                      </a:r>
                    </a:p>
                  </a:txBody>
                  <a:tcPr anchor="ctr"/>
                </a:tc>
                <a:tc>
                  <a:txBody>
                    <a:bodyPr/>
                    <a:lstStyle/>
                    <a:p>
                      <a:pPr algn="ctr"/>
                      <a:r>
                        <a:rPr lang="en-US" sz="3600" dirty="0"/>
                        <a:t>1.5</a:t>
                      </a:r>
                      <a:endParaRPr lang="en-US" sz="1600" dirty="0"/>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mn-lt"/>
                          <a:ea typeface="+mn-ea"/>
                          <a:cs typeface="+mn-cs"/>
                        </a:rPr>
                        <a:t>1.6</a:t>
                      </a:r>
                    </a:p>
                  </a:txBody>
                  <a:tcPr anchor="ctr">
                    <a:solidFill>
                      <a:schemeClr val="accent6">
                        <a:lumMod val="40000"/>
                        <a:lumOff val="60000"/>
                      </a:schemeClr>
                    </a:solidFill>
                  </a:tcPr>
                </a:tc>
                <a:extLst>
                  <a:ext uri="{0D108BD9-81ED-4DB2-BD59-A6C34878D82A}">
                    <a16:rowId xmlns:a16="http://schemas.microsoft.com/office/drawing/2014/main" val="1241084308"/>
                  </a:ext>
                </a:extLst>
              </a:tr>
              <a:tr h="678947">
                <a:tc>
                  <a:txBody>
                    <a:bodyPr/>
                    <a:lstStyle/>
                    <a:p>
                      <a:r>
                        <a:rPr lang="en-US" sz="2400" dirty="0"/>
                        <a:t>Neuron + Glia + </a:t>
                      </a:r>
                      <a:r>
                        <a:rPr lang="en-US" sz="2400" i="1" dirty="0"/>
                        <a:t>B burgdorferi</a:t>
                      </a:r>
                      <a:endParaRPr lang="en-US" sz="2400" dirty="0"/>
                    </a:p>
                  </a:txBody>
                  <a:tcPr/>
                </a:tc>
                <a:tc>
                  <a:txBody>
                    <a:bodyPr/>
                    <a:lstStyle/>
                    <a:p>
                      <a:pPr algn="ctr"/>
                      <a:r>
                        <a:rPr lang="en-US" sz="3600" dirty="0"/>
                        <a:t>0.6</a:t>
                      </a:r>
                    </a:p>
                  </a:txBody>
                  <a:tcPr anchor="ctr"/>
                </a:tc>
                <a:tc>
                  <a:txBody>
                    <a:bodyPr/>
                    <a:lstStyle/>
                    <a:p>
                      <a:endParaRPr lang="en-US" sz="1600" dirty="0"/>
                    </a:p>
                  </a:txBody>
                  <a:tcPr anchor="ctr"/>
                </a:tc>
                <a:tc>
                  <a:txBody>
                    <a:bodyPr/>
                    <a:lstStyle/>
                    <a:p>
                      <a:endParaRPr lang="en-US" sz="1600"/>
                    </a:p>
                  </a:txBody>
                  <a:tcPr anchor="ctr"/>
                </a:tc>
                <a:extLst>
                  <a:ext uri="{0D108BD9-81ED-4DB2-BD59-A6C34878D82A}">
                    <a16:rowId xmlns:a16="http://schemas.microsoft.com/office/drawing/2014/main" val="1557971285"/>
                  </a:ext>
                </a:extLst>
              </a:tr>
              <a:tr h="678947">
                <a:tc>
                  <a:txBody>
                    <a:bodyPr/>
                    <a:lstStyle/>
                    <a:p>
                      <a:r>
                        <a:rPr lang="en-US" sz="2400" dirty="0"/>
                        <a:t>Neuron + Glia + Microglia</a:t>
                      </a:r>
                    </a:p>
                  </a:txBody>
                  <a:tcPr/>
                </a:tc>
                <a:tc>
                  <a:txBody>
                    <a:bodyPr/>
                    <a:lstStyle/>
                    <a:p>
                      <a:pPr algn="ctr"/>
                      <a:r>
                        <a:rPr lang="en-US" sz="3600" dirty="0"/>
                        <a:t>0.9</a:t>
                      </a:r>
                    </a:p>
                  </a:txBody>
                  <a:tcPr anchor="ctr"/>
                </a:tc>
                <a:tc>
                  <a:txBody>
                    <a:bodyPr/>
                    <a:lstStyle/>
                    <a:p>
                      <a:pPr algn="ctr"/>
                      <a:r>
                        <a:rPr lang="en-US" sz="3600" dirty="0"/>
                        <a:t>3.6</a:t>
                      </a:r>
                    </a:p>
                  </a:txBody>
                  <a:tcPr anchor="ctr">
                    <a:solidFill>
                      <a:schemeClr val="accent6">
                        <a:lumMod val="40000"/>
                        <a:lumOff val="60000"/>
                      </a:schemeClr>
                    </a:solidFill>
                  </a:tcPr>
                </a:tc>
                <a:tc>
                  <a:txBody>
                    <a:bodyPr/>
                    <a:lstStyle/>
                    <a:p>
                      <a:pPr algn="ctr"/>
                      <a:r>
                        <a:rPr lang="en-US" sz="3600" dirty="0"/>
                        <a:t>5.4</a:t>
                      </a:r>
                    </a:p>
                  </a:txBody>
                  <a:tcPr anchor="ctr">
                    <a:solidFill>
                      <a:schemeClr val="accent6">
                        <a:lumMod val="40000"/>
                        <a:lumOff val="60000"/>
                      </a:schemeClr>
                    </a:solidFill>
                  </a:tcPr>
                </a:tc>
                <a:extLst>
                  <a:ext uri="{0D108BD9-81ED-4DB2-BD59-A6C34878D82A}">
                    <a16:rowId xmlns:a16="http://schemas.microsoft.com/office/drawing/2014/main" val="1130024213"/>
                  </a:ext>
                </a:extLst>
              </a:tr>
              <a:tr h="678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Neuron + Glia + Microglia</a:t>
                      </a:r>
                    </a:p>
                    <a:p>
                      <a:r>
                        <a:rPr lang="en-US" sz="2400" dirty="0"/>
                        <a:t>+ </a:t>
                      </a:r>
                      <a:r>
                        <a:rPr lang="en-US" sz="2400" i="1" dirty="0"/>
                        <a:t>B burgdorferi</a:t>
                      </a:r>
                      <a:endParaRPr lang="en-US" sz="2400" dirty="0"/>
                    </a:p>
                  </a:txBody>
                  <a:tcPr/>
                </a:tc>
                <a:tc>
                  <a:txBody>
                    <a:bodyPr/>
                    <a:lstStyle/>
                    <a:p>
                      <a:pPr algn="ctr"/>
                      <a:r>
                        <a:rPr lang="en-US" sz="3600" dirty="0"/>
                        <a:t>0.7</a:t>
                      </a:r>
                    </a:p>
                  </a:txBody>
                  <a:tcPr anchor="ctr"/>
                </a:tc>
                <a:tc>
                  <a:txBody>
                    <a:bodyPr/>
                    <a:lstStyle/>
                    <a:p>
                      <a:endParaRPr lang="en-US" sz="1600"/>
                    </a:p>
                  </a:txBody>
                  <a:tcPr anchor="ctr"/>
                </a:tc>
                <a:tc>
                  <a:txBody>
                    <a:bodyPr/>
                    <a:lstStyle/>
                    <a:p>
                      <a:endParaRPr lang="en-US" sz="1600" dirty="0"/>
                    </a:p>
                  </a:txBody>
                  <a:tcPr anchor="ctr"/>
                </a:tc>
                <a:extLst>
                  <a:ext uri="{0D108BD9-81ED-4DB2-BD59-A6C34878D82A}">
                    <a16:rowId xmlns:a16="http://schemas.microsoft.com/office/drawing/2014/main" val="4076175420"/>
                  </a:ext>
                </a:extLst>
              </a:tr>
            </a:tbl>
          </a:graphicData>
        </a:graphic>
      </p:graphicFrame>
      <p:sp>
        <p:nvSpPr>
          <p:cNvPr id="67" name="Title 1">
            <a:extLst>
              <a:ext uri="{FF2B5EF4-FFF2-40B4-BE49-F238E27FC236}">
                <a16:creationId xmlns:a16="http://schemas.microsoft.com/office/drawing/2014/main" id="{DF517C04-096C-0240-B6CA-226B6A28A0C6}"/>
              </a:ext>
              <a:ext uri="{C183D7F6-B498-43B3-948B-1728B52AA6E4}">
                <adec:decorative xmlns:adec="http://schemas.microsoft.com/office/drawing/2017/decorative" val="1"/>
              </a:ext>
            </a:extLst>
          </p:cNvPr>
          <p:cNvSpPr>
            <a:spLocks noGrp="1"/>
          </p:cNvSpPr>
          <p:nvPr>
            <p:ph type="title"/>
          </p:nvPr>
        </p:nvSpPr>
        <p:spPr>
          <a:xfrm>
            <a:off x="257683" y="405495"/>
            <a:ext cx="11872950" cy="829060"/>
          </a:xfrm>
        </p:spPr>
        <p:txBody>
          <a:bodyPr>
            <a:normAutofit fontScale="90000"/>
          </a:bodyPr>
          <a:lstStyle/>
          <a:p>
            <a:r>
              <a:rPr lang="en-US" dirty="0"/>
              <a:t>CQ#9 Predict what Myers, </a:t>
            </a:r>
            <a:r>
              <a:rPr lang="en-US" i="1" dirty="0"/>
              <a:t>et al</a:t>
            </a:r>
            <a:r>
              <a:rPr lang="en-US" dirty="0"/>
              <a:t>. expected. 	</a:t>
            </a:r>
            <a:br>
              <a:rPr lang="en-US" dirty="0"/>
            </a:br>
            <a:r>
              <a:rPr lang="en-US" sz="2700" dirty="0"/>
              <a:t>Answer using a symbol equal to (=), less than (&lt;), or greater than (&gt;) the number recorded in the green box where </a:t>
            </a:r>
            <a:r>
              <a:rPr lang="en-US" sz="2700" i="1" dirty="0"/>
              <a:t>B. burgdorferi</a:t>
            </a:r>
            <a:r>
              <a:rPr lang="en-US" sz="2700" dirty="0"/>
              <a:t> has not yet been added (immediately above).</a:t>
            </a:r>
            <a:endParaRPr lang="en-US" sz="2900" dirty="0"/>
          </a:p>
        </p:txBody>
      </p:sp>
      <p:grpSp>
        <p:nvGrpSpPr>
          <p:cNvPr id="5" name="Group 4">
            <a:extLst>
              <a:ext uri="{FF2B5EF4-FFF2-40B4-BE49-F238E27FC236}">
                <a16:creationId xmlns:a16="http://schemas.microsoft.com/office/drawing/2014/main" id="{66B72DB2-918B-9148-AAEB-D16DA24583E5}"/>
              </a:ext>
              <a:ext uri="{C183D7F6-B498-43B3-948B-1728B52AA6E4}">
                <adec:decorative xmlns:adec="http://schemas.microsoft.com/office/drawing/2017/decorative" val="1"/>
              </a:ext>
            </a:extLst>
          </p:cNvPr>
          <p:cNvGrpSpPr/>
          <p:nvPr/>
        </p:nvGrpSpPr>
        <p:grpSpPr>
          <a:xfrm>
            <a:off x="7887064" y="2249678"/>
            <a:ext cx="2891310" cy="1406583"/>
            <a:chOff x="8431967" y="1280659"/>
            <a:chExt cx="4276806" cy="2080608"/>
          </a:xfrm>
        </p:grpSpPr>
        <p:pic>
          <p:nvPicPr>
            <p:cNvPr id="70" name="Picture 69">
              <a:extLst>
                <a:ext uri="{FF2B5EF4-FFF2-40B4-BE49-F238E27FC236}">
                  <a16:creationId xmlns:a16="http://schemas.microsoft.com/office/drawing/2014/main" id="{A201C893-0081-8D49-9586-DB5D6E9AD8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31967" y="1280659"/>
              <a:ext cx="4276806" cy="2080608"/>
            </a:xfrm>
            <a:prstGeom prst="rect">
              <a:avLst/>
            </a:prstGeom>
          </p:spPr>
        </p:pic>
        <p:pic>
          <p:nvPicPr>
            <p:cNvPr id="86" name="Picture 85">
              <a:extLst>
                <a:ext uri="{FF2B5EF4-FFF2-40B4-BE49-F238E27FC236}">
                  <a16:creationId xmlns:a16="http://schemas.microsoft.com/office/drawing/2014/main" id="{00A811F5-DAD8-ED44-8FE6-16462487D215}"/>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a:off x="9504493" y="1783604"/>
              <a:ext cx="398844" cy="196763"/>
            </a:xfrm>
            <a:prstGeom prst="rect">
              <a:avLst/>
            </a:prstGeom>
          </p:spPr>
        </p:pic>
        <p:pic>
          <p:nvPicPr>
            <p:cNvPr id="87" name="Picture 86">
              <a:extLst>
                <a:ext uri="{FF2B5EF4-FFF2-40B4-BE49-F238E27FC236}">
                  <a16:creationId xmlns:a16="http://schemas.microsoft.com/office/drawing/2014/main" id="{048B5975-3500-1C4E-B380-C4C9416D64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75762" y="1446902"/>
              <a:ext cx="2147202" cy="937511"/>
            </a:xfrm>
            <a:prstGeom prst="rect">
              <a:avLst/>
            </a:prstGeom>
          </p:spPr>
        </p:pic>
        <p:pic>
          <p:nvPicPr>
            <p:cNvPr id="88" name="Picture 87">
              <a:extLst>
                <a:ext uri="{FF2B5EF4-FFF2-40B4-BE49-F238E27FC236}">
                  <a16:creationId xmlns:a16="http://schemas.microsoft.com/office/drawing/2014/main" id="{1EA9E739-A3D6-8F42-B55B-A4A74ED662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557111">
              <a:off x="9723253" y="1801112"/>
              <a:ext cx="2147202" cy="937511"/>
            </a:xfrm>
            <a:prstGeom prst="rect">
              <a:avLst/>
            </a:prstGeom>
          </p:spPr>
        </p:pic>
        <p:pic>
          <p:nvPicPr>
            <p:cNvPr id="89" name="Picture 88">
              <a:extLst>
                <a:ext uri="{FF2B5EF4-FFF2-40B4-BE49-F238E27FC236}">
                  <a16:creationId xmlns:a16="http://schemas.microsoft.com/office/drawing/2014/main" id="{B6F01AE6-0A97-CF45-A879-3DEE4306750F}"/>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rot="17484470">
              <a:off x="10921018" y="1833226"/>
              <a:ext cx="398844" cy="196763"/>
            </a:xfrm>
            <a:prstGeom prst="rect">
              <a:avLst/>
            </a:prstGeom>
          </p:spPr>
        </p:pic>
        <p:pic>
          <p:nvPicPr>
            <p:cNvPr id="90" name="Picture 89">
              <a:extLst>
                <a:ext uri="{FF2B5EF4-FFF2-40B4-BE49-F238E27FC236}">
                  <a16:creationId xmlns:a16="http://schemas.microsoft.com/office/drawing/2014/main" id="{93A595A3-5C70-1C42-89CC-044F2ED2D6CC}"/>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rot="17484470">
              <a:off x="9071265" y="1915932"/>
              <a:ext cx="398844" cy="196763"/>
            </a:xfrm>
            <a:prstGeom prst="rect">
              <a:avLst/>
            </a:prstGeom>
          </p:spPr>
        </p:pic>
        <p:pic>
          <p:nvPicPr>
            <p:cNvPr id="91" name="Picture 90">
              <a:extLst>
                <a:ext uri="{FF2B5EF4-FFF2-40B4-BE49-F238E27FC236}">
                  <a16:creationId xmlns:a16="http://schemas.microsoft.com/office/drawing/2014/main" id="{8C364027-B2B5-754B-80EA-94A467B3DDFC}"/>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rot="2113366">
              <a:off x="11007789" y="2286032"/>
              <a:ext cx="398844" cy="196763"/>
            </a:xfrm>
            <a:prstGeom prst="rect">
              <a:avLst/>
            </a:prstGeom>
          </p:spPr>
        </p:pic>
        <p:pic>
          <p:nvPicPr>
            <p:cNvPr id="92" name="Picture 91">
              <a:extLst>
                <a:ext uri="{FF2B5EF4-FFF2-40B4-BE49-F238E27FC236}">
                  <a16:creationId xmlns:a16="http://schemas.microsoft.com/office/drawing/2014/main" id="{2C43DB51-00BB-F748-A990-87B393E06966}"/>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rot="2113366">
              <a:off x="9985255" y="2453028"/>
              <a:ext cx="398844" cy="196763"/>
            </a:xfrm>
            <a:prstGeom prst="rect">
              <a:avLst/>
            </a:prstGeom>
          </p:spPr>
        </p:pic>
        <p:pic>
          <p:nvPicPr>
            <p:cNvPr id="93" name="Picture 92">
              <a:extLst>
                <a:ext uri="{FF2B5EF4-FFF2-40B4-BE49-F238E27FC236}">
                  <a16:creationId xmlns:a16="http://schemas.microsoft.com/office/drawing/2014/main" id="{C70246DF-7438-2D4E-8E6F-914D1F5073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699" y="2007774"/>
              <a:ext cx="1028865" cy="597109"/>
            </a:xfrm>
            <a:prstGeom prst="rect">
              <a:avLst/>
            </a:prstGeom>
          </p:spPr>
        </p:pic>
        <p:pic>
          <p:nvPicPr>
            <p:cNvPr id="94" name="Picture 93">
              <a:extLst>
                <a:ext uri="{FF2B5EF4-FFF2-40B4-BE49-F238E27FC236}">
                  <a16:creationId xmlns:a16="http://schemas.microsoft.com/office/drawing/2014/main" id="{46620822-3E6A-104B-8230-2EF89C7DC9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33071" y="1587274"/>
              <a:ext cx="1064526" cy="617805"/>
            </a:xfrm>
            <a:prstGeom prst="rect">
              <a:avLst/>
            </a:prstGeom>
          </p:spPr>
        </p:pic>
        <p:pic>
          <p:nvPicPr>
            <p:cNvPr id="95" name="Picture 94">
              <a:extLst>
                <a:ext uri="{FF2B5EF4-FFF2-40B4-BE49-F238E27FC236}">
                  <a16:creationId xmlns:a16="http://schemas.microsoft.com/office/drawing/2014/main" id="{09C5AAF5-D7B1-2342-AC6A-0455A290E9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72425" y="2238976"/>
              <a:ext cx="1064526" cy="617805"/>
            </a:xfrm>
            <a:prstGeom prst="rect">
              <a:avLst/>
            </a:prstGeom>
          </p:spPr>
        </p:pic>
        <p:pic>
          <p:nvPicPr>
            <p:cNvPr id="97" name="Picture 96">
              <a:extLst>
                <a:ext uri="{FF2B5EF4-FFF2-40B4-BE49-F238E27FC236}">
                  <a16:creationId xmlns:a16="http://schemas.microsoft.com/office/drawing/2014/main" id="{18B5CF08-5430-8448-80FC-8D3E79527E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506537">
              <a:off x="10398866" y="2193212"/>
              <a:ext cx="890192" cy="873908"/>
            </a:xfrm>
            <a:prstGeom prst="rect">
              <a:avLst/>
            </a:prstGeom>
          </p:spPr>
        </p:pic>
        <p:pic>
          <p:nvPicPr>
            <p:cNvPr id="98" name="Picture 97">
              <a:extLst>
                <a:ext uri="{FF2B5EF4-FFF2-40B4-BE49-F238E27FC236}">
                  <a16:creationId xmlns:a16="http://schemas.microsoft.com/office/drawing/2014/main" id="{EDA8F892-9F3B-9744-B086-00C568FF2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098106">
              <a:off x="9581889" y="1729271"/>
              <a:ext cx="890192" cy="873908"/>
            </a:xfrm>
            <a:prstGeom prst="rect">
              <a:avLst/>
            </a:prstGeom>
          </p:spPr>
        </p:pic>
      </p:gr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36</a:t>
            </a:fld>
            <a:endParaRPr lang="en-US"/>
          </a:p>
        </p:txBody>
      </p:sp>
    </p:spTree>
    <p:extLst>
      <p:ext uri="{BB962C8B-B14F-4D97-AF65-F5344CB8AC3E}">
        <p14:creationId xmlns:p14="http://schemas.microsoft.com/office/powerpoint/2010/main" val="4189499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4355F1E-49CA-4145-A56D-BCF50FBBA82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4693433"/>
              </p:ext>
            </p:extLst>
          </p:nvPr>
        </p:nvGraphicFramePr>
        <p:xfrm>
          <a:off x="409534" y="1606836"/>
          <a:ext cx="11449132" cy="4896642"/>
        </p:xfrm>
        <a:graphic>
          <a:graphicData uri="http://schemas.openxmlformats.org/drawingml/2006/table">
            <a:tbl>
              <a:tblPr firstRow="1" bandRow="1">
                <a:tableStyleId>{5C22544A-7EE6-4342-B048-85BDC9FD1C3A}</a:tableStyleId>
              </a:tblPr>
              <a:tblGrid>
                <a:gridCol w="4182293">
                  <a:extLst>
                    <a:ext uri="{9D8B030D-6E8A-4147-A177-3AD203B41FA5}">
                      <a16:colId xmlns:a16="http://schemas.microsoft.com/office/drawing/2014/main" val="995859861"/>
                    </a:ext>
                  </a:extLst>
                </a:gridCol>
                <a:gridCol w="2359152">
                  <a:extLst>
                    <a:ext uri="{9D8B030D-6E8A-4147-A177-3AD203B41FA5}">
                      <a16:colId xmlns:a16="http://schemas.microsoft.com/office/drawing/2014/main" val="854685960"/>
                    </a:ext>
                  </a:extLst>
                </a:gridCol>
                <a:gridCol w="2286000">
                  <a:extLst>
                    <a:ext uri="{9D8B030D-6E8A-4147-A177-3AD203B41FA5}">
                      <a16:colId xmlns:a16="http://schemas.microsoft.com/office/drawing/2014/main" val="3721407494"/>
                    </a:ext>
                  </a:extLst>
                </a:gridCol>
                <a:gridCol w="2621687">
                  <a:extLst>
                    <a:ext uri="{9D8B030D-6E8A-4147-A177-3AD203B41FA5}">
                      <a16:colId xmlns:a16="http://schemas.microsoft.com/office/drawing/2014/main" val="4025474064"/>
                    </a:ext>
                  </a:extLst>
                </a:gridCol>
              </a:tblGrid>
              <a:tr h="678947">
                <a:tc>
                  <a:txBody>
                    <a:bodyPr/>
                    <a:lstStyle/>
                    <a:p>
                      <a:r>
                        <a:rPr lang="en-US" sz="2400" dirty="0"/>
                        <a:t>Culture</a:t>
                      </a:r>
                    </a:p>
                  </a:txBody>
                  <a:tcPr/>
                </a:tc>
                <a:tc>
                  <a:txBody>
                    <a:bodyPr/>
                    <a:lstStyle/>
                    <a:p>
                      <a:r>
                        <a:rPr lang="en-US" sz="1800" dirty="0"/>
                        <a:t>% apoptosis in single-cell culture</a:t>
                      </a:r>
                    </a:p>
                  </a:txBody>
                  <a:tcPr/>
                </a:tc>
                <a:tc>
                  <a:txBody>
                    <a:bodyPr/>
                    <a:lstStyle/>
                    <a:p>
                      <a:r>
                        <a:rPr lang="en-US" sz="1800" dirty="0"/>
                        <a:t>% Glial apoptosis in mixed culture</a:t>
                      </a:r>
                    </a:p>
                  </a:txBody>
                  <a:tcPr/>
                </a:tc>
                <a:tc>
                  <a:txBody>
                    <a:bodyPr/>
                    <a:lstStyle/>
                    <a:p>
                      <a:r>
                        <a:rPr lang="en-US" sz="1800" dirty="0"/>
                        <a:t>% Neuronal apoptosis in mixed culture</a:t>
                      </a:r>
                    </a:p>
                  </a:txBody>
                  <a:tcPr/>
                </a:tc>
                <a:extLst>
                  <a:ext uri="{0D108BD9-81ED-4DB2-BD59-A6C34878D82A}">
                    <a16:rowId xmlns:a16="http://schemas.microsoft.com/office/drawing/2014/main" val="3032263881"/>
                  </a:ext>
                </a:extLst>
              </a:tr>
              <a:tr h="678947">
                <a:tc>
                  <a:txBody>
                    <a:bodyPr/>
                    <a:lstStyle/>
                    <a:p>
                      <a:r>
                        <a:rPr lang="en-US" sz="2400" dirty="0"/>
                        <a:t>Neuron</a:t>
                      </a:r>
                    </a:p>
                  </a:txBody>
                  <a:tcPr/>
                </a:tc>
                <a:tc>
                  <a:txBody>
                    <a:bodyPr/>
                    <a:lstStyle/>
                    <a:p>
                      <a:pPr algn="ctr"/>
                      <a:r>
                        <a:rPr lang="en-US" sz="3600" dirty="0"/>
                        <a:t>1.6</a:t>
                      </a:r>
                    </a:p>
                  </a:txBody>
                  <a:tcPr anchor="ctr"/>
                </a:tc>
                <a:tc>
                  <a:txBody>
                    <a:bodyPr/>
                    <a:lstStyle/>
                    <a:p>
                      <a:endParaRPr lang="en-US" sz="1600" dirty="0"/>
                    </a:p>
                  </a:txBody>
                  <a:tcPr anchor="ctr">
                    <a:solidFill>
                      <a:schemeClr val="bg1"/>
                    </a:solidFill>
                  </a:tcPr>
                </a:tc>
                <a:tc>
                  <a:txBody>
                    <a:bodyPr/>
                    <a:lstStyle/>
                    <a:p>
                      <a:endParaRPr lang="en-US" sz="1600"/>
                    </a:p>
                  </a:txBody>
                  <a:tcPr anchor="ctr">
                    <a:solidFill>
                      <a:schemeClr val="bg1"/>
                    </a:solidFill>
                  </a:tcPr>
                </a:tc>
                <a:extLst>
                  <a:ext uri="{0D108BD9-81ED-4DB2-BD59-A6C34878D82A}">
                    <a16:rowId xmlns:a16="http://schemas.microsoft.com/office/drawing/2014/main" val="3514133593"/>
                  </a:ext>
                </a:extLst>
              </a:tr>
              <a:tr h="678947">
                <a:tc>
                  <a:txBody>
                    <a:bodyPr/>
                    <a:lstStyle/>
                    <a:p>
                      <a:r>
                        <a:rPr lang="en-US" sz="2400" dirty="0"/>
                        <a:t>Neuron + </a:t>
                      </a:r>
                      <a:r>
                        <a:rPr lang="en-US" sz="2400" i="1" dirty="0"/>
                        <a:t>B burgdorferi</a:t>
                      </a:r>
                      <a:endParaRPr lang="en-US" sz="2400" dirty="0"/>
                    </a:p>
                  </a:txBody>
                  <a:tcPr/>
                </a:tc>
                <a:tc>
                  <a:txBody>
                    <a:bodyPr/>
                    <a:lstStyle/>
                    <a:p>
                      <a:pPr algn="ctr"/>
                      <a:r>
                        <a:rPr lang="en-US" sz="3600" dirty="0"/>
                        <a:t>1.6</a:t>
                      </a:r>
                    </a:p>
                  </a:txBody>
                  <a:tcPr anchor="ctr"/>
                </a:tc>
                <a:tc>
                  <a:txBody>
                    <a:bodyPr/>
                    <a:lstStyle/>
                    <a:p>
                      <a:endParaRPr lang="en-US" sz="1600"/>
                    </a:p>
                  </a:txBody>
                  <a:tcPr anchor="ctr">
                    <a:solidFill>
                      <a:schemeClr val="bg1"/>
                    </a:solidFill>
                  </a:tcPr>
                </a:tc>
                <a:tc>
                  <a:txBody>
                    <a:bodyPr/>
                    <a:lstStyle/>
                    <a:p>
                      <a:endParaRPr lang="en-US" sz="1600" dirty="0"/>
                    </a:p>
                  </a:txBody>
                  <a:tcPr anchor="ctr">
                    <a:solidFill>
                      <a:schemeClr val="bg1"/>
                    </a:solidFill>
                  </a:tcPr>
                </a:tc>
                <a:extLst>
                  <a:ext uri="{0D108BD9-81ED-4DB2-BD59-A6C34878D82A}">
                    <a16:rowId xmlns:a16="http://schemas.microsoft.com/office/drawing/2014/main" val="3423319938"/>
                  </a:ext>
                </a:extLst>
              </a:tr>
              <a:tr h="678947">
                <a:tc>
                  <a:txBody>
                    <a:bodyPr/>
                    <a:lstStyle/>
                    <a:p>
                      <a:r>
                        <a:rPr lang="en-US" sz="2400" dirty="0"/>
                        <a:t>Neuron + Glia</a:t>
                      </a:r>
                    </a:p>
                  </a:txBody>
                  <a:tcPr/>
                </a:tc>
                <a:tc>
                  <a:txBody>
                    <a:bodyPr/>
                    <a:lstStyle/>
                    <a:p>
                      <a:pPr algn="ctr"/>
                      <a:r>
                        <a:rPr lang="en-US" sz="3600" dirty="0"/>
                        <a:t>0.2</a:t>
                      </a:r>
                    </a:p>
                  </a:txBody>
                  <a:tcPr anchor="ctr"/>
                </a:tc>
                <a:tc>
                  <a:txBody>
                    <a:bodyPr/>
                    <a:lstStyle/>
                    <a:p>
                      <a:pPr algn="ctr"/>
                      <a:r>
                        <a:rPr lang="en-US" sz="3600" dirty="0"/>
                        <a:t>1.5</a:t>
                      </a:r>
                    </a:p>
                  </a:txBody>
                  <a:tcPr anchor="ct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mn-lt"/>
                          <a:ea typeface="+mn-ea"/>
                          <a:cs typeface="+mn-cs"/>
                        </a:rPr>
                        <a:t>1.6</a:t>
                      </a:r>
                    </a:p>
                  </a:txBody>
                  <a:tcPr anchor="ctr">
                    <a:solidFill>
                      <a:schemeClr val="accent6">
                        <a:lumMod val="40000"/>
                        <a:lumOff val="60000"/>
                      </a:schemeClr>
                    </a:solidFill>
                  </a:tcPr>
                </a:tc>
                <a:extLst>
                  <a:ext uri="{0D108BD9-81ED-4DB2-BD59-A6C34878D82A}">
                    <a16:rowId xmlns:a16="http://schemas.microsoft.com/office/drawing/2014/main" val="1241084308"/>
                  </a:ext>
                </a:extLst>
              </a:tr>
              <a:tr h="678947">
                <a:tc>
                  <a:txBody>
                    <a:bodyPr/>
                    <a:lstStyle/>
                    <a:p>
                      <a:r>
                        <a:rPr lang="en-US" sz="2400" dirty="0"/>
                        <a:t>Neuron + Glia + </a:t>
                      </a:r>
                      <a:r>
                        <a:rPr lang="en-US" sz="2400" i="1" dirty="0"/>
                        <a:t>B burgdorferi</a:t>
                      </a:r>
                      <a:endParaRPr lang="en-US" sz="2400" dirty="0"/>
                    </a:p>
                  </a:txBody>
                  <a:tcPr/>
                </a:tc>
                <a:tc>
                  <a:txBody>
                    <a:bodyPr/>
                    <a:lstStyle/>
                    <a:p>
                      <a:pPr algn="ctr"/>
                      <a:r>
                        <a:rPr lang="en-US" sz="3600" dirty="0"/>
                        <a:t>0.6</a:t>
                      </a:r>
                    </a:p>
                  </a:txBody>
                  <a:tcPr anchor="ctr"/>
                </a:tc>
                <a:tc>
                  <a:txBody>
                    <a:bodyPr/>
                    <a:lstStyle/>
                    <a:p>
                      <a:pPr algn="ctr"/>
                      <a:r>
                        <a:rPr lang="en-US" sz="3600" b="1" dirty="0"/>
                        <a:t>1.5</a:t>
                      </a:r>
                    </a:p>
                  </a:txBody>
                  <a:tcPr anchor="ctr"/>
                </a:tc>
                <a:tc>
                  <a:txBody>
                    <a:bodyPr/>
                    <a:lstStyle/>
                    <a:p>
                      <a:pPr algn="ctr"/>
                      <a:r>
                        <a:rPr lang="en-US" sz="3600" b="1" dirty="0"/>
                        <a:t>2.0</a:t>
                      </a:r>
                    </a:p>
                  </a:txBody>
                  <a:tcPr anchor="ctr"/>
                </a:tc>
                <a:extLst>
                  <a:ext uri="{0D108BD9-81ED-4DB2-BD59-A6C34878D82A}">
                    <a16:rowId xmlns:a16="http://schemas.microsoft.com/office/drawing/2014/main" val="1557971285"/>
                  </a:ext>
                </a:extLst>
              </a:tr>
              <a:tr h="678947">
                <a:tc>
                  <a:txBody>
                    <a:bodyPr/>
                    <a:lstStyle/>
                    <a:p>
                      <a:r>
                        <a:rPr lang="en-US" sz="2400" dirty="0"/>
                        <a:t>Neuron + Glia + Microglia</a:t>
                      </a:r>
                    </a:p>
                  </a:txBody>
                  <a:tcPr/>
                </a:tc>
                <a:tc>
                  <a:txBody>
                    <a:bodyPr/>
                    <a:lstStyle/>
                    <a:p>
                      <a:pPr algn="ctr"/>
                      <a:r>
                        <a:rPr lang="en-US" sz="3600" dirty="0"/>
                        <a:t>0.9</a:t>
                      </a:r>
                    </a:p>
                  </a:txBody>
                  <a:tcPr anchor="ctr"/>
                </a:tc>
                <a:tc>
                  <a:txBody>
                    <a:bodyPr/>
                    <a:lstStyle/>
                    <a:p>
                      <a:pPr algn="ctr"/>
                      <a:r>
                        <a:rPr lang="en-US" sz="3600" dirty="0"/>
                        <a:t>3.6</a:t>
                      </a:r>
                    </a:p>
                  </a:txBody>
                  <a:tcPr anchor="ctr">
                    <a:solidFill>
                      <a:schemeClr val="accent6">
                        <a:lumMod val="40000"/>
                        <a:lumOff val="60000"/>
                      </a:schemeClr>
                    </a:solidFill>
                  </a:tcPr>
                </a:tc>
                <a:tc>
                  <a:txBody>
                    <a:bodyPr/>
                    <a:lstStyle/>
                    <a:p>
                      <a:pPr algn="ctr"/>
                      <a:r>
                        <a:rPr lang="en-US" sz="3600" dirty="0"/>
                        <a:t>5.4</a:t>
                      </a:r>
                    </a:p>
                  </a:txBody>
                  <a:tcPr anchor="ctr">
                    <a:solidFill>
                      <a:schemeClr val="accent6">
                        <a:lumMod val="40000"/>
                        <a:lumOff val="60000"/>
                      </a:schemeClr>
                    </a:solidFill>
                  </a:tcPr>
                </a:tc>
                <a:extLst>
                  <a:ext uri="{0D108BD9-81ED-4DB2-BD59-A6C34878D82A}">
                    <a16:rowId xmlns:a16="http://schemas.microsoft.com/office/drawing/2014/main" val="1130024213"/>
                  </a:ext>
                </a:extLst>
              </a:tr>
              <a:tr h="678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Neuron + Glia + Microglia</a:t>
                      </a:r>
                    </a:p>
                    <a:p>
                      <a:r>
                        <a:rPr lang="en-US" sz="2400" dirty="0"/>
                        <a:t>+ </a:t>
                      </a:r>
                      <a:r>
                        <a:rPr lang="en-US" sz="2400" i="1" dirty="0"/>
                        <a:t>B burgdorferi</a:t>
                      </a:r>
                      <a:endParaRPr lang="en-US" sz="2400" dirty="0"/>
                    </a:p>
                  </a:txBody>
                  <a:tcPr/>
                </a:tc>
                <a:tc>
                  <a:txBody>
                    <a:bodyPr/>
                    <a:lstStyle/>
                    <a:p>
                      <a:pPr algn="ctr"/>
                      <a:r>
                        <a:rPr lang="en-US" sz="3600" dirty="0"/>
                        <a:t>0.7</a:t>
                      </a:r>
                    </a:p>
                  </a:txBody>
                  <a:tcPr anchor="ctr"/>
                </a:tc>
                <a:tc>
                  <a:txBody>
                    <a:bodyPr/>
                    <a:lstStyle/>
                    <a:p>
                      <a:pPr algn="ctr"/>
                      <a:r>
                        <a:rPr lang="en-US" sz="3600" b="1" dirty="0"/>
                        <a:t>3.4</a:t>
                      </a:r>
                    </a:p>
                  </a:txBody>
                  <a:tcPr anchor="ctr"/>
                </a:tc>
                <a:tc>
                  <a:txBody>
                    <a:bodyPr/>
                    <a:lstStyle/>
                    <a:p>
                      <a:pPr algn="ctr"/>
                      <a:r>
                        <a:rPr lang="en-US" sz="3600" b="1" dirty="0"/>
                        <a:t>12.0</a:t>
                      </a:r>
                    </a:p>
                  </a:txBody>
                  <a:tcPr anchor="ctr"/>
                </a:tc>
                <a:extLst>
                  <a:ext uri="{0D108BD9-81ED-4DB2-BD59-A6C34878D82A}">
                    <a16:rowId xmlns:a16="http://schemas.microsoft.com/office/drawing/2014/main" val="4076175420"/>
                  </a:ext>
                </a:extLst>
              </a:tr>
            </a:tbl>
          </a:graphicData>
        </a:graphic>
      </p:graphicFrame>
      <p:sp>
        <p:nvSpPr>
          <p:cNvPr id="67" name="Title 1">
            <a:extLst>
              <a:ext uri="{FF2B5EF4-FFF2-40B4-BE49-F238E27FC236}">
                <a16:creationId xmlns:a16="http://schemas.microsoft.com/office/drawing/2014/main" id="{DF517C04-096C-0240-B6CA-226B6A28A0C6}"/>
              </a:ext>
              <a:ext uri="{C183D7F6-B498-43B3-948B-1728B52AA6E4}">
                <adec:decorative xmlns:adec="http://schemas.microsoft.com/office/drawing/2017/decorative" val="1"/>
              </a:ext>
            </a:extLst>
          </p:cNvPr>
          <p:cNvSpPr>
            <a:spLocks noGrp="1"/>
          </p:cNvSpPr>
          <p:nvPr>
            <p:ph type="title"/>
          </p:nvPr>
        </p:nvSpPr>
        <p:spPr>
          <a:xfrm>
            <a:off x="257683" y="123986"/>
            <a:ext cx="11872950" cy="1408495"/>
          </a:xfrm>
        </p:spPr>
        <p:txBody>
          <a:bodyPr>
            <a:normAutofit fontScale="90000"/>
          </a:bodyPr>
          <a:lstStyle/>
          <a:p>
            <a:r>
              <a:rPr lang="en-US" dirty="0"/>
              <a:t>CQ#9 Predict what Myers, </a:t>
            </a:r>
            <a:r>
              <a:rPr lang="en-US" i="1" dirty="0"/>
              <a:t>et al</a:t>
            </a:r>
            <a:r>
              <a:rPr lang="en-US" dirty="0"/>
              <a:t>. expected part 2. </a:t>
            </a:r>
            <a:br>
              <a:rPr lang="en-US" dirty="0"/>
            </a:br>
            <a:r>
              <a:rPr lang="en-US" sz="2900" dirty="0"/>
              <a:t>Compare whether your answers are consistent with the actual numbers recorded.</a:t>
            </a:r>
          </a:p>
        </p:txBody>
      </p:sp>
      <p:grpSp>
        <p:nvGrpSpPr>
          <p:cNvPr id="5" name="Group 4">
            <a:extLst>
              <a:ext uri="{FF2B5EF4-FFF2-40B4-BE49-F238E27FC236}">
                <a16:creationId xmlns:a16="http://schemas.microsoft.com/office/drawing/2014/main" id="{66B72DB2-918B-9148-AAEB-D16DA24583E5}"/>
              </a:ext>
              <a:ext uri="{C183D7F6-B498-43B3-948B-1728B52AA6E4}">
                <adec:decorative xmlns:adec="http://schemas.microsoft.com/office/drawing/2017/decorative" val="1"/>
              </a:ext>
            </a:extLst>
          </p:cNvPr>
          <p:cNvGrpSpPr/>
          <p:nvPr/>
        </p:nvGrpSpPr>
        <p:grpSpPr>
          <a:xfrm>
            <a:off x="7887064" y="2249678"/>
            <a:ext cx="2891310" cy="1406583"/>
            <a:chOff x="8431967" y="1280659"/>
            <a:chExt cx="4276806" cy="2080608"/>
          </a:xfrm>
        </p:grpSpPr>
        <p:pic>
          <p:nvPicPr>
            <p:cNvPr id="70" name="Picture 69">
              <a:extLst>
                <a:ext uri="{FF2B5EF4-FFF2-40B4-BE49-F238E27FC236}">
                  <a16:creationId xmlns:a16="http://schemas.microsoft.com/office/drawing/2014/main" id="{A201C893-0081-8D49-9586-DB5D6E9AD8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31967" y="1280659"/>
              <a:ext cx="4276806" cy="2080608"/>
            </a:xfrm>
            <a:prstGeom prst="rect">
              <a:avLst/>
            </a:prstGeom>
          </p:spPr>
        </p:pic>
        <p:pic>
          <p:nvPicPr>
            <p:cNvPr id="86" name="Picture 85">
              <a:extLst>
                <a:ext uri="{FF2B5EF4-FFF2-40B4-BE49-F238E27FC236}">
                  <a16:creationId xmlns:a16="http://schemas.microsoft.com/office/drawing/2014/main" id="{00A811F5-DAD8-ED44-8FE6-16462487D215}"/>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a:off x="9504493" y="1783604"/>
              <a:ext cx="398844" cy="196763"/>
            </a:xfrm>
            <a:prstGeom prst="rect">
              <a:avLst/>
            </a:prstGeom>
          </p:spPr>
        </p:pic>
        <p:pic>
          <p:nvPicPr>
            <p:cNvPr id="87" name="Picture 86">
              <a:extLst>
                <a:ext uri="{FF2B5EF4-FFF2-40B4-BE49-F238E27FC236}">
                  <a16:creationId xmlns:a16="http://schemas.microsoft.com/office/drawing/2014/main" id="{048B5975-3500-1C4E-B380-C4C9416D64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75762" y="1446902"/>
              <a:ext cx="2147202" cy="937511"/>
            </a:xfrm>
            <a:prstGeom prst="rect">
              <a:avLst/>
            </a:prstGeom>
          </p:spPr>
        </p:pic>
        <p:pic>
          <p:nvPicPr>
            <p:cNvPr id="88" name="Picture 87">
              <a:extLst>
                <a:ext uri="{FF2B5EF4-FFF2-40B4-BE49-F238E27FC236}">
                  <a16:creationId xmlns:a16="http://schemas.microsoft.com/office/drawing/2014/main" id="{1EA9E739-A3D6-8F42-B55B-A4A74ED662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9557111">
              <a:off x="9723253" y="1801112"/>
              <a:ext cx="2147202" cy="937511"/>
            </a:xfrm>
            <a:prstGeom prst="rect">
              <a:avLst/>
            </a:prstGeom>
          </p:spPr>
        </p:pic>
        <p:pic>
          <p:nvPicPr>
            <p:cNvPr id="89" name="Picture 88">
              <a:extLst>
                <a:ext uri="{FF2B5EF4-FFF2-40B4-BE49-F238E27FC236}">
                  <a16:creationId xmlns:a16="http://schemas.microsoft.com/office/drawing/2014/main" id="{B6F01AE6-0A97-CF45-A879-3DEE4306750F}"/>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rot="17484470">
              <a:off x="10921018" y="1833226"/>
              <a:ext cx="398844" cy="196763"/>
            </a:xfrm>
            <a:prstGeom prst="rect">
              <a:avLst/>
            </a:prstGeom>
          </p:spPr>
        </p:pic>
        <p:pic>
          <p:nvPicPr>
            <p:cNvPr id="90" name="Picture 89">
              <a:extLst>
                <a:ext uri="{FF2B5EF4-FFF2-40B4-BE49-F238E27FC236}">
                  <a16:creationId xmlns:a16="http://schemas.microsoft.com/office/drawing/2014/main" id="{93A595A3-5C70-1C42-89CC-044F2ED2D6CC}"/>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rot="17484470">
              <a:off x="9071265" y="1915932"/>
              <a:ext cx="398844" cy="196763"/>
            </a:xfrm>
            <a:prstGeom prst="rect">
              <a:avLst/>
            </a:prstGeom>
          </p:spPr>
        </p:pic>
        <p:pic>
          <p:nvPicPr>
            <p:cNvPr id="91" name="Picture 90">
              <a:extLst>
                <a:ext uri="{FF2B5EF4-FFF2-40B4-BE49-F238E27FC236}">
                  <a16:creationId xmlns:a16="http://schemas.microsoft.com/office/drawing/2014/main" id="{8C364027-B2B5-754B-80EA-94A467B3DDFC}"/>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rot="2113366">
              <a:off x="11007789" y="2286032"/>
              <a:ext cx="398844" cy="196763"/>
            </a:xfrm>
            <a:prstGeom prst="rect">
              <a:avLst/>
            </a:prstGeom>
          </p:spPr>
        </p:pic>
        <p:pic>
          <p:nvPicPr>
            <p:cNvPr id="92" name="Picture 91">
              <a:extLst>
                <a:ext uri="{FF2B5EF4-FFF2-40B4-BE49-F238E27FC236}">
                  <a16:creationId xmlns:a16="http://schemas.microsoft.com/office/drawing/2014/main" id="{2C43DB51-00BB-F748-A990-87B393E06966}"/>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rot="2113366">
              <a:off x="9985255" y="2453028"/>
              <a:ext cx="398844" cy="196763"/>
            </a:xfrm>
            <a:prstGeom prst="rect">
              <a:avLst/>
            </a:prstGeom>
          </p:spPr>
        </p:pic>
        <p:pic>
          <p:nvPicPr>
            <p:cNvPr id="93" name="Picture 92">
              <a:extLst>
                <a:ext uri="{FF2B5EF4-FFF2-40B4-BE49-F238E27FC236}">
                  <a16:creationId xmlns:a16="http://schemas.microsoft.com/office/drawing/2014/main" id="{C70246DF-7438-2D4E-8E6F-914D1F5073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69699" y="2007774"/>
              <a:ext cx="1028865" cy="597109"/>
            </a:xfrm>
            <a:prstGeom prst="rect">
              <a:avLst/>
            </a:prstGeom>
          </p:spPr>
        </p:pic>
        <p:pic>
          <p:nvPicPr>
            <p:cNvPr id="94" name="Picture 93">
              <a:extLst>
                <a:ext uri="{FF2B5EF4-FFF2-40B4-BE49-F238E27FC236}">
                  <a16:creationId xmlns:a16="http://schemas.microsoft.com/office/drawing/2014/main" id="{46620822-3E6A-104B-8230-2EF89C7DC9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33071" y="1587274"/>
              <a:ext cx="1064526" cy="617805"/>
            </a:xfrm>
            <a:prstGeom prst="rect">
              <a:avLst/>
            </a:prstGeom>
          </p:spPr>
        </p:pic>
        <p:pic>
          <p:nvPicPr>
            <p:cNvPr id="95" name="Picture 94">
              <a:extLst>
                <a:ext uri="{FF2B5EF4-FFF2-40B4-BE49-F238E27FC236}">
                  <a16:creationId xmlns:a16="http://schemas.microsoft.com/office/drawing/2014/main" id="{09C5AAF5-D7B1-2342-AC6A-0455A290E9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72425" y="2238976"/>
              <a:ext cx="1064526" cy="617805"/>
            </a:xfrm>
            <a:prstGeom prst="rect">
              <a:avLst/>
            </a:prstGeom>
          </p:spPr>
        </p:pic>
        <p:pic>
          <p:nvPicPr>
            <p:cNvPr id="97" name="Picture 96">
              <a:extLst>
                <a:ext uri="{FF2B5EF4-FFF2-40B4-BE49-F238E27FC236}">
                  <a16:creationId xmlns:a16="http://schemas.microsoft.com/office/drawing/2014/main" id="{18B5CF08-5430-8448-80FC-8D3E79527E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506537">
              <a:off x="10398866" y="2193212"/>
              <a:ext cx="890192" cy="873908"/>
            </a:xfrm>
            <a:prstGeom prst="rect">
              <a:avLst/>
            </a:prstGeom>
          </p:spPr>
        </p:pic>
        <p:pic>
          <p:nvPicPr>
            <p:cNvPr id="98" name="Picture 97">
              <a:extLst>
                <a:ext uri="{FF2B5EF4-FFF2-40B4-BE49-F238E27FC236}">
                  <a16:creationId xmlns:a16="http://schemas.microsoft.com/office/drawing/2014/main" id="{EDA8F892-9F3B-9744-B086-00C568FF22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098106">
              <a:off x="9581889" y="1729271"/>
              <a:ext cx="890192" cy="873908"/>
            </a:xfrm>
            <a:prstGeom prst="rect">
              <a:avLst/>
            </a:prstGeom>
          </p:spPr>
        </p:pic>
      </p:gr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37</a:t>
            </a:fld>
            <a:endParaRPr lang="en-US"/>
          </a:p>
        </p:txBody>
      </p:sp>
    </p:spTree>
    <p:extLst>
      <p:ext uri="{BB962C8B-B14F-4D97-AF65-F5344CB8AC3E}">
        <p14:creationId xmlns:p14="http://schemas.microsoft.com/office/powerpoint/2010/main" val="3024166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6BDB7-FF17-EF47-9F3C-F5C0F1E30EC7}"/>
              </a:ext>
              <a:ext uri="{C183D7F6-B498-43B3-948B-1728B52AA6E4}">
                <adec:decorative xmlns:adec="http://schemas.microsoft.com/office/drawing/2017/decorative" val="1"/>
              </a:ext>
            </a:extLst>
          </p:cNvPr>
          <p:cNvSpPr>
            <a:spLocks noGrp="1"/>
          </p:cNvSpPr>
          <p:nvPr>
            <p:ph type="title"/>
          </p:nvPr>
        </p:nvSpPr>
        <p:spPr>
          <a:xfrm>
            <a:off x="876300" y="149462"/>
            <a:ext cx="10515600" cy="1325563"/>
          </a:xfrm>
        </p:spPr>
        <p:txBody>
          <a:bodyPr/>
          <a:lstStyle/>
          <a:p>
            <a:r>
              <a:rPr lang="en-US" dirty="0"/>
              <a:t>Conclusions based on the data of Myers, </a:t>
            </a:r>
            <a:r>
              <a:rPr lang="en-US" i="1" dirty="0"/>
              <a:t>et al</a:t>
            </a:r>
            <a:r>
              <a:rPr lang="en-US" dirty="0"/>
              <a:t>.</a:t>
            </a:r>
            <a:endParaRPr lang="en-US" i="1" dirty="0"/>
          </a:p>
        </p:txBody>
      </p:sp>
      <p:sp>
        <p:nvSpPr>
          <p:cNvPr id="3" name="Content Placeholder 2">
            <a:extLst>
              <a:ext uri="{FF2B5EF4-FFF2-40B4-BE49-F238E27FC236}">
                <a16:creationId xmlns:a16="http://schemas.microsoft.com/office/drawing/2014/main" id="{67DD5E58-EB4C-E84D-95BC-D420845C4484}"/>
              </a:ext>
              <a:ext uri="{C183D7F6-B498-43B3-948B-1728B52AA6E4}">
                <adec:decorative xmlns:adec="http://schemas.microsoft.com/office/drawing/2017/decorative" val="1"/>
              </a:ext>
            </a:extLst>
          </p:cNvPr>
          <p:cNvSpPr>
            <a:spLocks noGrp="1"/>
          </p:cNvSpPr>
          <p:nvPr>
            <p:ph idx="1"/>
          </p:nvPr>
        </p:nvSpPr>
        <p:spPr>
          <a:xfrm>
            <a:off x="876300" y="1269242"/>
            <a:ext cx="10515600" cy="4840613"/>
          </a:xfrm>
        </p:spPr>
        <p:txBody>
          <a:bodyPr>
            <a:normAutofit/>
          </a:bodyPr>
          <a:lstStyle/>
          <a:p>
            <a:pPr marL="0" indent="0">
              <a:buNone/>
            </a:pPr>
            <a:r>
              <a:rPr lang="en-US" sz="3200" dirty="0"/>
              <a:t>CQ#10: Did </a:t>
            </a:r>
            <a:r>
              <a:rPr lang="en-US" sz="3200" i="1" dirty="0"/>
              <a:t>B. burgdorferi </a:t>
            </a:r>
            <a:r>
              <a:rPr lang="en-US" sz="3200" dirty="0"/>
              <a:t>infection</a:t>
            </a:r>
            <a:r>
              <a:rPr lang="en-US" sz="3200" i="1" dirty="0"/>
              <a:t> </a:t>
            </a:r>
            <a:r>
              <a:rPr lang="en-US" sz="3200" dirty="0"/>
              <a:t>increase </a:t>
            </a:r>
            <a:r>
              <a:rPr lang="en-US" sz="3200" b="1" dirty="0"/>
              <a:t>glial cell </a:t>
            </a:r>
            <a:r>
              <a:rPr lang="en-US" sz="3200" dirty="0"/>
              <a:t>death in mixed cultures?</a:t>
            </a:r>
          </a:p>
          <a:p>
            <a:pPr marL="971550" lvl="1" indent="-514350">
              <a:buFont typeface="+mj-lt"/>
              <a:buAutoNum type="alphaLcPeriod"/>
            </a:pPr>
            <a:r>
              <a:rPr lang="en-US" dirty="0"/>
              <a:t>Yes</a:t>
            </a:r>
          </a:p>
          <a:p>
            <a:pPr marL="971550" lvl="1" indent="-514350">
              <a:buFont typeface="+mj-lt"/>
              <a:buAutoNum type="alphaLcPeriod"/>
            </a:pPr>
            <a:r>
              <a:rPr lang="en-US" dirty="0"/>
              <a:t>No</a:t>
            </a:r>
          </a:p>
          <a:p>
            <a:pPr marL="457200" lvl="1" indent="0">
              <a:buNone/>
            </a:pPr>
            <a:endParaRPr lang="en-US" dirty="0"/>
          </a:p>
          <a:p>
            <a:pPr marL="0" indent="0">
              <a:buNone/>
            </a:pPr>
            <a:r>
              <a:rPr lang="en-US" sz="3200" dirty="0"/>
              <a:t>CQ#11: Did </a:t>
            </a:r>
            <a:r>
              <a:rPr lang="en-US" sz="3200" i="1" dirty="0"/>
              <a:t>B. burgdorferi </a:t>
            </a:r>
            <a:r>
              <a:rPr lang="en-US" sz="3200" dirty="0"/>
              <a:t>infection increase </a:t>
            </a:r>
            <a:r>
              <a:rPr lang="en-US" sz="3200" b="1" dirty="0"/>
              <a:t>neuronal cell</a:t>
            </a:r>
            <a:r>
              <a:rPr lang="en-US" sz="3200" dirty="0"/>
              <a:t> death in mixed cultures?</a:t>
            </a:r>
          </a:p>
          <a:p>
            <a:pPr marL="971550" lvl="1" indent="-514350">
              <a:buFont typeface="+mj-lt"/>
              <a:buAutoNum type="alphaLcPeriod"/>
            </a:pPr>
            <a:r>
              <a:rPr lang="en-US" dirty="0"/>
              <a:t>Yes</a:t>
            </a:r>
          </a:p>
          <a:p>
            <a:pPr marL="971550" lvl="1" indent="-514350">
              <a:buFont typeface="+mj-lt"/>
              <a:buAutoNum type="alphaLcPeriod"/>
            </a:pPr>
            <a:r>
              <a:rPr lang="en-US" dirty="0"/>
              <a:t>No</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38</a:t>
            </a:fld>
            <a:endParaRPr lang="en-US"/>
          </a:p>
        </p:txBody>
      </p:sp>
    </p:spTree>
    <p:extLst>
      <p:ext uri="{BB962C8B-B14F-4D97-AF65-F5344CB8AC3E}">
        <p14:creationId xmlns:p14="http://schemas.microsoft.com/office/powerpoint/2010/main" val="2687440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E8FD-1D40-4447-8704-D0A648DDEFE6}"/>
              </a:ext>
              <a:ext uri="{C183D7F6-B498-43B3-948B-1728B52AA6E4}">
                <adec:decorative xmlns:adec="http://schemas.microsoft.com/office/drawing/2017/decorative" val="1"/>
              </a:ext>
            </a:extLst>
          </p:cNvPr>
          <p:cNvSpPr>
            <a:spLocks noGrp="1"/>
          </p:cNvSpPr>
          <p:nvPr>
            <p:ph type="title"/>
          </p:nvPr>
        </p:nvSpPr>
        <p:spPr/>
        <p:txBody>
          <a:bodyPr/>
          <a:lstStyle/>
          <a:p>
            <a:r>
              <a:rPr lang="en-US" dirty="0"/>
              <a:t>Summary: How can scientists help patients with Lyme disease?</a:t>
            </a:r>
          </a:p>
        </p:txBody>
      </p:sp>
      <p:sp>
        <p:nvSpPr>
          <p:cNvPr id="3" name="Content Placeholder 2">
            <a:extLst>
              <a:ext uri="{FF2B5EF4-FFF2-40B4-BE49-F238E27FC236}">
                <a16:creationId xmlns:a16="http://schemas.microsoft.com/office/drawing/2014/main" id="{959241B7-9274-FA4C-BC70-9C7D705D95AA}"/>
              </a:ext>
              <a:ext uri="{C183D7F6-B498-43B3-948B-1728B52AA6E4}">
                <adec:decorative xmlns:adec="http://schemas.microsoft.com/office/drawing/2017/decorative" val="1"/>
              </a:ext>
            </a:extLst>
          </p:cNvPr>
          <p:cNvSpPr>
            <a:spLocks noGrp="1"/>
          </p:cNvSpPr>
          <p:nvPr>
            <p:ph idx="1"/>
          </p:nvPr>
        </p:nvSpPr>
        <p:spPr>
          <a:xfrm>
            <a:off x="507999" y="1690688"/>
            <a:ext cx="11146971" cy="4666569"/>
          </a:xfrm>
        </p:spPr>
        <p:txBody>
          <a:bodyPr>
            <a:normAutofit/>
          </a:bodyPr>
          <a:lstStyle/>
          <a:p>
            <a:r>
              <a:rPr lang="en-US" sz="3200" dirty="0"/>
              <a:t>We can study cellular disease by detecting different cell </a:t>
            </a:r>
            <a:r>
              <a:rPr lang="en-US" sz="3200" b="1" dirty="0"/>
              <a:t>markers</a:t>
            </a:r>
            <a:r>
              <a:rPr lang="en-US" sz="3200" dirty="0"/>
              <a:t>.</a:t>
            </a:r>
          </a:p>
          <a:p>
            <a:endParaRPr lang="en-US" sz="3200" dirty="0"/>
          </a:p>
          <a:p>
            <a:r>
              <a:rPr lang="en-US" sz="3200" dirty="0"/>
              <a:t>Study of the inflammatory cascade markers may reveal the </a:t>
            </a:r>
            <a:r>
              <a:rPr lang="en-US" sz="3200" b="1" dirty="0"/>
              <a:t>cellular mechanism</a:t>
            </a:r>
            <a:r>
              <a:rPr lang="en-US" sz="3200" dirty="0"/>
              <a:t> of Lyme disease and other inflammatory diseases of the central nervous system.</a:t>
            </a:r>
          </a:p>
          <a:p>
            <a:endParaRPr lang="en-US" sz="3200" dirty="0"/>
          </a:p>
          <a:p>
            <a:r>
              <a:rPr lang="en-US" sz="3200" dirty="0"/>
              <a:t>Studying Lyme disease will help </a:t>
            </a:r>
            <a:r>
              <a:rPr lang="en-US" sz="3200" b="1" dirty="0"/>
              <a:t>identify</a:t>
            </a:r>
            <a:r>
              <a:rPr lang="en-US" sz="3200" dirty="0"/>
              <a:t> </a:t>
            </a:r>
            <a:r>
              <a:rPr lang="en-US" sz="3200" b="1" dirty="0"/>
              <a:t>targets in the disease </a:t>
            </a:r>
            <a:r>
              <a:rPr lang="en-US" sz="3200" dirty="0"/>
              <a:t>process that are amenable to therapeutic intervention.</a:t>
            </a:r>
          </a:p>
          <a:p>
            <a:pPr marL="0" indent="0">
              <a:buNone/>
            </a:pPr>
            <a:endParaRPr lang="en-US" sz="3200" dirty="0"/>
          </a:p>
          <a:p>
            <a:endParaRPr lang="en-US" sz="32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39</a:t>
            </a:fld>
            <a:endParaRPr lang="en-US"/>
          </a:p>
        </p:txBody>
      </p:sp>
    </p:spTree>
    <p:extLst>
      <p:ext uri="{BB962C8B-B14F-4D97-AF65-F5344CB8AC3E}">
        <p14:creationId xmlns:p14="http://schemas.microsoft.com/office/powerpoint/2010/main" val="29686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DDD2B-5A2F-5045-BD0C-244FB2A261C9}"/>
              </a:ext>
              <a:ext uri="{C183D7F6-B498-43B3-948B-1728B52AA6E4}">
                <adec:decorative xmlns:adec="http://schemas.microsoft.com/office/drawing/2017/decorative" val="1"/>
              </a:ext>
            </a:extLst>
          </p:cNvPr>
          <p:cNvSpPr>
            <a:spLocks noGrp="1"/>
          </p:cNvSpPr>
          <p:nvPr>
            <p:ph idx="1"/>
          </p:nvPr>
        </p:nvSpPr>
        <p:spPr>
          <a:xfrm>
            <a:off x="573437" y="5476295"/>
            <a:ext cx="11205275" cy="1153105"/>
          </a:xfrm>
        </p:spPr>
        <p:txBody>
          <a:bodyPr>
            <a:normAutofit/>
          </a:bodyPr>
          <a:lstStyle/>
          <a:p>
            <a:r>
              <a:rPr lang="en-US" sz="3200" dirty="0"/>
              <a:t>What organ(s) might be affected in someone who has body pain and muscle fatigue?</a:t>
            </a:r>
          </a:p>
        </p:txBody>
      </p:sp>
      <p:sp>
        <p:nvSpPr>
          <p:cNvPr id="6" name="TextBox 5">
            <a:extLst>
              <a:ext uri="{FF2B5EF4-FFF2-40B4-BE49-F238E27FC236}">
                <a16:creationId xmlns:a16="http://schemas.microsoft.com/office/drawing/2014/main" id="{3148228B-1797-CF42-A8C9-CE744F490056}"/>
              </a:ext>
              <a:ext uri="{C183D7F6-B498-43B3-948B-1728B52AA6E4}">
                <adec:decorative xmlns:adec="http://schemas.microsoft.com/office/drawing/2017/decorative" val="1"/>
              </a:ext>
            </a:extLst>
          </p:cNvPr>
          <p:cNvSpPr txBox="1"/>
          <p:nvPr/>
        </p:nvSpPr>
        <p:spPr>
          <a:xfrm>
            <a:off x="5669259" y="723383"/>
            <a:ext cx="3415935" cy="4401205"/>
          </a:xfrm>
          <a:prstGeom prst="rect">
            <a:avLst/>
          </a:prstGeom>
          <a:noFill/>
        </p:spPr>
        <p:txBody>
          <a:bodyPr wrap="none" rtlCol="0">
            <a:spAutoFit/>
          </a:bodyPr>
          <a:lstStyle/>
          <a:p>
            <a:pPr algn="r"/>
            <a:r>
              <a:rPr lang="en-US" sz="2800" b="1" dirty="0">
                <a:solidFill>
                  <a:srgbClr val="0070C0"/>
                </a:solidFill>
              </a:rPr>
              <a:t>Lyme</a:t>
            </a:r>
          </a:p>
          <a:p>
            <a:pPr algn="r"/>
            <a:r>
              <a:rPr lang="en-US" sz="2800" dirty="0">
                <a:solidFill>
                  <a:srgbClr val="0070C0"/>
                </a:solidFill>
              </a:rPr>
              <a:t>Fatigue</a:t>
            </a:r>
          </a:p>
          <a:p>
            <a:pPr algn="r"/>
            <a:r>
              <a:rPr lang="en-US" sz="2800" dirty="0">
                <a:solidFill>
                  <a:srgbClr val="0070C0"/>
                </a:solidFill>
              </a:rPr>
              <a:t>Joint Pain</a:t>
            </a:r>
          </a:p>
          <a:p>
            <a:pPr algn="r"/>
            <a:r>
              <a:rPr lang="en-US" sz="2800" dirty="0">
                <a:solidFill>
                  <a:srgbClr val="0070C0"/>
                </a:solidFill>
              </a:rPr>
              <a:t>Muscle Pain</a:t>
            </a:r>
          </a:p>
          <a:p>
            <a:pPr algn="r"/>
            <a:r>
              <a:rPr lang="en-US" sz="2800" dirty="0">
                <a:solidFill>
                  <a:srgbClr val="0070C0"/>
                </a:solidFill>
              </a:rPr>
              <a:t>Facial palsy</a:t>
            </a:r>
          </a:p>
          <a:p>
            <a:pPr algn="r"/>
            <a:r>
              <a:rPr lang="en-US" sz="2800" dirty="0">
                <a:solidFill>
                  <a:srgbClr val="0070C0"/>
                </a:solidFill>
              </a:rPr>
              <a:t>Headache</a:t>
            </a:r>
          </a:p>
          <a:p>
            <a:pPr algn="r"/>
            <a:r>
              <a:rPr lang="en-US" sz="2800" dirty="0">
                <a:solidFill>
                  <a:srgbClr val="0070C0"/>
                </a:solidFill>
              </a:rPr>
              <a:t>Depression</a:t>
            </a:r>
          </a:p>
          <a:p>
            <a:pPr algn="r"/>
            <a:r>
              <a:rPr lang="en-US" sz="2800" dirty="0">
                <a:solidFill>
                  <a:srgbClr val="0070C0"/>
                </a:solidFill>
              </a:rPr>
              <a:t>Heart damage</a:t>
            </a:r>
          </a:p>
          <a:p>
            <a:pPr algn="r"/>
            <a:r>
              <a:rPr lang="en-US" sz="2800" dirty="0">
                <a:solidFill>
                  <a:srgbClr val="0070C0"/>
                </a:solidFill>
              </a:rPr>
              <a:t>Trouble Sleeping</a:t>
            </a:r>
          </a:p>
          <a:p>
            <a:pPr algn="r"/>
            <a:r>
              <a:rPr lang="en-US" sz="2800" dirty="0">
                <a:solidFill>
                  <a:srgbClr val="0070C0"/>
                </a:solidFill>
              </a:rPr>
              <a:t>Trouble Concentrating</a:t>
            </a:r>
          </a:p>
        </p:txBody>
      </p:sp>
      <p:sp>
        <p:nvSpPr>
          <p:cNvPr id="11" name="TextBox 10">
            <a:extLst>
              <a:ext uri="{FF2B5EF4-FFF2-40B4-BE49-F238E27FC236}">
                <a16:creationId xmlns:a16="http://schemas.microsoft.com/office/drawing/2014/main" id="{AB00E5F5-31BB-BE41-81AA-50274C0DEEB0}"/>
              </a:ext>
              <a:ext uri="{C183D7F6-B498-43B3-948B-1728B52AA6E4}">
                <adec:decorative xmlns:adec="http://schemas.microsoft.com/office/drawing/2017/decorative" val="1"/>
              </a:ext>
            </a:extLst>
          </p:cNvPr>
          <p:cNvSpPr txBox="1"/>
          <p:nvPr/>
        </p:nvSpPr>
        <p:spPr>
          <a:xfrm>
            <a:off x="2751256" y="723384"/>
            <a:ext cx="3376950" cy="4401205"/>
          </a:xfrm>
          <a:prstGeom prst="rect">
            <a:avLst/>
          </a:prstGeom>
          <a:noFill/>
        </p:spPr>
        <p:txBody>
          <a:bodyPr wrap="none" rtlCol="0">
            <a:spAutoFit/>
          </a:bodyPr>
          <a:lstStyle/>
          <a:p>
            <a:pPr algn="l"/>
            <a:r>
              <a:rPr lang="en-US" sz="2800" b="1" dirty="0"/>
              <a:t>Early Lyme</a:t>
            </a:r>
          </a:p>
          <a:p>
            <a:r>
              <a:rPr lang="en-US" sz="2800" dirty="0"/>
              <a:t>Swollen Lymph Nodes</a:t>
            </a:r>
          </a:p>
          <a:p>
            <a:r>
              <a:rPr lang="en-US" sz="2800" dirty="0"/>
              <a:t>Trouble Sleeping</a:t>
            </a:r>
          </a:p>
          <a:p>
            <a:r>
              <a:rPr lang="en-US" sz="2800" dirty="0"/>
              <a:t>Muscle Pain</a:t>
            </a:r>
          </a:p>
          <a:p>
            <a:r>
              <a:rPr lang="en-US" sz="2800" dirty="0"/>
              <a:t>Joint Pain</a:t>
            </a:r>
          </a:p>
          <a:p>
            <a:r>
              <a:rPr lang="en-US" sz="2800" dirty="0"/>
              <a:t>Headache</a:t>
            </a:r>
          </a:p>
          <a:p>
            <a:pPr algn="l"/>
            <a:r>
              <a:rPr lang="en-US" sz="2800" dirty="0"/>
              <a:t>Fatigue</a:t>
            </a:r>
          </a:p>
          <a:p>
            <a:r>
              <a:rPr lang="en-US" sz="2800" dirty="0"/>
              <a:t>Sweats</a:t>
            </a:r>
          </a:p>
          <a:p>
            <a:r>
              <a:rPr lang="en-US" sz="2800" dirty="0"/>
              <a:t>Fever</a:t>
            </a:r>
          </a:p>
          <a:p>
            <a:r>
              <a:rPr lang="en-US" sz="2800" dirty="0"/>
              <a:t>Rash</a:t>
            </a:r>
          </a:p>
        </p:txBody>
      </p:sp>
      <p:sp>
        <p:nvSpPr>
          <p:cNvPr id="12" name="TextBox 11">
            <a:extLst>
              <a:ext uri="{FF2B5EF4-FFF2-40B4-BE49-F238E27FC236}">
                <a16:creationId xmlns:a16="http://schemas.microsoft.com/office/drawing/2014/main" id="{90334F22-8002-1444-A76D-936AD8A8F243}"/>
              </a:ext>
              <a:ext uri="{C183D7F6-B498-43B3-948B-1728B52AA6E4}">
                <adec:decorative xmlns:adec="http://schemas.microsoft.com/office/drawing/2017/decorative" val="1"/>
              </a:ext>
            </a:extLst>
          </p:cNvPr>
          <p:cNvSpPr txBox="1"/>
          <p:nvPr/>
        </p:nvSpPr>
        <p:spPr>
          <a:xfrm>
            <a:off x="3440348" y="0"/>
            <a:ext cx="5829160" cy="707886"/>
          </a:xfrm>
          <a:prstGeom prst="rect">
            <a:avLst/>
          </a:prstGeom>
          <a:noFill/>
        </p:spPr>
        <p:txBody>
          <a:bodyPr wrap="none" rtlCol="0">
            <a:spAutoFit/>
          </a:bodyPr>
          <a:lstStyle/>
          <a:p>
            <a:pPr algn="l"/>
            <a:r>
              <a:rPr lang="en-US" sz="4000" dirty="0"/>
              <a:t>Symptoms of Lyme Disease</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a:t>
            </a:fld>
            <a:endParaRPr lang="en-US"/>
          </a:p>
        </p:txBody>
      </p:sp>
    </p:spTree>
    <p:extLst>
      <p:ext uri="{BB962C8B-B14F-4D97-AF65-F5344CB8AC3E}">
        <p14:creationId xmlns:p14="http://schemas.microsoft.com/office/powerpoint/2010/main" val="450508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E5F37-5606-0F4D-9A31-F96B75DD1F45}"/>
              </a:ext>
              <a:ext uri="{C183D7F6-B498-43B3-948B-1728B52AA6E4}">
                <adec:decorative xmlns:adec="http://schemas.microsoft.com/office/drawing/2017/decorative" val="1"/>
              </a:ext>
            </a:extLst>
          </p:cNvPr>
          <p:cNvSpPr>
            <a:spLocks noGrp="1"/>
          </p:cNvSpPr>
          <p:nvPr>
            <p:ph type="title"/>
          </p:nvPr>
        </p:nvSpPr>
        <p:spPr/>
        <p:txBody>
          <a:bodyPr/>
          <a:lstStyle/>
          <a:p>
            <a:r>
              <a:rPr lang="en-US" dirty="0"/>
              <a:t>What cellular process would you target to prevent chronic Lyme disease?</a:t>
            </a:r>
          </a:p>
        </p:txBody>
      </p:sp>
      <p:sp>
        <p:nvSpPr>
          <p:cNvPr id="3" name="Content Placeholder 2">
            <a:extLst>
              <a:ext uri="{FF2B5EF4-FFF2-40B4-BE49-F238E27FC236}">
                <a16:creationId xmlns:a16="http://schemas.microsoft.com/office/drawing/2014/main" id="{4805B5D3-0062-834F-B41D-25CA376ED9D0}"/>
              </a:ex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r>
              <a:rPr lang="en-US" sz="3000" dirty="0"/>
              <a:t>Take one minute to write about the following question: </a:t>
            </a:r>
          </a:p>
          <a:p>
            <a:pPr marL="0" indent="0">
              <a:buNone/>
            </a:pPr>
            <a:r>
              <a:rPr lang="en-US" sz="3000" dirty="0"/>
              <a:t>In addition to antibiotic treatment for infection with </a:t>
            </a:r>
            <a:r>
              <a:rPr lang="en-US" sz="3000" i="1" dirty="0"/>
              <a:t>Borrelia burgdorferi, </a:t>
            </a:r>
            <a:r>
              <a:rPr lang="en-US" sz="3000" dirty="0"/>
              <a:t>what would you do to prevent the damaging effects of chronic Lyme disease?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40</a:t>
            </a:fld>
            <a:endParaRPr lang="en-US"/>
          </a:p>
        </p:txBody>
      </p:sp>
    </p:spTree>
    <p:extLst>
      <p:ext uri="{BB962C8B-B14F-4D97-AF65-F5344CB8AC3E}">
        <p14:creationId xmlns:p14="http://schemas.microsoft.com/office/powerpoint/2010/main" val="1066216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5FCFF-F549-2343-A953-5616842D6858}"/>
              </a:ext>
              <a:ext uri="{C183D7F6-B498-43B3-948B-1728B52AA6E4}">
                <adec:decorative xmlns:adec="http://schemas.microsoft.com/office/drawing/2017/decorative" val="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D4445D-B0F0-C04C-8D81-62AE6241A9F9}"/>
              </a:ext>
              <a:ext uri="{C183D7F6-B498-43B3-948B-1728B52AA6E4}">
                <adec:decorative xmlns:adec="http://schemas.microsoft.com/office/drawing/2017/decorative" val="1"/>
              </a:ext>
            </a:extLst>
          </p:cNvPr>
          <p:cNvSpPr>
            <a:spLocks noGrp="1"/>
          </p:cNvSpPr>
          <p:nvPr>
            <p:ph idx="1"/>
          </p:nvPr>
        </p:nvSpPr>
        <p:spPr/>
        <p:txBody>
          <a:bodyPr/>
          <a:lstStyle/>
          <a:p>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41</a:t>
            </a:fld>
            <a:endParaRPr lang="en-US"/>
          </a:p>
        </p:txBody>
      </p:sp>
    </p:spTree>
    <p:extLst>
      <p:ext uri="{BB962C8B-B14F-4D97-AF65-F5344CB8AC3E}">
        <p14:creationId xmlns:p14="http://schemas.microsoft.com/office/powerpoint/2010/main" val="1326684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0396-AF7C-0442-89C8-78F44349A525}"/>
              </a:ext>
              <a:ext uri="{C183D7F6-B498-43B3-948B-1728B52AA6E4}">
                <adec:decorative xmlns:adec="http://schemas.microsoft.com/office/drawing/2017/decorative" val="1"/>
              </a:ext>
            </a:extLst>
          </p:cNvPr>
          <p:cNvSpPr>
            <a:spLocks noGrp="1"/>
          </p:cNvSpPr>
          <p:nvPr>
            <p:ph type="title"/>
          </p:nvPr>
        </p:nvSpPr>
        <p:spPr>
          <a:xfrm>
            <a:off x="0" y="1"/>
            <a:ext cx="10515600" cy="892098"/>
          </a:xfrm>
        </p:spPr>
        <p:txBody>
          <a:bodyPr/>
          <a:lstStyle/>
          <a:p>
            <a:r>
              <a:rPr lang="en-US" dirty="0"/>
              <a:t>Review: How we see</a:t>
            </a:r>
          </a:p>
        </p:txBody>
      </p:sp>
      <p:sp>
        <p:nvSpPr>
          <p:cNvPr id="3" name="Content Placeholder 2">
            <a:extLst>
              <a:ext uri="{FF2B5EF4-FFF2-40B4-BE49-F238E27FC236}">
                <a16:creationId xmlns:a16="http://schemas.microsoft.com/office/drawing/2014/main" id="{4B5B9465-266C-6446-AF21-9703C8084E50}"/>
              </a:ext>
              <a:ext uri="{C183D7F6-B498-43B3-948B-1728B52AA6E4}">
                <adec:decorative xmlns:adec="http://schemas.microsoft.com/office/drawing/2017/decorative" val="1"/>
              </a:ext>
            </a:extLst>
          </p:cNvPr>
          <p:cNvSpPr>
            <a:spLocks noGrp="1"/>
          </p:cNvSpPr>
          <p:nvPr>
            <p:ph idx="1"/>
          </p:nvPr>
        </p:nvSpPr>
        <p:spPr>
          <a:xfrm>
            <a:off x="122663" y="892099"/>
            <a:ext cx="6011437" cy="5832086"/>
          </a:xfrm>
        </p:spPr>
        <p:txBody>
          <a:bodyPr/>
          <a:lstStyle/>
          <a:p>
            <a:r>
              <a:rPr lang="en-US" dirty="0"/>
              <a:t>Sunlight gives all types of light. In the daylight things appear to us as their “true” colors.</a:t>
            </a:r>
          </a:p>
          <a:p>
            <a:r>
              <a:rPr lang="en-US" dirty="0"/>
              <a:t>Some photons are </a:t>
            </a:r>
            <a:r>
              <a:rPr lang="en-US" dirty="0">
                <a:solidFill>
                  <a:srgbClr val="FF0000"/>
                </a:solidFill>
              </a:rPr>
              <a:t>red</a:t>
            </a:r>
            <a:r>
              <a:rPr lang="en-US" dirty="0"/>
              <a:t>, some </a:t>
            </a:r>
            <a:r>
              <a:rPr lang="en-US" dirty="0">
                <a:solidFill>
                  <a:schemeClr val="accent6">
                    <a:lumMod val="75000"/>
                  </a:schemeClr>
                </a:solidFill>
              </a:rPr>
              <a:t>green</a:t>
            </a:r>
            <a:r>
              <a:rPr lang="en-US" dirty="0"/>
              <a:t>, some </a:t>
            </a:r>
            <a:r>
              <a:rPr lang="en-US" dirty="0">
                <a:solidFill>
                  <a:srgbClr val="0070C0"/>
                </a:solidFill>
              </a:rPr>
              <a:t>blue</a:t>
            </a:r>
            <a:r>
              <a:rPr lang="en-US" dirty="0"/>
              <a:t>, and other colors (diagram).</a:t>
            </a:r>
          </a:p>
          <a:p>
            <a:r>
              <a:rPr lang="en-US" dirty="0"/>
              <a:t>We have three photoreceptors that distinguish daytime light, </a:t>
            </a:r>
            <a:r>
              <a:rPr lang="en-US" dirty="0">
                <a:solidFill>
                  <a:srgbClr val="FF0000"/>
                </a:solidFill>
              </a:rPr>
              <a:t>red-sensitive</a:t>
            </a:r>
            <a:r>
              <a:rPr lang="en-US" dirty="0"/>
              <a:t>, </a:t>
            </a:r>
            <a:r>
              <a:rPr lang="en-US" dirty="0">
                <a:solidFill>
                  <a:schemeClr val="accent6">
                    <a:lumMod val="75000"/>
                  </a:schemeClr>
                </a:solidFill>
              </a:rPr>
              <a:t>green-sensitive</a:t>
            </a:r>
            <a:r>
              <a:rPr lang="en-US" dirty="0"/>
              <a:t>, and </a:t>
            </a:r>
            <a:r>
              <a:rPr lang="en-US" dirty="0">
                <a:solidFill>
                  <a:srgbClr val="0070C0"/>
                </a:solidFill>
              </a:rPr>
              <a:t>blue-sensitive</a:t>
            </a:r>
            <a:r>
              <a:rPr lang="en-US" dirty="0"/>
              <a:t>.</a:t>
            </a:r>
          </a:p>
        </p:txBody>
      </p:sp>
      <p:grpSp>
        <p:nvGrpSpPr>
          <p:cNvPr id="74" name="Group 73">
            <a:extLst>
              <a:ext uri="{FF2B5EF4-FFF2-40B4-BE49-F238E27FC236}">
                <a16:creationId xmlns:a16="http://schemas.microsoft.com/office/drawing/2014/main" id="{C459AC4E-B26F-7B46-A302-ED4AD801AE9C}"/>
              </a:ext>
              <a:ext uri="{C183D7F6-B498-43B3-948B-1728B52AA6E4}">
                <adec:decorative xmlns:adec="http://schemas.microsoft.com/office/drawing/2017/decorative" val="1"/>
              </a:ext>
            </a:extLst>
          </p:cNvPr>
          <p:cNvGrpSpPr/>
          <p:nvPr/>
        </p:nvGrpSpPr>
        <p:grpSpPr>
          <a:xfrm rot="1800000">
            <a:off x="8112648" y="1769964"/>
            <a:ext cx="1113079" cy="144176"/>
            <a:chOff x="6778037" y="1484362"/>
            <a:chExt cx="1113079" cy="144176"/>
          </a:xfrm>
        </p:grpSpPr>
        <p:grpSp>
          <p:nvGrpSpPr>
            <p:cNvPr id="70" name="Group 69">
              <a:extLst>
                <a:ext uri="{FF2B5EF4-FFF2-40B4-BE49-F238E27FC236}">
                  <a16:creationId xmlns:a16="http://schemas.microsoft.com/office/drawing/2014/main" id="{BFE07D16-1178-5844-BE8C-A56C5C9F55CB}"/>
                </a:ext>
              </a:extLst>
            </p:cNvPr>
            <p:cNvGrpSpPr/>
            <p:nvPr/>
          </p:nvGrpSpPr>
          <p:grpSpPr>
            <a:xfrm>
              <a:off x="6778037" y="1484362"/>
              <a:ext cx="1000518" cy="127115"/>
              <a:chOff x="6778037" y="1484362"/>
              <a:chExt cx="1000518" cy="127115"/>
            </a:xfrm>
          </p:grpSpPr>
          <p:grpSp>
            <p:nvGrpSpPr>
              <p:cNvPr id="41" name="Group 40">
                <a:extLst>
                  <a:ext uri="{FF2B5EF4-FFF2-40B4-BE49-F238E27FC236}">
                    <a16:creationId xmlns:a16="http://schemas.microsoft.com/office/drawing/2014/main" id="{E95887DD-64E9-DB46-A4EC-742C928FF1FC}"/>
                  </a:ext>
                </a:extLst>
              </p:cNvPr>
              <p:cNvGrpSpPr/>
              <p:nvPr/>
            </p:nvGrpSpPr>
            <p:grpSpPr>
              <a:xfrm>
                <a:off x="6778037" y="1484362"/>
                <a:ext cx="500259" cy="127115"/>
                <a:chOff x="6778037" y="1062016"/>
                <a:chExt cx="725795" cy="549461"/>
              </a:xfrm>
            </p:grpSpPr>
            <p:grpSp>
              <p:nvGrpSpPr>
                <p:cNvPr id="22" name="Group 21">
                  <a:extLst>
                    <a:ext uri="{FF2B5EF4-FFF2-40B4-BE49-F238E27FC236}">
                      <a16:creationId xmlns:a16="http://schemas.microsoft.com/office/drawing/2014/main" id="{E1EEF92F-A67A-9343-9ABF-3AEB27C1E6E7}"/>
                    </a:ext>
                  </a:extLst>
                </p:cNvPr>
                <p:cNvGrpSpPr/>
                <p:nvPr/>
              </p:nvGrpSpPr>
              <p:grpSpPr>
                <a:xfrm>
                  <a:off x="6778037" y="1062016"/>
                  <a:ext cx="241932" cy="549461"/>
                  <a:chOff x="6778036" y="1062016"/>
                  <a:chExt cx="2197847" cy="549461"/>
                </a:xfrm>
              </p:grpSpPr>
              <p:sp>
                <p:nvSpPr>
                  <p:cNvPr id="14" name="Arc 13">
                    <a:extLst>
                      <a:ext uri="{FF2B5EF4-FFF2-40B4-BE49-F238E27FC236}">
                        <a16:creationId xmlns:a16="http://schemas.microsoft.com/office/drawing/2014/main" id="{C6E5A61A-811B-9C49-8C0D-BFFE9F376BE8}"/>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10CC0C32-8952-B74F-8190-6BD93C219529}"/>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9CD35DF0-397B-5549-88FB-A934C1550559}"/>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ACF8DA54-EC0E-EC42-B433-289D2B803618}"/>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9EF4357A-D8F7-5243-86EE-B1DBD277D3B4}"/>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AB3A6334-81DF-6347-874E-D815F52B5459}"/>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DEA89104-BD91-BD43-940B-0E436F6D840E}"/>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4A707F3D-8446-DB42-A57C-EA350BAD729D}"/>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60348AB8-C3FD-D146-A7D2-12D111CCB0FA}"/>
                    </a:ext>
                  </a:extLst>
                </p:cNvPr>
                <p:cNvGrpSpPr/>
                <p:nvPr/>
              </p:nvGrpSpPr>
              <p:grpSpPr>
                <a:xfrm>
                  <a:off x="7019969" y="1062016"/>
                  <a:ext cx="241932" cy="549461"/>
                  <a:chOff x="6778036" y="1062016"/>
                  <a:chExt cx="2197847" cy="549461"/>
                </a:xfrm>
              </p:grpSpPr>
              <p:sp>
                <p:nvSpPr>
                  <p:cNvPr id="24" name="Arc 23">
                    <a:extLst>
                      <a:ext uri="{FF2B5EF4-FFF2-40B4-BE49-F238E27FC236}">
                        <a16:creationId xmlns:a16="http://schemas.microsoft.com/office/drawing/2014/main" id="{DA8229A7-8D97-0741-8755-3CA80E048802}"/>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B957D8F0-2961-8144-A237-BE90B8C452E9}"/>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3A694273-492A-9D43-9DF7-D51DA189A326}"/>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0E16B103-5829-9F4D-98F5-052B438CBD0D}"/>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0809F143-5BAE-3F4D-A58D-7A882B8237C0}"/>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D3DF9BC9-07D0-0E47-B10E-759A14A5DC4A}"/>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FB011BF3-9064-8F40-BE13-E3B9105B3396}"/>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BD08C010-70EB-434E-BAAD-E5F109902D02}"/>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873EA51-BB18-DC41-8DDE-C5A948EB5842}"/>
                    </a:ext>
                  </a:extLst>
                </p:cNvPr>
                <p:cNvGrpSpPr/>
                <p:nvPr/>
              </p:nvGrpSpPr>
              <p:grpSpPr>
                <a:xfrm>
                  <a:off x="7261900" y="1062016"/>
                  <a:ext cx="241932" cy="549461"/>
                  <a:chOff x="6778036" y="1062016"/>
                  <a:chExt cx="2197847" cy="549461"/>
                </a:xfrm>
              </p:grpSpPr>
              <p:sp>
                <p:nvSpPr>
                  <p:cNvPr id="33" name="Arc 32">
                    <a:extLst>
                      <a:ext uri="{FF2B5EF4-FFF2-40B4-BE49-F238E27FC236}">
                        <a16:creationId xmlns:a16="http://schemas.microsoft.com/office/drawing/2014/main" id="{F276F337-8D6A-7341-8414-6E305325A34B}"/>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914183E6-9188-904C-A7CD-9CD72AD36A7E}"/>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00B54C7-9EDB-024F-9F40-0EE6817C2DF7}"/>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0EF31660-9F60-BF43-9301-0F87165BD039}"/>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485E437B-E4FA-F440-87C0-163441FEC243}"/>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3F3254C9-05D7-974B-B7A9-DE34C5DCEEBD}"/>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55668B5E-0726-A745-8648-66D8B7CB2972}"/>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EC8DE139-6D38-1342-8AA5-B7D3D7C5404F}"/>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FDEC86D9-5F2E-E542-AA15-7B2F1D4B6718}"/>
                  </a:ext>
                </a:extLst>
              </p:cNvPr>
              <p:cNvGrpSpPr/>
              <p:nvPr/>
            </p:nvGrpSpPr>
            <p:grpSpPr>
              <a:xfrm>
                <a:off x="7278296" y="1484362"/>
                <a:ext cx="500259" cy="127115"/>
                <a:chOff x="6778037" y="1062016"/>
                <a:chExt cx="725795" cy="549461"/>
              </a:xfrm>
            </p:grpSpPr>
            <p:grpSp>
              <p:nvGrpSpPr>
                <p:cNvPr id="43" name="Group 42">
                  <a:extLst>
                    <a:ext uri="{FF2B5EF4-FFF2-40B4-BE49-F238E27FC236}">
                      <a16:creationId xmlns:a16="http://schemas.microsoft.com/office/drawing/2014/main" id="{CC57614D-741A-0345-B02D-6CA8E6E99DC7}"/>
                    </a:ext>
                  </a:extLst>
                </p:cNvPr>
                <p:cNvGrpSpPr/>
                <p:nvPr/>
              </p:nvGrpSpPr>
              <p:grpSpPr>
                <a:xfrm>
                  <a:off x="6778037" y="1062016"/>
                  <a:ext cx="241932" cy="549461"/>
                  <a:chOff x="6778036" y="1062016"/>
                  <a:chExt cx="2197847" cy="549461"/>
                </a:xfrm>
              </p:grpSpPr>
              <p:sp>
                <p:nvSpPr>
                  <p:cNvPr id="62" name="Arc 61">
                    <a:extLst>
                      <a:ext uri="{FF2B5EF4-FFF2-40B4-BE49-F238E27FC236}">
                        <a16:creationId xmlns:a16="http://schemas.microsoft.com/office/drawing/2014/main" id="{32AF656F-03BC-5D40-AE30-7CE31A75D2AB}"/>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a:extLst>
                      <a:ext uri="{FF2B5EF4-FFF2-40B4-BE49-F238E27FC236}">
                        <a16:creationId xmlns:a16="http://schemas.microsoft.com/office/drawing/2014/main" id="{866FD1AF-B0A2-F84C-B5B3-2D5268B723E6}"/>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a:extLst>
                      <a:ext uri="{FF2B5EF4-FFF2-40B4-BE49-F238E27FC236}">
                        <a16:creationId xmlns:a16="http://schemas.microsoft.com/office/drawing/2014/main" id="{E7E8592D-C217-214C-BA61-ABCF72FB1318}"/>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a:extLst>
                      <a:ext uri="{FF2B5EF4-FFF2-40B4-BE49-F238E27FC236}">
                        <a16:creationId xmlns:a16="http://schemas.microsoft.com/office/drawing/2014/main" id="{AE5B4615-8218-C348-B6E8-88256A903B98}"/>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1B1D6888-D2C8-1544-A809-84C08F36096B}"/>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a:extLst>
                      <a:ext uri="{FF2B5EF4-FFF2-40B4-BE49-F238E27FC236}">
                        <a16:creationId xmlns:a16="http://schemas.microsoft.com/office/drawing/2014/main" id="{F500C834-785A-4F4E-9B38-BC2D3799C5F6}"/>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a:extLst>
                      <a:ext uri="{FF2B5EF4-FFF2-40B4-BE49-F238E27FC236}">
                        <a16:creationId xmlns:a16="http://schemas.microsoft.com/office/drawing/2014/main" id="{AD667FB6-9B10-3D4E-844F-4D7F5995B331}"/>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a:extLst>
                      <a:ext uri="{FF2B5EF4-FFF2-40B4-BE49-F238E27FC236}">
                        <a16:creationId xmlns:a16="http://schemas.microsoft.com/office/drawing/2014/main" id="{55891525-B188-F343-94F8-C66CCEC258CD}"/>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94106A07-1A8D-1A4C-BC45-A58B3CE4827D}"/>
                    </a:ext>
                  </a:extLst>
                </p:cNvPr>
                <p:cNvGrpSpPr/>
                <p:nvPr/>
              </p:nvGrpSpPr>
              <p:grpSpPr>
                <a:xfrm>
                  <a:off x="7019969" y="1062016"/>
                  <a:ext cx="241932" cy="549461"/>
                  <a:chOff x="6778036" y="1062016"/>
                  <a:chExt cx="2197847" cy="549461"/>
                </a:xfrm>
              </p:grpSpPr>
              <p:sp>
                <p:nvSpPr>
                  <p:cNvPr id="54" name="Arc 53">
                    <a:extLst>
                      <a:ext uri="{FF2B5EF4-FFF2-40B4-BE49-F238E27FC236}">
                        <a16:creationId xmlns:a16="http://schemas.microsoft.com/office/drawing/2014/main" id="{3E46CCB7-D4F0-D742-8384-135E82BD7315}"/>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a:extLst>
                      <a:ext uri="{FF2B5EF4-FFF2-40B4-BE49-F238E27FC236}">
                        <a16:creationId xmlns:a16="http://schemas.microsoft.com/office/drawing/2014/main" id="{9093B810-5751-F74B-8DEB-9A4360E3C847}"/>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E99B47FF-2B24-2140-92F8-7FDE9C7F059A}"/>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a:extLst>
                      <a:ext uri="{FF2B5EF4-FFF2-40B4-BE49-F238E27FC236}">
                        <a16:creationId xmlns:a16="http://schemas.microsoft.com/office/drawing/2014/main" id="{5EB53DDE-6709-354A-8E22-BB60F5FA305B}"/>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BAB97D74-6C5D-5B4E-8BEF-A7D0EB43FF68}"/>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E27E7A0F-A461-8540-8B3A-67D84996CBF9}"/>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E97868D9-98CD-8F43-AC10-0C6070D5BBCE}"/>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025429EC-7C39-AA4C-B957-0C66A09CBDB0}"/>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CA50826-9C73-E94D-891C-47C710A7435F}"/>
                    </a:ext>
                  </a:extLst>
                </p:cNvPr>
                <p:cNvGrpSpPr/>
                <p:nvPr/>
              </p:nvGrpSpPr>
              <p:grpSpPr>
                <a:xfrm>
                  <a:off x="7261900" y="1062016"/>
                  <a:ext cx="241932" cy="549461"/>
                  <a:chOff x="6778036" y="1062016"/>
                  <a:chExt cx="2197847" cy="549461"/>
                </a:xfrm>
              </p:grpSpPr>
              <p:sp>
                <p:nvSpPr>
                  <p:cNvPr id="46" name="Arc 45">
                    <a:extLst>
                      <a:ext uri="{FF2B5EF4-FFF2-40B4-BE49-F238E27FC236}">
                        <a16:creationId xmlns:a16="http://schemas.microsoft.com/office/drawing/2014/main" id="{65391545-E38D-C945-9C1A-A542E99418DA}"/>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FE4284A4-6638-D34E-BC25-FDA87DEC0720}"/>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1878D57B-1321-624E-AC62-72575EBEA404}"/>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106154D4-820E-184C-A68D-18DE26EB63B0}"/>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990F634D-E94A-6041-A29C-592E4AAC81AB}"/>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A901496C-FA0F-9044-80C9-722DDD5DCE40}"/>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13917551-EF14-3640-B12E-1FACFCCDE679}"/>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71409AB3-AC05-E346-B004-8CE175991E3E}"/>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71" name="Arc 70">
              <a:extLst>
                <a:ext uri="{FF2B5EF4-FFF2-40B4-BE49-F238E27FC236}">
                  <a16:creationId xmlns:a16="http://schemas.microsoft.com/office/drawing/2014/main" id="{68683100-F852-FB46-87C5-96609B02D0AA}"/>
                </a:ext>
              </a:extLst>
            </p:cNvPr>
            <p:cNvSpPr/>
            <p:nvPr/>
          </p:nvSpPr>
          <p:spPr>
            <a:xfrm rot="16200000">
              <a:off x="7778556" y="1515978"/>
              <a:ext cx="112560" cy="11256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Arrow Connector 72">
              <a:extLst>
                <a:ext uri="{FF2B5EF4-FFF2-40B4-BE49-F238E27FC236}">
                  <a16:creationId xmlns:a16="http://schemas.microsoft.com/office/drawing/2014/main" id="{46A54E2A-E097-A440-B801-1F45AD264631}"/>
                </a:ext>
              </a:extLst>
            </p:cNvPr>
            <p:cNvCxnSpPr>
              <a:stCxn id="71" idx="2"/>
            </p:cNvCxnSpPr>
            <p:nvPr/>
          </p:nvCxnSpPr>
          <p:spPr>
            <a:xfrm>
              <a:off x="7834836" y="1515978"/>
              <a:ext cx="56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544CC38A-7772-FD4D-ADAA-5FD94BF18E60}"/>
              </a:ext>
              <a:ext uri="{C183D7F6-B498-43B3-948B-1728B52AA6E4}">
                <adec:decorative xmlns:adec="http://schemas.microsoft.com/office/drawing/2017/decorative" val="1"/>
              </a:ext>
            </a:extLst>
          </p:cNvPr>
          <p:cNvGrpSpPr/>
          <p:nvPr/>
        </p:nvGrpSpPr>
        <p:grpSpPr>
          <a:xfrm rot="1800000">
            <a:off x="7659174" y="1788126"/>
            <a:ext cx="1113079" cy="144176"/>
            <a:chOff x="6778037" y="1484362"/>
            <a:chExt cx="1113079" cy="144176"/>
          </a:xfrm>
        </p:grpSpPr>
        <p:grpSp>
          <p:nvGrpSpPr>
            <p:cNvPr id="76" name="Group 75">
              <a:extLst>
                <a:ext uri="{FF2B5EF4-FFF2-40B4-BE49-F238E27FC236}">
                  <a16:creationId xmlns:a16="http://schemas.microsoft.com/office/drawing/2014/main" id="{0A60C4B2-3F41-844F-886F-B9D175F66039}"/>
                </a:ext>
              </a:extLst>
            </p:cNvPr>
            <p:cNvGrpSpPr/>
            <p:nvPr/>
          </p:nvGrpSpPr>
          <p:grpSpPr>
            <a:xfrm>
              <a:off x="6778037" y="1484362"/>
              <a:ext cx="1000518" cy="127115"/>
              <a:chOff x="6778037" y="1484362"/>
              <a:chExt cx="1000518" cy="127115"/>
            </a:xfrm>
          </p:grpSpPr>
          <p:grpSp>
            <p:nvGrpSpPr>
              <p:cNvPr id="79" name="Group 78">
                <a:extLst>
                  <a:ext uri="{FF2B5EF4-FFF2-40B4-BE49-F238E27FC236}">
                    <a16:creationId xmlns:a16="http://schemas.microsoft.com/office/drawing/2014/main" id="{67F1B599-5583-324C-B9E3-6091B7CB1743}"/>
                  </a:ext>
                </a:extLst>
              </p:cNvPr>
              <p:cNvGrpSpPr/>
              <p:nvPr/>
            </p:nvGrpSpPr>
            <p:grpSpPr>
              <a:xfrm>
                <a:off x="6778037" y="1484362"/>
                <a:ext cx="500259" cy="127115"/>
                <a:chOff x="6778037" y="1062016"/>
                <a:chExt cx="725795" cy="549461"/>
              </a:xfrm>
            </p:grpSpPr>
            <p:grpSp>
              <p:nvGrpSpPr>
                <p:cNvPr id="108" name="Group 107">
                  <a:extLst>
                    <a:ext uri="{FF2B5EF4-FFF2-40B4-BE49-F238E27FC236}">
                      <a16:creationId xmlns:a16="http://schemas.microsoft.com/office/drawing/2014/main" id="{A5FEF569-F6BD-B148-BB75-7133950E3E69}"/>
                    </a:ext>
                  </a:extLst>
                </p:cNvPr>
                <p:cNvGrpSpPr/>
                <p:nvPr/>
              </p:nvGrpSpPr>
              <p:grpSpPr>
                <a:xfrm>
                  <a:off x="6778037" y="1062016"/>
                  <a:ext cx="241932" cy="549461"/>
                  <a:chOff x="6778036" y="1062016"/>
                  <a:chExt cx="2197847" cy="549461"/>
                </a:xfrm>
              </p:grpSpPr>
              <p:sp>
                <p:nvSpPr>
                  <p:cNvPr id="127" name="Arc 126">
                    <a:extLst>
                      <a:ext uri="{FF2B5EF4-FFF2-40B4-BE49-F238E27FC236}">
                        <a16:creationId xmlns:a16="http://schemas.microsoft.com/office/drawing/2014/main" id="{F172E85A-E952-0943-A2D3-AB3B4AB0922F}"/>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Arc 127">
                    <a:extLst>
                      <a:ext uri="{FF2B5EF4-FFF2-40B4-BE49-F238E27FC236}">
                        <a16:creationId xmlns:a16="http://schemas.microsoft.com/office/drawing/2014/main" id="{E2A6713C-3BC5-EC4F-847B-649D80210C22}"/>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Arc 128">
                    <a:extLst>
                      <a:ext uri="{FF2B5EF4-FFF2-40B4-BE49-F238E27FC236}">
                        <a16:creationId xmlns:a16="http://schemas.microsoft.com/office/drawing/2014/main" id="{20D446B9-129A-C54D-AD01-8F914394961E}"/>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 129">
                    <a:extLst>
                      <a:ext uri="{FF2B5EF4-FFF2-40B4-BE49-F238E27FC236}">
                        <a16:creationId xmlns:a16="http://schemas.microsoft.com/office/drawing/2014/main" id="{B1C2E782-5AF5-F44B-9F24-164EA9AC51A0}"/>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Arc 130">
                    <a:extLst>
                      <a:ext uri="{FF2B5EF4-FFF2-40B4-BE49-F238E27FC236}">
                        <a16:creationId xmlns:a16="http://schemas.microsoft.com/office/drawing/2014/main" id="{5303C979-45AF-3B43-8F09-946486165362}"/>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Arc 131">
                    <a:extLst>
                      <a:ext uri="{FF2B5EF4-FFF2-40B4-BE49-F238E27FC236}">
                        <a16:creationId xmlns:a16="http://schemas.microsoft.com/office/drawing/2014/main" id="{8860D7BB-980E-214E-BE9F-458E9DC1B173}"/>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Arc 132">
                    <a:extLst>
                      <a:ext uri="{FF2B5EF4-FFF2-40B4-BE49-F238E27FC236}">
                        <a16:creationId xmlns:a16="http://schemas.microsoft.com/office/drawing/2014/main" id="{757440EB-688E-3645-B4B3-66C48776C326}"/>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Arc 133">
                    <a:extLst>
                      <a:ext uri="{FF2B5EF4-FFF2-40B4-BE49-F238E27FC236}">
                        <a16:creationId xmlns:a16="http://schemas.microsoft.com/office/drawing/2014/main" id="{B4CA743A-60B3-2349-9F63-B4559E524B0A}"/>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BF03C615-B9B0-5F43-B4AE-4DC190CC9378}"/>
                    </a:ext>
                  </a:extLst>
                </p:cNvPr>
                <p:cNvGrpSpPr/>
                <p:nvPr/>
              </p:nvGrpSpPr>
              <p:grpSpPr>
                <a:xfrm>
                  <a:off x="7019969" y="1062016"/>
                  <a:ext cx="241932" cy="549461"/>
                  <a:chOff x="6778036" y="1062016"/>
                  <a:chExt cx="2197847" cy="549461"/>
                </a:xfrm>
              </p:grpSpPr>
              <p:sp>
                <p:nvSpPr>
                  <p:cNvPr id="119" name="Arc 118">
                    <a:extLst>
                      <a:ext uri="{FF2B5EF4-FFF2-40B4-BE49-F238E27FC236}">
                        <a16:creationId xmlns:a16="http://schemas.microsoft.com/office/drawing/2014/main" id="{62D81DFC-8CAD-524A-82A4-1A1C98A072D1}"/>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a:extLst>
                      <a:ext uri="{FF2B5EF4-FFF2-40B4-BE49-F238E27FC236}">
                        <a16:creationId xmlns:a16="http://schemas.microsoft.com/office/drawing/2014/main" id="{E24155DF-62F5-624D-9544-CC2012A42D00}"/>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4C85F95D-8199-354F-B2FA-4AE0828E68F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FF9FFE0B-06C6-0349-A205-1AA7C65BBB28}"/>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a:extLst>
                      <a:ext uri="{FF2B5EF4-FFF2-40B4-BE49-F238E27FC236}">
                        <a16:creationId xmlns:a16="http://schemas.microsoft.com/office/drawing/2014/main" id="{322B1EDA-83DB-CB40-99EA-961CFA5E2AA6}"/>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Arc 123">
                    <a:extLst>
                      <a:ext uri="{FF2B5EF4-FFF2-40B4-BE49-F238E27FC236}">
                        <a16:creationId xmlns:a16="http://schemas.microsoft.com/office/drawing/2014/main" id="{A4F48E6A-C877-8045-B79E-3C0DE11CF7D6}"/>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Arc 124">
                    <a:extLst>
                      <a:ext uri="{FF2B5EF4-FFF2-40B4-BE49-F238E27FC236}">
                        <a16:creationId xmlns:a16="http://schemas.microsoft.com/office/drawing/2014/main" id="{B757431C-F61D-6940-BA89-F3FAA9E022FE}"/>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a:extLst>
                      <a:ext uri="{FF2B5EF4-FFF2-40B4-BE49-F238E27FC236}">
                        <a16:creationId xmlns:a16="http://schemas.microsoft.com/office/drawing/2014/main" id="{F1AC2663-B0D5-ED49-A21A-3D32528AF46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3DE3257-0B8E-CC47-AB02-11F175E598F2}"/>
                    </a:ext>
                  </a:extLst>
                </p:cNvPr>
                <p:cNvGrpSpPr/>
                <p:nvPr/>
              </p:nvGrpSpPr>
              <p:grpSpPr>
                <a:xfrm>
                  <a:off x="7261900" y="1062016"/>
                  <a:ext cx="241932" cy="549461"/>
                  <a:chOff x="6778036" y="1062016"/>
                  <a:chExt cx="2197847" cy="549461"/>
                </a:xfrm>
              </p:grpSpPr>
              <p:sp>
                <p:nvSpPr>
                  <p:cNvPr id="111" name="Arc 110">
                    <a:extLst>
                      <a:ext uri="{FF2B5EF4-FFF2-40B4-BE49-F238E27FC236}">
                        <a16:creationId xmlns:a16="http://schemas.microsoft.com/office/drawing/2014/main" id="{84777180-C83D-7C4B-AD2F-EAF24C73ADEB}"/>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 111">
                    <a:extLst>
                      <a:ext uri="{FF2B5EF4-FFF2-40B4-BE49-F238E27FC236}">
                        <a16:creationId xmlns:a16="http://schemas.microsoft.com/office/drawing/2014/main" id="{4E933237-7CFA-CA4B-99FB-18E766F5813A}"/>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5F68B05B-455F-7D44-BE31-F7C73D746A1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Arc 113">
                    <a:extLst>
                      <a:ext uri="{FF2B5EF4-FFF2-40B4-BE49-F238E27FC236}">
                        <a16:creationId xmlns:a16="http://schemas.microsoft.com/office/drawing/2014/main" id="{1599022C-4967-964D-9EA7-347506A74444}"/>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Arc 114">
                    <a:extLst>
                      <a:ext uri="{FF2B5EF4-FFF2-40B4-BE49-F238E27FC236}">
                        <a16:creationId xmlns:a16="http://schemas.microsoft.com/office/drawing/2014/main" id="{9E236198-8F4B-E646-8BAF-6586A330AB61}"/>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Arc 115">
                    <a:extLst>
                      <a:ext uri="{FF2B5EF4-FFF2-40B4-BE49-F238E27FC236}">
                        <a16:creationId xmlns:a16="http://schemas.microsoft.com/office/drawing/2014/main" id="{3F83D31B-D021-4445-8969-25AC803FFCFA}"/>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Arc 116">
                    <a:extLst>
                      <a:ext uri="{FF2B5EF4-FFF2-40B4-BE49-F238E27FC236}">
                        <a16:creationId xmlns:a16="http://schemas.microsoft.com/office/drawing/2014/main" id="{24271FC4-2E26-0742-99B5-FB5A81E963A6}"/>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a:extLst>
                      <a:ext uri="{FF2B5EF4-FFF2-40B4-BE49-F238E27FC236}">
                        <a16:creationId xmlns:a16="http://schemas.microsoft.com/office/drawing/2014/main" id="{7C032E7E-9DB7-2F4D-A8DC-C32A42B5706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80" name="Group 79">
                <a:extLst>
                  <a:ext uri="{FF2B5EF4-FFF2-40B4-BE49-F238E27FC236}">
                    <a16:creationId xmlns:a16="http://schemas.microsoft.com/office/drawing/2014/main" id="{71082CC8-EA51-974C-B311-06A54D3634A0}"/>
                  </a:ext>
                </a:extLst>
              </p:cNvPr>
              <p:cNvGrpSpPr/>
              <p:nvPr/>
            </p:nvGrpSpPr>
            <p:grpSpPr>
              <a:xfrm>
                <a:off x="7278296" y="1484362"/>
                <a:ext cx="500259" cy="127115"/>
                <a:chOff x="6778037" y="1062016"/>
                <a:chExt cx="725795" cy="549461"/>
              </a:xfrm>
            </p:grpSpPr>
            <p:grpSp>
              <p:nvGrpSpPr>
                <p:cNvPr id="81" name="Group 80">
                  <a:extLst>
                    <a:ext uri="{FF2B5EF4-FFF2-40B4-BE49-F238E27FC236}">
                      <a16:creationId xmlns:a16="http://schemas.microsoft.com/office/drawing/2014/main" id="{7CA2F49F-33C7-1248-AAD3-009DF560599B}"/>
                    </a:ext>
                  </a:extLst>
                </p:cNvPr>
                <p:cNvGrpSpPr/>
                <p:nvPr/>
              </p:nvGrpSpPr>
              <p:grpSpPr>
                <a:xfrm>
                  <a:off x="6778037" y="1062016"/>
                  <a:ext cx="241932" cy="549461"/>
                  <a:chOff x="6778036" y="1062016"/>
                  <a:chExt cx="2197847" cy="549461"/>
                </a:xfrm>
              </p:grpSpPr>
              <p:sp>
                <p:nvSpPr>
                  <p:cNvPr id="100" name="Arc 99">
                    <a:extLst>
                      <a:ext uri="{FF2B5EF4-FFF2-40B4-BE49-F238E27FC236}">
                        <a16:creationId xmlns:a16="http://schemas.microsoft.com/office/drawing/2014/main" id="{8F4AA22A-7C29-7F4E-A246-D3A4C6388B85}"/>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a:extLst>
                      <a:ext uri="{FF2B5EF4-FFF2-40B4-BE49-F238E27FC236}">
                        <a16:creationId xmlns:a16="http://schemas.microsoft.com/office/drawing/2014/main" id="{C2E4E464-577F-4642-A5B7-68782942B037}"/>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a:extLst>
                      <a:ext uri="{FF2B5EF4-FFF2-40B4-BE49-F238E27FC236}">
                        <a16:creationId xmlns:a16="http://schemas.microsoft.com/office/drawing/2014/main" id="{16BCA976-9CFA-F741-8B4B-BCF8EDE0F514}"/>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a:extLst>
                      <a:ext uri="{FF2B5EF4-FFF2-40B4-BE49-F238E27FC236}">
                        <a16:creationId xmlns:a16="http://schemas.microsoft.com/office/drawing/2014/main" id="{3FEF98B2-81CF-6948-B841-BB402EAD75CB}"/>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Arc 103">
                    <a:extLst>
                      <a:ext uri="{FF2B5EF4-FFF2-40B4-BE49-F238E27FC236}">
                        <a16:creationId xmlns:a16="http://schemas.microsoft.com/office/drawing/2014/main" id="{6EEE4F97-E121-C744-83AA-56736A268179}"/>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a:extLst>
                      <a:ext uri="{FF2B5EF4-FFF2-40B4-BE49-F238E27FC236}">
                        <a16:creationId xmlns:a16="http://schemas.microsoft.com/office/drawing/2014/main" id="{771DD1DB-9462-D54D-BDA7-12C1F5FE2C80}"/>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Arc 105">
                    <a:extLst>
                      <a:ext uri="{FF2B5EF4-FFF2-40B4-BE49-F238E27FC236}">
                        <a16:creationId xmlns:a16="http://schemas.microsoft.com/office/drawing/2014/main" id="{AFBF7D22-8B83-864E-A0C8-DE998BD90064}"/>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Arc 106">
                    <a:extLst>
                      <a:ext uri="{FF2B5EF4-FFF2-40B4-BE49-F238E27FC236}">
                        <a16:creationId xmlns:a16="http://schemas.microsoft.com/office/drawing/2014/main" id="{98EF0BB2-2D5C-9B40-B002-07C5B44EFD0E}"/>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CCD03240-ADCB-F746-B1DF-1FE1642040A5}"/>
                    </a:ext>
                  </a:extLst>
                </p:cNvPr>
                <p:cNvGrpSpPr/>
                <p:nvPr/>
              </p:nvGrpSpPr>
              <p:grpSpPr>
                <a:xfrm>
                  <a:off x="7019969" y="1062016"/>
                  <a:ext cx="241932" cy="549461"/>
                  <a:chOff x="6778036" y="1062016"/>
                  <a:chExt cx="2197847" cy="549461"/>
                </a:xfrm>
              </p:grpSpPr>
              <p:sp>
                <p:nvSpPr>
                  <p:cNvPr id="92" name="Arc 91">
                    <a:extLst>
                      <a:ext uri="{FF2B5EF4-FFF2-40B4-BE49-F238E27FC236}">
                        <a16:creationId xmlns:a16="http://schemas.microsoft.com/office/drawing/2014/main" id="{F1380B31-FB56-D74C-94B4-EBD9E19C774D}"/>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a:extLst>
                      <a:ext uri="{FF2B5EF4-FFF2-40B4-BE49-F238E27FC236}">
                        <a16:creationId xmlns:a16="http://schemas.microsoft.com/office/drawing/2014/main" id="{37BDD55E-8197-374E-AC83-68F29A11A07B}"/>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a:extLst>
                      <a:ext uri="{FF2B5EF4-FFF2-40B4-BE49-F238E27FC236}">
                        <a16:creationId xmlns:a16="http://schemas.microsoft.com/office/drawing/2014/main" id="{E4F86C5F-304A-B149-B731-D542D25B812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a:extLst>
                      <a:ext uri="{FF2B5EF4-FFF2-40B4-BE49-F238E27FC236}">
                        <a16:creationId xmlns:a16="http://schemas.microsoft.com/office/drawing/2014/main" id="{B6E54437-8CA5-5D4D-9E4D-11D7C1E0ACFA}"/>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a:extLst>
                      <a:ext uri="{FF2B5EF4-FFF2-40B4-BE49-F238E27FC236}">
                        <a16:creationId xmlns:a16="http://schemas.microsoft.com/office/drawing/2014/main" id="{F2BDB130-AB15-AA47-B9CF-8A5DAE6BC2C4}"/>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a:extLst>
                      <a:ext uri="{FF2B5EF4-FFF2-40B4-BE49-F238E27FC236}">
                        <a16:creationId xmlns:a16="http://schemas.microsoft.com/office/drawing/2014/main" id="{C003EE94-AA36-0D42-A45B-9B64EFA23292}"/>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a:extLst>
                      <a:ext uri="{FF2B5EF4-FFF2-40B4-BE49-F238E27FC236}">
                        <a16:creationId xmlns:a16="http://schemas.microsoft.com/office/drawing/2014/main" id="{1398687C-E76A-8B48-A0C1-B0E09F44AC38}"/>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98">
                    <a:extLst>
                      <a:ext uri="{FF2B5EF4-FFF2-40B4-BE49-F238E27FC236}">
                        <a16:creationId xmlns:a16="http://schemas.microsoft.com/office/drawing/2014/main" id="{9B7F114A-C359-D447-915C-E72A32A156A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E21DC58E-E667-474F-AAC7-2F489C53A49E}"/>
                    </a:ext>
                  </a:extLst>
                </p:cNvPr>
                <p:cNvGrpSpPr/>
                <p:nvPr/>
              </p:nvGrpSpPr>
              <p:grpSpPr>
                <a:xfrm>
                  <a:off x="7261900" y="1062016"/>
                  <a:ext cx="241932" cy="549461"/>
                  <a:chOff x="6778036" y="1062016"/>
                  <a:chExt cx="2197847" cy="549461"/>
                </a:xfrm>
              </p:grpSpPr>
              <p:sp>
                <p:nvSpPr>
                  <p:cNvPr id="84" name="Arc 83">
                    <a:extLst>
                      <a:ext uri="{FF2B5EF4-FFF2-40B4-BE49-F238E27FC236}">
                        <a16:creationId xmlns:a16="http://schemas.microsoft.com/office/drawing/2014/main" id="{316A5B03-E0C1-8349-BFE7-5D2D237F62DA}"/>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a:extLst>
                      <a:ext uri="{FF2B5EF4-FFF2-40B4-BE49-F238E27FC236}">
                        <a16:creationId xmlns:a16="http://schemas.microsoft.com/office/drawing/2014/main" id="{AF9F3385-725B-8A49-997B-4A1AF4E63238}"/>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a:extLst>
                      <a:ext uri="{FF2B5EF4-FFF2-40B4-BE49-F238E27FC236}">
                        <a16:creationId xmlns:a16="http://schemas.microsoft.com/office/drawing/2014/main" id="{498A01CC-F25A-634A-A206-132CFDCF283C}"/>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a:extLst>
                      <a:ext uri="{FF2B5EF4-FFF2-40B4-BE49-F238E27FC236}">
                        <a16:creationId xmlns:a16="http://schemas.microsoft.com/office/drawing/2014/main" id="{024E7765-4C91-0344-9523-044C647065EC}"/>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a:extLst>
                      <a:ext uri="{FF2B5EF4-FFF2-40B4-BE49-F238E27FC236}">
                        <a16:creationId xmlns:a16="http://schemas.microsoft.com/office/drawing/2014/main" id="{48450478-B865-0D4A-ADA6-445E9F142D50}"/>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2307DEF2-385A-EE49-9177-CF235D1EAEB1}"/>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a:extLst>
                      <a:ext uri="{FF2B5EF4-FFF2-40B4-BE49-F238E27FC236}">
                        <a16:creationId xmlns:a16="http://schemas.microsoft.com/office/drawing/2014/main" id="{FDF5917A-C7B6-124A-A009-EB1A4317AB52}"/>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id="{3B2CC6FD-02F1-8D42-852A-EED2D0E4069D}"/>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77" name="Arc 76">
              <a:extLst>
                <a:ext uri="{FF2B5EF4-FFF2-40B4-BE49-F238E27FC236}">
                  <a16:creationId xmlns:a16="http://schemas.microsoft.com/office/drawing/2014/main" id="{AB79E37C-F6F7-B545-8CA4-22799DE84382}"/>
                </a:ext>
              </a:extLst>
            </p:cNvPr>
            <p:cNvSpPr/>
            <p:nvPr/>
          </p:nvSpPr>
          <p:spPr>
            <a:xfrm rot="16200000">
              <a:off x="7778556" y="1515978"/>
              <a:ext cx="112560" cy="11256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05A90FDE-A137-CE4A-BE5E-B4F3F6C9A5F9}"/>
                </a:ext>
              </a:extLst>
            </p:cNvPr>
            <p:cNvCxnSpPr>
              <a:stCxn id="77" idx="2"/>
            </p:cNvCxnSpPr>
            <p:nvPr/>
          </p:nvCxnSpPr>
          <p:spPr>
            <a:xfrm>
              <a:off x="7834836" y="1515978"/>
              <a:ext cx="562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2F5581A1-2A9E-AE49-BA9B-90B078C41D49}"/>
              </a:ext>
              <a:ext uri="{C183D7F6-B498-43B3-948B-1728B52AA6E4}">
                <adec:decorative xmlns:adec="http://schemas.microsoft.com/office/drawing/2017/decorative" val="1"/>
              </a:ext>
            </a:extLst>
          </p:cNvPr>
          <p:cNvGrpSpPr/>
          <p:nvPr/>
        </p:nvGrpSpPr>
        <p:grpSpPr>
          <a:xfrm rot="1800000">
            <a:off x="7890189" y="1773652"/>
            <a:ext cx="1113079" cy="144176"/>
            <a:chOff x="6778037" y="1484362"/>
            <a:chExt cx="1113079" cy="144176"/>
          </a:xfrm>
        </p:grpSpPr>
        <p:grpSp>
          <p:nvGrpSpPr>
            <p:cNvPr id="136" name="Group 135">
              <a:extLst>
                <a:ext uri="{FF2B5EF4-FFF2-40B4-BE49-F238E27FC236}">
                  <a16:creationId xmlns:a16="http://schemas.microsoft.com/office/drawing/2014/main" id="{D920DF3E-768D-3444-AFDA-0390695126CC}"/>
                </a:ext>
              </a:extLst>
            </p:cNvPr>
            <p:cNvGrpSpPr/>
            <p:nvPr/>
          </p:nvGrpSpPr>
          <p:grpSpPr>
            <a:xfrm>
              <a:off x="6778037" y="1484362"/>
              <a:ext cx="1000518" cy="127115"/>
              <a:chOff x="6778037" y="1484362"/>
              <a:chExt cx="1000518" cy="127115"/>
            </a:xfrm>
          </p:grpSpPr>
          <p:grpSp>
            <p:nvGrpSpPr>
              <p:cNvPr id="139" name="Group 138">
                <a:extLst>
                  <a:ext uri="{FF2B5EF4-FFF2-40B4-BE49-F238E27FC236}">
                    <a16:creationId xmlns:a16="http://schemas.microsoft.com/office/drawing/2014/main" id="{4EDDBB5B-935C-E842-9E93-6AAF2D91A879}"/>
                  </a:ext>
                </a:extLst>
              </p:cNvPr>
              <p:cNvGrpSpPr/>
              <p:nvPr/>
            </p:nvGrpSpPr>
            <p:grpSpPr>
              <a:xfrm>
                <a:off x="6778037" y="1484362"/>
                <a:ext cx="500259" cy="127115"/>
                <a:chOff x="6778037" y="1062016"/>
                <a:chExt cx="725795" cy="549461"/>
              </a:xfrm>
            </p:grpSpPr>
            <p:grpSp>
              <p:nvGrpSpPr>
                <p:cNvPr id="168" name="Group 167">
                  <a:extLst>
                    <a:ext uri="{FF2B5EF4-FFF2-40B4-BE49-F238E27FC236}">
                      <a16:creationId xmlns:a16="http://schemas.microsoft.com/office/drawing/2014/main" id="{BCDB189E-F9A0-444F-875B-2D9809C037AF}"/>
                    </a:ext>
                  </a:extLst>
                </p:cNvPr>
                <p:cNvGrpSpPr/>
                <p:nvPr/>
              </p:nvGrpSpPr>
              <p:grpSpPr>
                <a:xfrm>
                  <a:off x="6778037" y="1062016"/>
                  <a:ext cx="241932" cy="549461"/>
                  <a:chOff x="6778036" y="1062016"/>
                  <a:chExt cx="2197847" cy="549461"/>
                </a:xfrm>
              </p:grpSpPr>
              <p:sp>
                <p:nvSpPr>
                  <p:cNvPr id="187" name="Arc 186">
                    <a:extLst>
                      <a:ext uri="{FF2B5EF4-FFF2-40B4-BE49-F238E27FC236}">
                        <a16:creationId xmlns:a16="http://schemas.microsoft.com/office/drawing/2014/main" id="{0FE3DF45-76D4-3D49-8D29-8D7BAA3FA300}"/>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Arc 187">
                    <a:extLst>
                      <a:ext uri="{FF2B5EF4-FFF2-40B4-BE49-F238E27FC236}">
                        <a16:creationId xmlns:a16="http://schemas.microsoft.com/office/drawing/2014/main" id="{DF333148-2566-E441-811E-100CA4980951}"/>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Arc 188">
                    <a:extLst>
                      <a:ext uri="{FF2B5EF4-FFF2-40B4-BE49-F238E27FC236}">
                        <a16:creationId xmlns:a16="http://schemas.microsoft.com/office/drawing/2014/main" id="{AAD34485-65AF-CD44-AD15-8A9455D7CE1E}"/>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Arc 189">
                    <a:extLst>
                      <a:ext uri="{FF2B5EF4-FFF2-40B4-BE49-F238E27FC236}">
                        <a16:creationId xmlns:a16="http://schemas.microsoft.com/office/drawing/2014/main" id="{8D9CD4B1-D4FE-4A40-82E9-5CDE1E5D980A}"/>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Arc 190">
                    <a:extLst>
                      <a:ext uri="{FF2B5EF4-FFF2-40B4-BE49-F238E27FC236}">
                        <a16:creationId xmlns:a16="http://schemas.microsoft.com/office/drawing/2014/main" id="{1ED049C0-6E99-074B-9710-9083C9489055}"/>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Arc 191">
                    <a:extLst>
                      <a:ext uri="{FF2B5EF4-FFF2-40B4-BE49-F238E27FC236}">
                        <a16:creationId xmlns:a16="http://schemas.microsoft.com/office/drawing/2014/main" id="{B18ABB0E-0A8E-F646-BF09-F805BBDD7B53}"/>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Arc 192">
                    <a:extLst>
                      <a:ext uri="{FF2B5EF4-FFF2-40B4-BE49-F238E27FC236}">
                        <a16:creationId xmlns:a16="http://schemas.microsoft.com/office/drawing/2014/main" id="{12D0FB33-22E5-1B4E-872E-E4397F881731}"/>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Arc 193">
                    <a:extLst>
                      <a:ext uri="{FF2B5EF4-FFF2-40B4-BE49-F238E27FC236}">
                        <a16:creationId xmlns:a16="http://schemas.microsoft.com/office/drawing/2014/main" id="{0D2C36D5-ABD9-BE48-96ED-D4295836C433}"/>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6F81F8C7-7D40-114F-9F80-142C543806C6}"/>
                    </a:ext>
                  </a:extLst>
                </p:cNvPr>
                <p:cNvGrpSpPr/>
                <p:nvPr/>
              </p:nvGrpSpPr>
              <p:grpSpPr>
                <a:xfrm>
                  <a:off x="7019969" y="1062016"/>
                  <a:ext cx="241932" cy="549461"/>
                  <a:chOff x="6778036" y="1062016"/>
                  <a:chExt cx="2197847" cy="549461"/>
                </a:xfrm>
              </p:grpSpPr>
              <p:sp>
                <p:nvSpPr>
                  <p:cNvPr id="179" name="Arc 178">
                    <a:extLst>
                      <a:ext uri="{FF2B5EF4-FFF2-40B4-BE49-F238E27FC236}">
                        <a16:creationId xmlns:a16="http://schemas.microsoft.com/office/drawing/2014/main" id="{3FBD3E29-0163-7545-A494-F99BE0E7A6D5}"/>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5FAF78A9-5848-B24B-92AA-A4DC8D223C0E}"/>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Arc 180">
                    <a:extLst>
                      <a:ext uri="{FF2B5EF4-FFF2-40B4-BE49-F238E27FC236}">
                        <a16:creationId xmlns:a16="http://schemas.microsoft.com/office/drawing/2014/main" id="{F717E308-BB9D-1446-80F1-7D6A72C84138}"/>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347D112E-B1F8-3A4B-BCFD-802AE083CD8E}"/>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Arc 182">
                    <a:extLst>
                      <a:ext uri="{FF2B5EF4-FFF2-40B4-BE49-F238E27FC236}">
                        <a16:creationId xmlns:a16="http://schemas.microsoft.com/office/drawing/2014/main" id="{7C29505D-2F6A-2048-86FE-2ACFD991BCF0}"/>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Arc 183">
                    <a:extLst>
                      <a:ext uri="{FF2B5EF4-FFF2-40B4-BE49-F238E27FC236}">
                        <a16:creationId xmlns:a16="http://schemas.microsoft.com/office/drawing/2014/main" id="{E352CEF0-2AF2-994D-8723-AA377527B7F6}"/>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Arc 184">
                    <a:extLst>
                      <a:ext uri="{FF2B5EF4-FFF2-40B4-BE49-F238E27FC236}">
                        <a16:creationId xmlns:a16="http://schemas.microsoft.com/office/drawing/2014/main" id="{76BCED5F-C138-4643-84B3-BE898C6FEE45}"/>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Arc 185">
                    <a:extLst>
                      <a:ext uri="{FF2B5EF4-FFF2-40B4-BE49-F238E27FC236}">
                        <a16:creationId xmlns:a16="http://schemas.microsoft.com/office/drawing/2014/main" id="{BC65699F-8328-CA40-B83F-77181FED4C68}"/>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370665BC-C066-E740-887B-BD7101CD95F9}"/>
                    </a:ext>
                  </a:extLst>
                </p:cNvPr>
                <p:cNvGrpSpPr/>
                <p:nvPr/>
              </p:nvGrpSpPr>
              <p:grpSpPr>
                <a:xfrm>
                  <a:off x="7261900" y="1062016"/>
                  <a:ext cx="241932" cy="549461"/>
                  <a:chOff x="6778036" y="1062016"/>
                  <a:chExt cx="2197847" cy="549461"/>
                </a:xfrm>
              </p:grpSpPr>
              <p:sp>
                <p:nvSpPr>
                  <p:cNvPr id="171" name="Arc 170">
                    <a:extLst>
                      <a:ext uri="{FF2B5EF4-FFF2-40B4-BE49-F238E27FC236}">
                        <a16:creationId xmlns:a16="http://schemas.microsoft.com/office/drawing/2014/main" id="{EE6A2532-E8E3-AF43-8D92-618D2DF48080}"/>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Arc 171">
                    <a:extLst>
                      <a:ext uri="{FF2B5EF4-FFF2-40B4-BE49-F238E27FC236}">
                        <a16:creationId xmlns:a16="http://schemas.microsoft.com/office/drawing/2014/main" id="{A95ACF00-1A63-EE43-B8FD-82946CBACD93}"/>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Arc 172">
                    <a:extLst>
                      <a:ext uri="{FF2B5EF4-FFF2-40B4-BE49-F238E27FC236}">
                        <a16:creationId xmlns:a16="http://schemas.microsoft.com/office/drawing/2014/main" id="{A7F68BF4-4078-3145-A9BC-EB5685039B2E}"/>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Arc 173">
                    <a:extLst>
                      <a:ext uri="{FF2B5EF4-FFF2-40B4-BE49-F238E27FC236}">
                        <a16:creationId xmlns:a16="http://schemas.microsoft.com/office/drawing/2014/main" id="{EE0C8B06-DF43-B74B-B0B3-A0F07C2D5A43}"/>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Arc 174">
                    <a:extLst>
                      <a:ext uri="{FF2B5EF4-FFF2-40B4-BE49-F238E27FC236}">
                        <a16:creationId xmlns:a16="http://schemas.microsoft.com/office/drawing/2014/main" id="{970C24DA-452B-034B-8C83-89127E3B8561}"/>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Arc 175">
                    <a:extLst>
                      <a:ext uri="{FF2B5EF4-FFF2-40B4-BE49-F238E27FC236}">
                        <a16:creationId xmlns:a16="http://schemas.microsoft.com/office/drawing/2014/main" id="{15EEB2D7-9AC2-5840-9EC7-02328F10AE91}"/>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Arc 176">
                    <a:extLst>
                      <a:ext uri="{FF2B5EF4-FFF2-40B4-BE49-F238E27FC236}">
                        <a16:creationId xmlns:a16="http://schemas.microsoft.com/office/drawing/2014/main" id="{10A9EF3E-ADA7-624C-A8F5-ED1CBE16100D}"/>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Arc 177">
                    <a:extLst>
                      <a:ext uri="{FF2B5EF4-FFF2-40B4-BE49-F238E27FC236}">
                        <a16:creationId xmlns:a16="http://schemas.microsoft.com/office/drawing/2014/main" id="{E9A5A31E-5950-8E48-80D3-BEA3B3D25360}"/>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40" name="Group 139">
                <a:extLst>
                  <a:ext uri="{FF2B5EF4-FFF2-40B4-BE49-F238E27FC236}">
                    <a16:creationId xmlns:a16="http://schemas.microsoft.com/office/drawing/2014/main" id="{D50543C9-7348-CC4B-AA72-4A5B380EE3CF}"/>
                  </a:ext>
                </a:extLst>
              </p:cNvPr>
              <p:cNvGrpSpPr/>
              <p:nvPr/>
            </p:nvGrpSpPr>
            <p:grpSpPr>
              <a:xfrm>
                <a:off x="7278296" y="1484362"/>
                <a:ext cx="500259" cy="127115"/>
                <a:chOff x="6778037" y="1062016"/>
                <a:chExt cx="725795" cy="549461"/>
              </a:xfrm>
            </p:grpSpPr>
            <p:grpSp>
              <p:nvGrpSpPr>
                <p:cNvPr id="141" name="Group 140">
                  <a:extLst>
                    <a:ext uri="{FF2B5EF4-FFF2-40B4-BE49-F238E27FC236}">
                      <a16:creationId xmlns:a16="http://schemas.microsoft.com/office/drawing/2014/main" id="{00E0504E-47B6-C949-B194-8294267C1302}"/>
                    </a:ext>
                  </a:extLst>
                </p:cNvPr>
                <p:cNvGrpSpPr/>
                <p:nvPr/>
              </p:nvGrpSpPr>
              <p:grpSpPr>
                <a:xfrm>
                  <a:off x="6778037" y="1062016"/>
                  <a:ext cx="241932" cy="549461"/>
                  <a:chOff x="6778036" y="1062016"/>
                  <a:chExt cx="2197847" cy="549461"/>
                </a:xfrm>
              </p:grpSpPr>
              <p:sp>
                <p:nvSpPr>
                  <p:cNvPr id="160" name="Arc 159">
                    <a:extLst>
                      <a:ext uri="{FF2B5EF4-FFF2-40B4-BE49-F238E27FC236}">
                        <a16:creationId xmlns:a16="http://schemas.microsoft.com/office/drawing/2014/main" id="{7ED75B08-BC79-9941-977B-15ED75DB41E5}"/>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Arc 160">
                    <a:extLst>
                      <a:ext uri="{FF2B5EF4-FFF2-40B4-BE49-F238E27FC236}">
                        <a16:creationId xmlns:a16="http://schemas.microsoft.com/office/drawing/2014/main" id="{50098890-3E65-974D-8594-DF39697F2804}"/>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Arc 161">
                    <a:extLst>
                      <a:ext uri="{FF2B5EF4-FFF2-40B4-BE49-F238E27FC236}">
                        <a16:creationId xmlns:a16="http://schemas.microsoft.com/office/drawing/2014/main" id="{3F982067-0FDE-5249-9D12-B134BE230292}"/>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Arc 162">
                    <a:extLst>
                      <a:ext uri="{FF2B5EF4-FFF2-40B4-BE49-F238E27FC236}">
                        <a16:creationId xmlns:a16="http://schemas.microsoft.com/office/drawing/2014/main" id="{4050E4A5-41E1-9642-B7DA-ED36C57ABF22}"/>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Arc 163">
                    <a:extLst>
                      <a:ext uri="{FF2B5EF4-FFF2-40B4-BE49-F238E27FC236}">
                        <a16:creationId xmlns:a16="http://schemas.microsoft.com/office/drawing/2014/main" id="{3FEA28EC-1CCD-EC43-B854-859DB40AF9D7}"/>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Arc 164">
                    <a:extLst>
                      <a:ext uri="{FF2B5EF4-FFF2-40B4-BE49-F238E27FC236}">
                        <a16:creationId xmlns:a16="http://schemas.microsoft.com/office/drawing/2014/main" id="{F7EAFD0C-BFAF-0A48-829F-38F195920494}"/>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Arc 165">
                    <a:extLst>
                      <a:ext uri="{FF2B5EF4-FFF2-40B4-BE49-F238E27FC236}">
                        <a16:creationId xmlns:a16="http://schemas.microsoft.com/office/drawing/2014/main" id="{864D8953-6258-DE4F-AEF3-091DEB387082}"/>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Arc 166">
                    <a:extLst>
                      <a:ext uri="{FF2B5EF4-FFF2-40B4-BE49-F238E27FC236}">
                        <a16:creationId xmlns:a16="http://schemas.microsoft.com/office/drawing/2014/main" id="{EC4ADCC6-168D-1740-BE6C-CC165CE538F2}"/>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FDFE5BC3-658D-DD42-828F-DB798DB6BB1D}"/>
                    </a:ext>
                  </a:extLst>
                </p:cNvPr>
                <p:cNvGrpSpPr/>
                <p:nvPr/>
              </p:nvGrpSpPr>
              <p:grpSpPr>
                <a:xfrm>
                  <a:off x="7019969" y="1062016"/>
                  <a:ext cx="241932" cy="549461"/>
                  <a:chOff x="6778036" y="1062016"/>
                  <a:chExt cx="2197847" cy="549461"/>
                </a:xfrm>
              </p:grpSpPr>
              <p:sp>
                <p:nvSpPr>
                  <p:cNvPr id="152" name="Arc 151">
                    <a:extLst>
                      <a:ext uri="{FF2B5EF4-FFF2-40B4-BE49-F238E27FC236}">
                        <a16:creationId xmlns:a16="http://schemas.microsoft.com/office/drawing/2014/main" id="{3C35E1CA-2A90-D648-A359-D9AA2EC13B51}"/>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Arc 152">
                    <a:extLst>
                      <a:ext uri="{FF2B5EF4-FFF2-40B4-BE49-F238E27FC236}">
                        <a16:creationId xmlns:a16="http://schemas.microsoft.com/office/drawing/2014/main" id="{23E14F9C-A364-804B-96AC-E67E868C921E}"/>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Arc 153">
                    <a:extLst>
                      <a:ext uri="{FF2B5EF4-FFF2-40B4-BE49-F238E27FC236}">
                        <a16:creationId xmlns:a16="http://schemas.microsoft.com/office/drawing/2014/main" id="{C0A4D766-C3A6-EB4F-A813-ADDFA2E5AB4A}"/>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Arc 154">
                    <a:extLst>
                      <a:ext uri="{FF2B5EF4-FFF2-40B4-BE49-F238E27FC236}">
                        <a16:creationId xmlns:a16="http://schemas.microsoft.com/office/drawing/2014/main" id="{D90248BF-E091-2B44-B281-171916862512}"/>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Arc 155">
                    <a:extLst>
                      <a:ext uri="{FF2B5EF4-FFF2-40B4-BE49-F238E27FC236}">
                        <a16:creationId xmlns:a16="http://schemas.microsoft.com/office/drawing/2014/main" id="{24E11D30-DC3C-224C-AC9F-F86C648BCD64}"/>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Arc 156">
                    <a:extLst>
                      <a:ext uri="{FF2B5EF4-FFF2-40B4-BE49-F238E27FC236}">
                        <a16:creationId xmlns:a16="http://schemas.microsoft.com/office/drawing/2014/main" id="{CF760C82-D84E-884B-8BB8-107E5B45093D}"/>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Arc 157">
                    <a:extLst>
                      <a:ext uri="{FF2B5EF4-FFF2-40B4-BE49-F238E27FC236}">
                        <a16:creationId xmlns:a16="http://schemas.microsoft.com/office/drawing/2014/main" id="{85852EBE-B238-374E-BD56-A909F4A15343}"/>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Arc 158">
                    <a:extLst>
                      <a:ext uri="{FF2B5EF4-FFF2-40B4-BE49-F238E27FC236}">
                        <a16:creationId xmlns:a16="http://schemas.microsoft.com/office/drawing/2014/main" id="{78206787-A464-3A4A-B7B7-843CD613213A}"/>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60198CA5-F81F-2448-B4D4-F0F4C2BE3B18}"/>
                    </a:ext>
                  </a:extLst>
                </p:cNvPr>
                <p:cNvGrpSpPr/>
                <p:nvPr/>
              </p:nvGrpSpPr>
              <p:grpSpPr>
                <a:xfrm>
                  <a:off x="7261900" y="1062016"/>
                  <a:ext cx="241932" cy="549461"/>
                  <a:chOff x="6778036" y="1062016"/>
                  <a:chExt cx="2197847" cy="549461"/>
                </a:xfrm>
              </p:grpSpPr>
              <p:sp>
                <p:nvSpPr>
                  <p:cNvPr id="144" name="Arc 143">
                    <a:extLst>
                      <a:ext uri="{FF2B5EF4-FFF2-40B4-BE49-F238E27FC236}">
                        <a16:creationId xmlns:a16="http://schemas.microsoft.com/office/drawing/2014/main" id="{8CB62C9A-4BF8-1247-8262-BC8227B7DB25}"/>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Arc 144">
                    <a:extLst>
                      <a:ext uri="{FF2B5EF4-FFF2-40B4-BE49-F238E27FC236}">
                        <a16:creationId xmlns:a16="http://schemas.microsoft.com/office/drawing/2014/main" id="{A7DBA881-08AE-4D4D-BDC4-7ADA216446CD}"/>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Arc 145">
                    <a:extLst>
                      <a:ext uri="{FF2B5EF4-FFF2-40B4-BE49-F238E27FC236}">
                        <a16:creationId xmlns:a16="http://schemas.microsoft.com/office/drawing/2014/main" id="{A23388FA-5B0C-B747-B833-A884B06FCBCB}"/>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Arc 146">
                    <a:extLst>
                      <a:ext uri="{FF2B5EF4-FFF2-40B4-BE49-F238E27FC236}">
                        <a16:creationId xmlns:a16="http://schemas.microsoft.com/office/drawing/2014/main" id="{07144BBD-FAF2-C149-AEDD-372968F3534D}"/>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Arc 147">
                    <a:extLst>
                      <a:ext uri="{FF2B5EF4-FFF2-40B4-BE49-F238E27FC236}">
                        <a16:creationId xmlns:a16="http://schemas.microsoft.com/office/drawing/2014/main" id="{46B5B23F-C6CD-434C-870B-F482FCF21E13}"/>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Arc 148">
                    <a:extLst>
                      <a:ext uri="{FF2B5EF4-FFF2-40B4-BE49-F238E27FC236}">
                        <a16:creationId xmlns:a16="http://schemas.microsoft.com/office/drawing/2014/main" id="{8035707A-9F5F-2E40-958D-179F17284EDD}"/>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Arc 149">
                    <a:extLst>
                      <a:ext uri="{FF2B5EF4-FFF2-40B4-BE49-F238E27FC236}">
                        <a16:creationId xmlns:a16="http://schemas.microsoft.com/office/drawing/2014/main" id="{60E45059-F702-D047-A017-F74FD4EBB80F}"/>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Arc 150">
                    <a:extLst>
                      <a:ext uri="{FF2B5EF4-FFF2-40B4-BE49-F238E27FC236}">
                        <a16:creationId xmlns:a16="http://schemas.microsoft.com/office/drawing/2014/main" id="{026570BB-3056-3D43-9513-3DB37AA51173}"/>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137" name="Arc 136">
              <a:extLst>
                <a:ext uri="{FF2B5EF4-FFF2-40B4-BE49-F238E27FC236}">
                  <a16:creationId xmlns:a16="http://schemas.microsoft.com/office/drawing/2014/main" id="{104E9F5A-636B-804C-9AEC-2BE3E2A887D2}"/>
                </a:ext>
              </a:extLst>
            </p:cNvPr>
            <p:cNvSpPr/>
            <p:nvPr/>
          </p:nvSpPr>
          <p:spPr>
            <a:xfrm rot="16200000">
              <a:off x="7778556" y="1515978"/>
              <a:ext cx="112560" cy="11256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Arrow Connector 137">
              <a:extLst>
                <a:ext uri="{FF2B5EF4-FFF2-40B4-BE49-F238E27FC236}">
                  <a16:creationId xmlns:a16="http://schemas.microsoft.com/office/drawing/2014/main" id="{10EE987A-0A56-9A40-AFEB-262AF2F08451}"/>
                </a:ext>
              </a:extLst>
            </p:cNvPr>
            <p:cNvCxnSpPr>
              <a:stCxn id="137" idx="2"/>
            </p:cNvCxnSpPr>
            <p:nvPr/>
          </p:nvCxnSpPr>
          <p:spPr>
            <a:xfrm>
              <a:off x="7834836" y="1515978"/>
              <a:ext cx="5628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un 5">
            <a:extLst>
              <a:ext uri="{FF2B5EF4-FFF2-40B4-BE49-F238E27FC236}">
                <a16:creationId xmlns:a16="http://schemas.microsoft.com/office/drawing/2014/main" id="{77878580-F1D5-1349-9875-E21007D98843}"/>
              </a:ext>
              <a:ext uri="{C183D7F6-B498-43B3-948B-1728B52AA6E4}">
                <adec:decorative xmlns:adec="http://schemas.microsoft.com/office/drawing/2017/decorative" val="1"/>
              </a:ext>
            </a:extLst>
          </p:cNvPr>
          <p:cNvSpPr/>
          <p:nvPr/>
        </p:nvSpPr>
        <p:spPr>
          <a:xfrm>
            <a:off x="6599428" y="550454"/>
            <a:ext cx="1213757" cy="1213757"/>
          </a:xfrm>
          <a:prstGeom prst="su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7" name="TextBox 6">
            <a:extLst>
              <a:ext uri="{FF2B5EF4-FFF2-40B4-BE49-F238E27FC236}">
                <a16:creationId xmlns:a16="http://schemas.microsoft.com/office/drawing/2014/main" id="{0ED3F5F9-A13C-B14A-BFF6-48748751A200}"/>
              </a:ext>
              <a:ext uri="{C183D7F6-B498-43B3-948B-1728B52AA6E4}">
                <adec:decorative xmlns:adec="http://schemas.microsoft.com/office/drawing/2017/decorative" val="1"/>
              </a:ext>
            </a:extLst>
          </p:cNvPr>
          <p:cNvSpPr txBox="1"/>
          <p:nvPr/>
        </p:nvSpPr>
        <p:spPr>
          <a:xfrm>
            <a:off x="6523330" y="184440"/>
            <a:ext cx="1365951" cy="523220"/>
          </a:xfrm>
          <a:prstGeom prst="rect">
            <a:avLst/>
          </a:prstGeom>
          <a:noFill/>
        </p:spPr>
        <p:txBody>
          <a:bodyPr wrap="none" rtlCol="0">
            <a:spAutoFit/>
          </a:bodyPr>
          <a:lstStyle/>
          <a:p>
            <a:pPr algn="l"/>
            <a:r>
              <a:rPr lang="en-US" sz="2800" dirty="0"/>
              <a:t>Sunlight</a:t>
            </a:r>
          </a:p>
        </p:txBody>
      </p:sp>
      <p:sp>
        <p:nvSpPr>
          <p:cNvPr id="9" name="Oval 8">
            <a:extLst>
              <a:ext uri="{FF2B5EF4-FFF2-40B4-BE49-F238E27FC236}">
                <a16:creationId xmlns:a16="http://schemas.microsoft.com/office/drawing/2014/main" id="{51077733-24D9-C446-A057-4503D7E80EEA}"/>
              </a:ext>
              <a:ext uri="{C183D7F6-B498-43B3-948B-1728B52AA6E4}">
                <adec:decorative xmlns:adec="http://schemas.microsoft.com/office/drawing/2017/decorative" val="1"/>
              </a:ext>
            </a:extLst>
          </p:cNvPr>
          <p:cNvSpPr/>
          <p:nvPr/>
        </p:nvSpPr>
        <p:spPr>
          <a:xfrm>
            <a:off x="8882744" y="2122156"/>
            <a:ext cx="751114" cy="610158"/>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95" name="Oval 194">
            <a:extLst>
              <a:ext uri="{FF2B5EF4-FFF2-40B4-BE49-F238E27FC236}">
                <a16:creationId xmlns:a16="http://schemas.microsoft.com/office/drawing/2014/main" id="{9E51478B-C15D-3E42-B10A-5A27FBE5CF2B}"/>
              </a:ext>
              <a:ext uri="{C183D7F6-B498-43B3-948B-1728B52AA6E4}">
                <adec:decorative xmlns:adec="http://schemas.microsoft.com/office/drawing/2017/decorative" val="1"/>
              </a:ext>
            </a:extLst>
          </p:cNvPr>
          <p:cNvSpPr/>
          <p:nvPr/>
        </p:nvSpPr>
        <p:spPr>
          <a:xfrm>
            <a:off x="9383489" y="2298144"/>
            <a:ext cx="283027" cy="27108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nvGrpSpPr>
          <p:cNvPr id="319" name="Group 318">
            <a:extLst>
              <a:ext uri="{FF2B5EF4-FFF2-40B4-BE49-F238E27FC236}">
                <a16:creationId xmlns:a16="http://schemas.microsoft.com/office/drawing/2014/main" id="{7F3E414B-0F0A-C740-9A70-51AE03ECE76E}"/>
              </a:ext>
              <a:ext uri="{C183D7F6-B498-43B3-948B-1728B52AA6E4}">
                <adec:decorative xmlns:adec="http://schemas.microsoft.com/office/drawing/2017/decorative" val="1"/>
              </a:ext>
            </a:extLst>
          </p:cNvPr>
          <p:cNvGrpSpPr/>
          <p:nvPr/>
        </p:nvGrpSpPr>
        <p:grpSpPr>
          <a:xfrm rot="20674962">
            <a:off x="10043565" y="739641"/>
            <a:ext cx="878756" cy="917803"/>
            <a:chOff x="10043565" y="739641"/>
            <a:chExt cx="878756" cy="917803"/>
          </a:xfrm>
        </p:grpSpPr>
        <p:sp>
          <p:nvSpPr>
            <p:cNvPr id="11" name="Teardrop 10">
              <a:extLst>
                <a:ext uri="{FF2B5EF4-FFF2-40B4-BE49-F238E27FC236}">
                  <a16:creationId xmlns:a16="http://schemas.microsoft.com/office/drawing/2014/main" id="{5919DC36-9198-F64B-B233-018110BBE08E}"/>
                </a:ext>
              </a:extLst>
            </p:cNvPr>
            <p:cNvSpPr/>
            <p:nvPr/>
          </p:nvSpPr>
          <p:spPr>
            <a:xfrm rot="3862540">
              <a:off x="10029291" y="761011"/>
              <a:ext cx="914400" cy="871660"/>
            </a:xfrm>
            <a:prstGeom prst="teardro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96" name="Teardrop 195">
              <a:extLst>
                <a:ext uri="{FF2B5EF4-FFF2-40B4-BE49-F238E27FC236}">
                  <a16:creationId xmlns:a16="http://schemas.microsoft.com/office/drawing/2014/main" id="{545A1ADD-6B95-5241-9BB1-919A64A9F3F1}"/>
                </a:ext>
              </a:extLst>
            </p:cNvPr>
            <p:cNvSpPr/>
            <p:nvPr/>
          </p:nvSpPr>
          <p:spPr>
            <a:xfrm rot="14662540">
              <a:off x="10022195" y="764414"/>
              <a:ext cx="914400" cy="871660"/>
            </a:xfrm>
            <a:prstGeom prst="teardro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 name="Oval 11">
              <a:extLst>
                <a:ext uri="{FF2B5EF4-FFF2-40B4-BE49-F238E27FC236}">
                  <a16:creationId xmlns:a16="http://schemas.microsoft.com/office/drawing/2014/main" id="{A770D941-BAF1-2749-98CE-4A31BFC51BD3}"/>
                </a:ext>
              </a:extLst>
            </p:cNvPr>
            <p:cNvSpPr/>
            <p:nvPr/>
          </p:nvSpPr>
          <p:spPr>
            <a:xfrm rot="3862540">
              <a:off x="10096891" y="761986"/>
              <a:ext cx="772884" cy="764083"/>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97" name="Oval 196">
              <a:extLst>
                <a:ext uri="{FF2B5EF4-FFF2-40B4-BE49-F238E27FC236}">
                  <a16:creationId xmlns:a16="http://schemas.microsoft.com/office/drawing/2014/main" id="{EBC4A797-7F02-6341-897F-3057B71F82BC}"/>
                </a:ext>
              </a:extLst>
            </p:cNvPr>
            <p:cNvSpPr/>
            <p:nvPr/>
          </p:nvSpPr>
          <p:spPr>
            <a:xfrm rot="3862540">
              <a:off x="10258238" y="906114"/>
              <a:ext cx="480585" cy="4751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198" name="Group 197">
            <a:extLst>
              <a:ext uri="{FF2B5EF4-FFF2-40B4-BE49-F238E27FC236}">
                <a16:creationId xmlns:a16="http://schemas.microsoft.com/office/drawing/2014/main" id="{6DFFC40B-BDCA-3A49-85C0-D88DCC3352CF}"/>
              </a:ext>
              <a:ext uri="{C183D7F6-B498-43B3-948B-1728B52AA6E4}">
                <adec:decorative xmlns:adec="http://schemas.microsoft.com/office/drawing/2017/decorative" val="1"/>
              </a:ext>
            </a:extLst>
          </p:cNvPr>
          <p:cNvGrpSpPr/>
          <p:nvPr/>
        </p:nvGrpSpPr>
        <p:grpSpPr>
          <a:xfrm rot="18900000">
            <a:off x="9215991" y="1646403"/>
            <a:ext cx="1113079" cy="144176"/>
            <a:chOff x="6778037" y="1484362"/>
            <a:chExt cx="1113079" cy="144176"/>
          </a:xfrm>
        </p:grpSpPr>
        <p:grpSp>
          <p:nvGrpSpPr>
            <p:cNvPr id="199" name="Group 198">
              <a:extLst>
                <a:ext uri="{FF2B5EF4-FFF2-40B4-BE49-F238E27FC236}">
                  <a16:creationId xmlns:a16="http://schemas.microsoft.com/office/drawing/2014/main" id="{0D9FC057-194C-274D-8036-62A04BF86109}"/>
                </a:ext>
              </a:extLst>
            </p:cNvPr>
            <p:cNvGrpSpPr/>
            <p:nvPr/>
          </p:nvGrpSpPr>
          <p:grpSpPr>
            <a:xfrm>
              <a:off x="6778037" y="1484362"/>
              <a:ext cx="1000518" cy="127115"/>
              <a:chOff x="6778037" y="1484362"/>
              <a:chExt cx="1000518" cy="127115"/>
            </a:xfrm>
          </p:grpSpPr>
          <p:grpSp>
            <p:nvGrpSpPr>
              <p:cNvPr id="202" name="Group 201">
                <a:extLst>
                  <a:ext uri="{FF2B5EF4-FFF2-40B4-BE49-F238E27FC236}">
                    <a16:creationId xmlns:a16="http://schemas.microsoft.com/office/drawing/2014/main" id="{CA30D641-3214-2A45-A98A-E9744D9A26C7}"/>
                  </a:ext>
                </a:extLst>
              </p:cNvPr>
              <p:cNvGrpSpPr/>
              <p:nvPr/>
            </p:nvGrpSpPr>
            <p:grpSpPr>
              <a:xfrm>
                <a:off x="6778037" y="1484362"/>
                <a:ext cx="500259" cy="127115"/>
                <a:chOff x="6778037" y="1062016"/>
                <a:chExt cx="725795" cy="549461"/>
              </a:xfrm>
            </p:grpSpPr>
            <p:grpSp>
              <p:nvGrpSpPr>
                <p:cNvPr id="231" name="Group 230">
                  <a:extLst>
                    <a:ext uri="{FF2B5EF4-FFF2-40B4-BE49-F238E27FC236}">
                      <a16:creationId xmlns:a16="http://schemas.microsoft.com/office/drawing/2014/main" id="{4D21706A-101D-A349-94BD-683954D6620F}"/>
                    </a:ext>
                  </a:extLst>
                </p:cNvPr>
                <p:cNvGrpSpPr/>
                <p:nvPr/>
              </p:nvGrpSpPr>
              <p:grpSpPr>
                <a:xfrm>
                  <a:off x="6778037" y="1062016"/>
                  <a:ext cx="241932" cy="549461"/>
                  <a:chOff x="6778036" y="1062016"/>
                  <a:chExt cx="2197847" cy="549461"/>
                </a:xfrm>
              </p:grpSpPr>
              <p:sp>
                <p:nvSpPr>
                  <p:cNvPr id="250" name="Arc 249">
                    <a:extLst>
                      <a:ext uri="{FF2B5EF4-FFF2-40B4-BE49-F238E27FC236}">
                        <a16:creationId xmlns:a16="http://schemas.microsoft.com/office/drawing/2014/main" id="{722A8CC0-D4E4-ED4F-9979-D883FAEB7480}"/>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Arc 250">
                    <a:extLst>
                      <a:ext uri="{FF2B5EF4-FFF2-40B4-BE49-F238E27FC236}">
                        <a16:creationId xmlns:a16="http://schemas.microsoft.com/office/drawing/2014/main" id="{F13EEE30-273B-A045-AE05-E0C5C3820FC9}"/>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Arc 251">
                    <a:extLst>
                      <a:ext uri="{FF2B5EF4-FFF2-40B4-BE49-F238E27FC236}">
                        <a16:creationId xmlns:a16="http://schemas.microsoft.com/office/drawing/2014/main" id="{C8536E34-4378-BA4B-837D-D3062F8DF379}"/>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Arc 252">
                    <a:extLst>
                      <a:ext uri="{FF2B5EF4-FFF2-40B4-BE49-F238E27FC236}">
                        <a16:creationId xmlns:a16="http://schemas.microsoft.com/office/drawing/2014/main" id="{C9ECDF63-8B19-9446-BD9F-C41F8A4557F5}"/>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Arc 253">
                    <a:extLst>
                      <a:ext uri="{FF2B5EF4-FFF2-40B4-BE49-F238E27FC236}">
                        <a16:creationId xmlns:a16="http://schemas.microsoft.com/office/drawing/2014/main" id="{55419A76-70BA-8146-862E-00DA3844D0A5}"/>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Arc 254">
                    <a:extLst>
                      <a:ext uri="{FF2B5EF4-FFF2-40B4-BE49-F238E27FC236}">
                        <a16:creationId xmlns:a16="http://schemas.microsoft.com/office/drawing/2014/main" id="{1EC01C10-9870-704A-B1EE-4732F0D0E8ED}"/>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Arc 255">
                    <a:extLst>
                      <a:ext uri="{FF2B5EF4-FFF2-40B4-BE49-F238E27FC236}">
                        <a16:creationId xmlns:a16="http://schemas.microsoft.com/office/drawing/2014/main" id="{BD48013D-2A52-4045-AF44-829449ECD2DD}"/>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Arc 256">
                    <a:extLst>
                      <a:ext uri="{FF2B5EF4-FFF2-40B4-BE49-F238E27FC236}">
                        <a16:creationId xmlns:a16="http://schemas.microsoft.com/office/drawing/2014/main" id="{7F195305-174D-3F46-B2DC-B6409448FD2D}"/>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F17A47F1-400C-F748-A980-B3D3B5914D97}"/>
                    </a:ext>
                  </a:extLst>
                </p:cNvPr>
                <p:cNvGrpSpPr/>
                <p:nvPr/>
              </p:nvGrpSpPr>
              <p:grpSpPr>
                <a:xfrm>
                  <a:off x="7019969" y="1062016"/>
                  <a:ext cx="241932" cy="549461"/>
                  <a:chOff x="6778036" y="1062016"/>
                  <a:chExt cx="2197847" cy="549461"/>
                </a:xfrm>
              </p:grpSpPr>
              <p:sp>
                <p:nvSpPr>
                  <p:cNvPr id="242" name="Arc 241">
                    <a:extLst>
                      <a:ext uri="{FF2B5EF4-FFF2-40B4-BE49-F238E27FC236}">
                        <a16:creationId xmlns:a16="http://schemas.microsoft.com/office/drawing/2014/main" id="{EB82E136-0EDA-E14C-AD62-183DD49BE948}"/>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Arc 242">
                    <a:extLst>
                      <a:ext uri="{FF2B5EF4-FFF2-40B4-BE49-F238E27FC236}">
                        <a16:creationId xmlns:a16="http://schemas.microsoft.com/office/drawing/2014/main" id="{1EF5F8BC-C1AF-014D-9A21-A1868CDB8609}"/>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Arc 243">
                    <a:extLst>
                      <a:ext uri="{FF2B5EF4-FFF2-40B4-BE49-F238E27FC236}">
                        <a16:creationId xmlns:a16="http://schemas.microsoft.com/office/drawing/2014/main" id="{B462DE79-27E6-3F4B-83B7-B01FB384DBF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Arc 244">
                    <a:extLst>
                      <a:ext uri="{FF2B5EF4-FFF2-40B4-BE49-F238E27FC236}">
                        <a16:creationId xmlns:a16="http://schemas.microsoft.com/office/drawing/2014/main" id="{3AFEE981-EB91-054C-8FB8-1C9F51C1BE16}"/>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Arc 245">
                    <a:extLst>
                      <a:ext uri="{FF2B5EF4-FFF2-40B4-BE49-F238E27FC236}">
                        <a16:creationId xmlns:a16="http://schemas.microsoft.com/office/drawing/2014/main" id="{C38EAB75-A3CF-6C4B-84B8-B8BCC5D87D93}"/>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Arc 246">
                    <a:extLst>
                      <a:ext uri="{FF2B5EF4-FFF2-40B4-BE49-F238E27FC236}">
                        <a16:creationId xmlns:a16="http://schemas.microsoft.com/office/drawing/2014/main" id="{6FC34CB9-280A-5045-85C1-ED9EC2F8FDA0}"/>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Arc 247">
                    <a:extLst>
                      <a:ext uri="{FF2B5EF4-FFF2-40B4-BE49-F238E27FC236}">
                        <a16:creationId xmlns:a16="http://schemas.microsoft.com/office/drawing/2014/main" id="{17D075F9-6B74-CA4E-A630-78CBFB3EFE26}"/>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Arc 248">
                    <a:extLst>
                      <a:ext uri="{FF2B5EF4-FFF2-40B4-BE49-F238E27FC236}">
                        <a16:creationId xmlns:a16="http://schemas.microsoft.com/office/drawing/2014/main" id="{2C28A796-82F0-6A4D-B4FA-46966657F6A0}"/>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A446AFCF-7A78-8748-B37D-A00735DB233E}"/>
                    </a:ext>
                  </a:extLst>
                </p:cNvPr>
                <p:cNvGrpSpPr/>
                <p:nvPr/>
              </p:nvGrpSpPr>
              <p:grpSpPr>
                <a:xfrm>
                  <a:off x="7261900" y="1062016"/>
                  <a:ext cx="241932" cy="549461"/>
                  <a:chOff x="6778036" y="1062016"/>
                  <a:chExt cx="2197847" cy="549461"/>
                </a:xfrm>
              </p:grpSpPr>
              <p:sp>
                <p:nvSpPr>
                  <p:cNvPr id="234" name="Arc 233">
                    <a:extLst>
                      <a:ext uri="{FF2B5EF4-FFF2-40B4-BE49-F238E27FC236}">
                        <a16:creationId xmlns:a16="http://schemas.microsoft.com/office/drawing/2014/main" id="{9BEBC2EC-1CC2-BF42-A585-F8CEA5C58610}"/>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Arc 234">
                    <a:extLst>
                      <a:ext uri="{FF2B5EF4-FFF2-40B4-BE49-F238E27FC236}">
                        <a16:creationId xmlns:a16="http://schemas.microsoft.com/office/drawing/2014/main" id="{EB78F826-5B38-9A4F-A4FE-ECEFAB6B487E}"/>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Arc 235">
                    <a:extLst>
                      <a:ext uri="{FF2B5EF4-FFF2-40B4-BE49-F238E27FC236}">
                        <a16:creationId xmlns:a16="http://schemas.microsoft.com/office/drawing/2014/main" id="{06F13614-1819-6B41-8F6B-545C075AA2B5}"/>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Arc 236">
                    <a:extLst>
                      <a:ext uri="{FF2B5EF4-FFF2-40B4-BE49-F238E27FC236}">
                        <a16:creationId xmlns:a16="http://schemas.microsoft.com/office/drawing/2014/main" id="{C42740B6-18DE-A943-B24B-C9F26B3FBB0D}"/>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Arc 237">
                    <a:extLst>
                      <a:ext uri="{FF2B5EF4-FFF2-40B4-BE49-F238E27FC236}">
                        <a16:creationId xmlns:a16="http://schemas.microsoft.com/office/drawing/2014/main" id="{5BC25AF2-310A-DE4B-B2DB-01ADFEEA3AD9}"/>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Arc 238">
                    <a:extLst>
                      <a:ext uri="{FF2B5EF4-FFF2-40B4-BE49-F238E27FC236}">
                        <a16:creationId xmlns:a16="http://schemas.microsoft.com/office/drawing/2014/main" id="{8D86D30A-8E93-6242-8C8D-74AF03C90566}"/>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Arc 239">
                    <a:extLst>
                      <a:ext uri="{FF2B5EF4-FFF2-40B4-BE49-F238E27FC236}">
                        <a16:creationId xmlns:a16="http://schemas.microsoft.com/office/drawing/2014/main" id="{BD014904-29CA-154E-8831-45B96D64E99F}"/>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Arc 240">
                    <a:extLst>
                      <a:ext uri="{FF2B5EF4-FFF2-40B4-BE49-F238E27FC236}">
                        <a16:creationId xmlns:a16="http://schemas.microsoft.com/office/drawing/2014/main" id="{02C80A9B-A9CC-C446-BCE0-95D586371200}"/>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3" name="Group 202">
                <a:extLst>
                  <a:ext uri="{FF2B5EF4-FFF2-40B4-BE49-F238E27FC236}">
                    <a16:creationId xmlns:a16="http://schemas.microsoft.com/office/drawing/2014/main" id="{17214510-6914-F340-B57A-741811F92680}"/>
                  </a:ext>
                </a:extLst>
              </p:cNvPr>
              <p:cNvGrpSpPr/>
              <p:nvPr/>
            </p:nvGrpSpPr>
            <p:grpSpPr>
              <a:xfrm>
                <a:off x="7278296" y="1484362"/>
                <a:ext cx="500259" cy="127115"/>
                <a:chOff x="6778037" y="1062016"/>
                <a:chExt cx="725795" cy="549461"/>
              </a:xfrm>
            </p:grpSpPr>
            <p:grpSp>
              <p:nvGrpSpPr>
                <p:cNvPr id="204" name="Group 203">
                  <a:extLst>
                    <a:ext uri="{FF2B5EF4-FFF2-40B4-BE49-F238E27FC236}">
                      <a16:creationId xmlns:a16="http://schemas.microsoft.com/office/drawing/2014/main" id="{4FF081B9-24C8-3E45-83AD-0C5B90C2716F}"/>
                    </a:ext>
                  </a:extLst>
                </p:cNvPr>
                <p:cNvGrpSpPr/>
                <p:nvPr/>
              </p:nvGrpSpPr>
              <p:grpSpPr>
                <a:xfrm>
                  <a:off x="6778037" y="1062016"/>
                  <a:ext cx="241932" cy="549461"/>
                  <a:chOff x="6778036" y="1062016"/>
                  <a:chExt cx="2197847" cy="549461"/>
                </a:xfrm>
              </p:grpSpPr>
              <p:sp>
                <p:nvSpPr>
                  <p:cNvPr id="223" name="Arc 222">
                    <a:extLst>
                      <a:ext uri="{FF2B5EF4-FFF2-40B4-BE49-F238E27FC236}">
                        <a16:creationId xmlns:a16="http://schemas.microsoft.com/office/drawing/2014/main" id="{A942928D-B30B-8C4E-B86A-DB8E87B3E93B}"/>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Arc 223">
                    <a:extLst>
                      <a:ext uri="{FF2B5EF4-FFF2-40B4-BE49-F238E27FC236}">
                        <a16:creationId xmlns:a16="http://schemas.microsoft.com/office/drawing/2014/main" id="{2E95597C-1046-2F43-A566-F002CE389D72}"/>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Arc 224">
                    <a:extLst>
                      <a:ext uri="{FF2B5EF4-FFF2-40B4-BE49-F238E27FC236}">
                        <a16:creationId xmlns:a16="http://schemas.microsoft.com/office/drawing/2014/main" id="{C5B16816-53C3-E740-A4B0-6921D6F6AA98}"/>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Arc 225">
                    <a:extLst>
                      <a:ext uri="{FF2B5EF4-FFF2-40B4-BE49-F238E27FC236}">
                        <a16:creationId xmlns:a16="http://schemas.microsoft.com/office/drawing/2014/main" id="{C7E71AF6-3F96-6F4A-A0D4-64C4BE4FE4F4}"/>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Arc 226">
                    <a:extLst>
                      <a:ext uri="{FF2B5EF4-FFF2-40B4-BE49-F238E27FC236}">
                        <a16:creationId xmlns:a16="http://schemas.microsoft.com/office/drawing/2014/main" id="{42305856-C8ED-0842-ADFD-21D2E8670401}"/>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Arc 227">
                    <a:extLst>
                      <a:ext uri="{FF2B5EF4-FFF2-40B4-BE49-F238E27FC236}">
                        <a16:creationId xmlns:a16="http://schemas.microsoft.com/office/drawing/2014/main" id="{12493721-03BA-1647-9C44-525A18485145}"/>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Arc 228">
                    <a:extLst>
                      <a:ext uri="{FF2B5EF4-FFF2-40B4-BE49-F238E27FC236}">
                        <a16:creationId xmlns:a16="http://schemas.microsoft.com/office/drawing/2014/main" id="{6B47371E-AAA7-B54E-8EBD-8848B3150920}"/>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Arc 229">
                    <a:extLst>
                      <a:ext uri="{FF2B5EF4-FFF2-40B4-BE49-F238E27FC236}">
                        <a16:creationId xmlns:a16="http://schemas.microsoft.com/office/drawing/2014/main" id="{6F565683-CFEF-964B-A4BB-7BAB2407C7F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 name="Group 204">
                  <a:extLst>
                    <a:ext uri="{FF2B5EF4-FFF2-40B4-BE49-F238E27FC236}">
                      <a16:creationId xmlns:a16="http://schemas.microsoft.com/office/drawing/2014/main" id="{94B66358-79D3-C84B-A56C-170C33AF521A}"/>
                    </a:ext>
                  </a:extLst>
                </p:cNvPr>
                <p:cNvGrpSpPr/>
                <p:nvPr/>
              </p:nvGrpSpPr>
              <p:grpSpPr>
                <a:xfrm>
                  <a:off x="7019969" y="1062016"/>
                  <a:ext cx="241932" cy="549461"/>
                  <a:chOff x="6778036" y="1062016"/>
                  <a:chExt cx="2197847" cy="549461"/>
                </a:xfrm>
              </p:grpSpPr>
              <p:sp>
                <p:nvSpPr>
                  <p:cNvPr id="215" name="Arc 214">
                    <a:extLst>
                      <a:ext uri="{FF2B5EF4-FFF2-40B4-BE49-F238E27FC236}">
                        <a16:creationId xmlns:a16="http://schemas.microsoft.com/office/drawing/2014/main" id="{C62F8C8E-E1C5-DD40-8C24-BAE098520BF2}"/>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Arc 215">
                    <a:extLst>
                      <a:ext uri="{FF2B5EF4-FFF2-40B4-BE49-F238E27FC236}">
                        <a16:creationId xmlns:a16="http://schemas.microsoft.com/office/drawing/2014/main" id="{52BCC526-714C-C84D-A015-B0D43C8B0CE3}"/>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Arc 216">
                    <a:extLst>
                      <a:ext uri="{FF2B5EF4-FFF2-40B4-BE49-F238E27FC236}">
                        <a16:creationId xmlns:a16="http://schemas.microsoft.com/office/drawing/2014/main" id="{D62EBA98-F88A-6F41-A79D-6FFA9519E358}"/>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Arc 217">
                    <a:extLst>
                      <a:ext uri="{FF2B5EF4-FFF2-40B4-BE49-F238E27FC236}">
                        <a16:creationId xmlns:a16="http://schemas.microsoft.com/office/drawing/2014/main" id="{FC74F0B4-D7AE-A947-BC46-391CEF732575}"/>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Arc 218">
                    <a:extLst>
                      <a:ext uri="{FF2B5EF4-FFF2-40B4-BE49-F238E27FC236}">
                        <a16:creationId xmlns:a16="http://schemas.microsoft.com/office/drawing/2014/main" id="{B1179D4D-0137-CC41-A8E3-DE2B8F11E7FC}"/>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Arc 219">
                    <a:extLst>
                      <a:ext uri="{FF2B5EF4-FFF2-40B4-BE49-F238E27FC236}">
                        <a16:creationId xmlns:a16="http://schemas.microsoft.com/office/drawing/2014/main" id="{356598E8-9521-BC40-99B8-3E1C6131BF4F}"/>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Arc 220">
                    <a:extLst>
                      <a:ext uri="{FF2B5EF4-FFF2-40B4-BE49-F238E27FC236}">
                        <a16:creationId xmlns:a16="http://schemas.microsoft.com/office/drawing/2014/main" id="{583E0103-87D9-9345-A7D2-DE876C93903E}"/>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Arc 221">
                    <a:extLst>
                      <a:ext uri="{FF2B5EF4-FFF2-40B4-BE49-F238E27FC236}">
                        <a16:creationId xmlns:a16="http://schemas.microsoft.com/office/drawing/2014/main" id="{9A34257B-9F3C-3446-83CB-9D430E747757}"/>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71551F2B-2C60-FE44-BFE0-A04FE461002C}"/>
                    </a:ext>
                  </a:extLst>
                </p:cNvPr>
                <p:cNvGrpSpPr/>
                <p:nvPr/>
              </p:nvGrpSpPr>
              <p:grpSpPr>
                <a:xfrm>
                  <a:off x="7261900" y="1062016"/>
                  <a:ext cx="241932" cy="549461"/>
                  <a:chOff x="6778036" y="1062016"/>
                  <a:chExt cx="2197847" cy="549461"/>
                </a:xfrm>
              </p:grpSpPr>
              <p:sp>
                <p:nvSpPr>
                  <p:cNvPr id="207" name="Arc 206">
                    <a:extLst>
                      <a:ext uri="{FF2B5EF4-FFF2-40B4-BE49-F238E27FC236}">
                        <a16:creationId xmlns:a16="http://schemas.microsoft.com/office/drawing/2014/main" id="{59D33E86-B74E-494D-8510-DB28CA4E1F2D}"/>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Arc 207">
                    <a:extLst>
                      <a:ext uri="{FF2B5EF4-FFF2-40B4-BE49-F238E27FC236}">
                        <a16:creationId xmlns:a16="http://schemas.microsoft.com/office/drawing/2014/main" id="{355CF2C5-76EA-0C42-AA3B-29E9BFB66684}"/>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Arc 208">
                    <a:extLst>
                      <a:ext uri="{FF2B5EF4-FFF2-40B4-BE49-F238E27FC236}">
                        <a16:creationId xmlns:a16="http://schemas.microsoft.com/office/drawing/2014/main" id="{470CF972-0C20-FE4D-9026-2204A5D8F9D2}"/>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Arc 209">
                    <a:extLst>
                      <a:ext uri="{FF2B5EF4-FFF2-40B4-BE49-F238E27FC236}">
                        <a16:creationId xmlns:a16="http://schemas.microsoft.com/office/drawing/2014/main" id="{59F0C2C4-1860-B942-B942-B00AD2C70E54}"/>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Arc 210">
                    <a:extLst>
                      <a:ext uri="{FF2B5EF4-FFF2-40B4-BE49-F238E27FC236}">
                        <a16:creationId xmlns:a16="http://schemas.microsoft.com/office/drawing/2014/main" id="{8D0DF11C-B84D-C240-A8A2-E915EA289660}"/>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Arc 211">
                    <a:extLst>
                      <a:ext uri="{FF2B5EF4-FFF2-40B4-BE49-F238E27FC236}">
                        <a16:creationId xmlns:a16="http://schemas.microsoft.com/office/drawing/2014/main" id="{4A299A5F-645F-2C4C-B5A2-285443034B2D}"/>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Arc 212">
                    <a:extLst>
                      <a:ext uri="{FF2B5EF4-FFF2-40B4-BE49-F238E27FC236}">
                        <a16:creationId xmlns:a16="http://schemas.microsoft.com/office/drawing/2014/main" id="{34487676-FF1F-A543-9602-F5264CEFD3E3}"/>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Arc 213">
                    <a:extLst>
                      <a:ext uri="{FF2B5EF4-FFF2-40B4-BE49-F238E27FC236}">
                        <a16:creationId xmlns:a16="http://schemas.microsoft.com/office/drawing/2014/main" id="{193389B4-7882-8A4E-A870-0DA97ACC8613}"/>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00" name="Arc 199">
              <a:extLst>
                <a:ext uri="{FF2B5EF4-FFF2-40B4-BE49-F238E27FC236}">
                  <a16:creationId xmlns:a16="http://schemas.microsoft.com/office/drawing/2014/main" id="{0CED8A27-D16C-5C4F-8C06-36317ADE1618}"/>
                </a:ext>
              </a:extLst>
            </p:cNvPr>
            <p:cNvSpPr/>
            <p:nvPr/>
          </p:nvSpPr>
          <p:spPr>
            <a:xfrm rot="16200000">
              <a:off x="7778556" y="1515978"/>
              <a:ext cx="112560" cy="11256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1" name="Straight Arrow Connector 200">
              <a:extLst>
                <a:ext uri="{FF2B5EF4-FFF2-40B4-BE49-F238E27FC236}">
                  <a16:creationId xmlns:a16="http://schemas.microsoft.com/office/drawing/2014/main" id="{6B45F0BA-45D7-6142-A381-B757A9547DBA}"/>
                </a:ext>
              </a:extLst>
            </p:cNvPr>
            <p:cNvCxnSpPr>
              <a:stCxn id="200" idx="2"/>
            </p:cNvCxnSpPr>
            <p:nvPr/>
          </p:nvCxnSpPr>
          <p:spPr>
            <a:xfrm>
              <a:off x="7834836" y="1515978"/>
              <a:ext cx="562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8" name="Group 257">
            <a:extLst>
              <a:ext uri="{FF2B5EF4-FFF2-40B4-BE49-F238E27FC236}">
                <a16:creationId xmlns:a16="http://schemas.microsoft.com/office/drawing/2014/main" id="{AAAB24D7-B443-A148-AFBC-4AB5B4395759}"/>
              </a:ext>
              <a:ext uri="{C183D7F6-B498-43B3-948B-1728B52AA6E4}">
                <adec:decorative xmlns:adec="http://schemas.microsoft.com/office/drawing/2017/decorative" val="1"/>
              </a:ext>
            </a:extLst>
          </p:cNvPr>
          <p:cNvGrpSpPr/>
          <p:nvPr/>
        </p:nvGrpSpPr>
        <p:grpSpPr>
          <a:xfrm rot="18900000">
            <a:off x="9447006" y="1631929"/>
            <a:ext cx="1113079" cy="144176"/>
            <a:chOff x="6778037" y="1484362"/>
            <a:chExt cx="1113079" cy="144176"/>
          </a:xfrm>
        </p:grpSpPr>
        <p:grpSp>
          <p:nvGrpSpPr>
            <p:cNvPr id="259" name="Group 258">
              <a:extLst>
                <a:ext uri="{FF2B5EF4-FFF2-40B4-BE49-F238E27FC236}">
                  <a16:creationId xmlns:a16="http://schemas.microsoft.com/office/drawing/2014/main" id="{B596E5D6-1C7D-9147-B01C-992ACAED68F5}"/>
                </a:ext>
              </a:extLst>
            </p:cNvPr>
            <p:cNvGrpSpPr/>
            <p:nvPr/>
          </p:nvGrpSpPr>
          <p:grpSpPr>
            <a:xfrm>
              <a:off x="6778037" y="1484362"/>
              <a:ext cx="1000518" cy="127115"/>
              <a:chOff x="6778037" y="1484362"/>
              <a:chExt cx="1000518" cy="127115"/>
            </a:xfrm>
          </p:grpSpPr>
          <p:grpSp>
            <p:nvGrpSpPr>
              <p:cNvPr id="262" name="Group 261">
                <a:extLst>
                  <a:ext uri="{FF2B5EF4-FFF2-40B4-BE49-F238E27FC236}">
                    <a16:creationId xmlns:a16="http://schemas.microsoft.com/office/drawing/2014/main" id="{DD0F3AB3-9AE3-B349-A74E-0978E0E0AAC2}"/>
                  </a:ext>
                </a:extLst>
              </p:cNvPr>
              <p:cNvGrpSpPr/>
              <p:nvPr/>
            </p:nvGrpSpPr>
            <p:grpSpPr>
              <a:xfrm>
                <a:off x="6778037" y="1484362"/>
                <a:ext cx="500259" cy="127115"/>
                <a:chOff x="6778037" y="1062016"/>
                <a:chExt cx="725795" cy="549461"/>
              </a:xfrm>
            </p:grpSpPr>
            <p:grpSp>
              <p:nvGrpSpPr>
                <p:cNvPr id="291" name="Group 290">
                  <a:extLst>
                    <a:ext uri="{FF2B5EF4-FFF2-40B4-BE49-F238E27FC236}">
                      <a16:creationId xmlns:a16="http://schemas.microsoft.com/office/drawing/2014/main" id="{49873ACC-658A-6A4E-A506-826B433B298E}"/>
                    </a:ext>
                  </a:extLst>
                </p:cNvPr>
                <p:cNvGrpSpPr/>
                <p:nvPr/>
              </p:nvGrpSpPr>
              <p:grpSpPr>
                <a:xfrm>
                  <a:off x="6778037" y="1062016"/>
                  <a:ext cx="241932" cy="549461"/>
                  <a:chOff x="6778036" y="1062016"/>
                  <a:chExt cx="2197847" cy="549461"/>
                </a:xfrm>
              </p:grpSpPr>
              <p:sp>
                <p:nvSpPr>
                  <p:cNvPr id="310" name="Arc 309">
                    <a:extLst>
                      <a:ext uri="{FF2B5EF4-FFF2-40B4-BE49-F238E27FC236}">
                        <a16:creationId xmlns:a16="http://schemas.microsoft.com/office/drawing/2014/main" id="{2F37D891-1404-9340-95E0-FBAD1DC875A2}"/>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Arc 310">
                    <a:extLst>
                      <a:ext uri="{FF2B5EF4-FFF2-40B4-BE49-F238E27FC236}">
                        <a16:creationId xmlns:a16="http://schemas.microsoft.com/office/drawing/2014/main" id="{CBB958B4-325F-AB45-A2E3-089AFF138A2D}"/>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Arc 311">
                    <a:extLst>
                      <a:ext uri="{FF2B5EF4-FFF2-40B4-BE49-F238E27FC236}">
                        <a16:creationId xmlns:a16="http://schemas.microsoft.com/office/drawing/2014/main" id="{B3AFB9EB-312B-7D4F-8E40-5B2A25D04D40}"/>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Arc 312">
                    <a:extLst>
                      <a:ext uri="{FF2B5EF4-FFF2-40B4-BE49-F238E27FC236}">
                        <a16:creationId xmlns:a16="http://schemas.microsoft.com/office/drawing/2014/main" id="{AE1E23FA-D933-744E-82CB-4CC2A54197BB}"/>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Arc 313">
                    <a:extLst>
                      <a:ext uri="{FF2B5EF4-FFF2-40B4-BE49-F238E27FC236}">
                        <a16:creationId xmlns:a16="http://schemas.microsoft.com/office/drawing/2014/main" id="{F9EA57C3-7BD9-524E-BC0E-360621BE1B99}"/>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Arc 314">
                    <a:extLst>
                      <a:ext uri="{FF2B5EF4-FFF2-40B4-BE49-F238E27FC236}">
                        <a16:creationId xmlns:a16="http://schemas.microsoft.com/office/drawing/2014/main" id="{198BE375-92AB-B343-A857-73D130922B9B}"/>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Arc 315">
                    <a:extLst>
                      <a:ext uri="{FF2B5EF4-FFF2-40B4-BE49-F238E27FC236}">
                        <a16:creationId xmlns:a16="http://schemas.microsoft.com/office/drawing/2014/main" id="{189D58DF-8F68-D041-8E21-3C66333BD9D5}"/>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Arc 316">
                    <a:extLst>
                      <a:ext uri="{FF2B5EF4-FFF2-40B4-BE49-F238E27FC236}">
                        <a16:creationId xmlns:a16="http://schemas.microsoft.com/office/drawing/2014/main" id="{74F35227-D0C1-2A4E-AD85-C87D8BABDF6D}"/>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94DFE930-6E11-F44A-9B4C-FA4E08EEF10B}"/>
                    </a:ext>
                  </a:extLst>
                </p:cNvPr>
                <p:cNvGrpSpPr/>
                <p:nvPr/>
              </p:nvGrpSpPr>
              <p:grpSpPr>
                <a:xfrm>
                  <a:off x="7019969" y="1062016"/>
                  <a:ext cx="241932" cy="549461"/>
                  <a:chOff x="6778036" y="1062016"/>
                  <a:chExt cx="2197847" cy="549461"/>
                </a:xfrm>
              </p:grpSpPr>
              <p:sp>
                <p:nvSpPr>
                  <p:cNvPr id="302" name="Arc 301">
                    <a:extLst>
                      <a:ext uri="{FF2B5EF4-FFF2-40B4-BE49-F238E27FC236}">
                        <a16:creationId xmlns:a16="http://schemas.microsoft.com/office/drawing/2014/main" id="{38D9F152-08BA-A742-8215-E746552F481F}"/>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Arc 302">
                    <a:extLst>
                      <a:ext uri="{FF2B5EF4-FFF2-40B4-BE49-F238E27FC236}">
                        <a16:creationId xmlns:a16="http://schemas.microsoft.com/office/drawing/2014/main" id="{F87E77BC-36C9-DE4B-84E6-20CFC137AC4C}"/>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Arc 303">
                    <a:extLst>
                      <a:ext uri="{FF2B5EF4-FFF2-40B4-BE49-F238E27FC236}">
                        <a16:creationId xmlns:a16="http://schemas.microsoft.com/office/drawing/2014/main" id="{B80D5AAC-19D8-0542-BA8B-12FF96165A49}"/>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Arc 304">
                    <a:extLst>
                      <a:ext uri="{FF2B5EF4-FFF2-40B4-BE49-F238E27FC236}">
                        <a16:creationId xmlns:a16="http://schemas.microsoft.com/office/drawing/2014/main" id="{B1AEA102-2B2A-B64E-8AD9-2DB8A43FF81B}"/>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Arc 305">
                    <a:extLst>
                      <a:ext uri="{FF2B5EF4-FFF2-40B4-BE49-F238E27FC236}">
                        <a16:creationId xmlns:a16="http://schemas.microsoft.com/office/drawing/2014/main" id="{95BA6650-2276-C242-80D0-9943FC4CBC19}"/>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Arc 306">
                    <a:extLst>
                      <a:ext uri="{FF2B5EF4-FFF2-40B4-BE49-F238E27FC236}">
                        <a16:creationId xmlns:a16="http://schemas.microsoft.com/office/drawing/2014/main" id="{CEEF8C03-1E06-CE46-B1F0-543B7E71FFF5}"/>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Arc 307">
                    <a:extLst>
                      <a:ext uri="{FF2B5EF4-FFF2-40B4-BE49-F238E27FC236}">
                        <a16:creationId xmlns:a16="http://schemas.microsoft.com/office/drawing/2014/main" id="{23D70198-D87A-484B-87CA-63F38DDFC39C}"/>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Arc 308">
                    <a:extLst>
                      <a:ext uri="{FF2B5EF4-FFF2-40B4-BE49-F238E27FC236}">
                        <a16:creationId xmlns:a16="http://schemas.microsoft.com/office/drawing/2014/main" id="{E8C6D060-026E-964B-A575-95BDAE4BC1AA}"/>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3" name="Group 292">
                  <a:extLst>
                    <a:ext uri="{FF2B5EF4-FFF2-40B4-BE49-F238E27FC236}">
                      <a16:creationId xmlns:a16="http://schemas.microsoft.com/office/drawing/2014/main" id="{0BD04C36-78C6-394D-8476-10CD5AFE1570}"/>
                    </a:ext>
                  </a:extLst>
                </p:cNvPr>
                <p:cNvGrpSpPr/>
                <p:nvPr/>
              </p:nvGrpSpPr>
              <p:grpSpPr>
                <a:xfrm>
                  <a:off x="7261900" y="1062016"/>
                  <a:ext cx="241932" cy="549461"/>
                  <a:chOff x="6778036" y="1062016"/>
                  <a:chExt cx="2197847" cy="549461"/>
                </a:xfrm>
              </p:grpSpPr>
              <p:sp>
                <p:nvSpPr>
                  <p:cNvPr id="294" name="Arc 293">
                    <a:extLst>
                      <a:ext uri="{FF2B5EF4-FFF2-40B4-BE49-F238E27FC236}">
                        <a16:creationId xmlns:a16="http://schemas.microsoft.com/office/drawing/2014/main" id="{48FB5B80-0257-DB42-82AD-87498ADCB4B6}"/>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Arc 294">
                    <a:extLst>
                      <a:ext uri="{FF2B5EF4-FFF2-40B4-BE49-F238E27FC236}">
                        <a16:creationId xmlns:a16="http://schemas.microsoft.com/office/drawing/2014/main" id="{6E963395-8EB5-BC4D-A705-1F089E7E4980}"/>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Arc 295">
                    <a:extLst>
                      <a:ext uri="{FF2B5EF4-FFF2-40B4-BE49-F238E27FC236}">
                        <a16:creationId xmlns:a16="http://schemas.microsoft.com/office/drawing/2014/main" id="{4B5E648C-E3A1-5D42-938D-26ABB83B06A2}"/>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Arc 296">
                    <a:extLst>
                      <a:ext uri="{FF2B5EF4-FFF2-40B4-BE49-F238E27FC236}">
                        <a16:creationId xmlns:a16="http://schemas.microsoft.com/office/drawing/2014/main" id="{29E33EE7-04A7-5449-8018-913D0E4C587A}"/>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Arc 297">
                    <a:extLst>
                      <a:ext uri="{FF2B5EF4-FFF2-40B4-BE49-F238E27FC236}">
                        <a16:creationId xmlns:a16="http://schemas.microsoft.com/office/drawing/2014/main" id="{DFE145E3-2E39-7248-B34B-B2DBF071AEB7}"/>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Arc 298">
                    <a:extLst>
                      <a:ext uri="{FF2B5EF4-FFF2-40B4-BE49-F238E27FC236}">
                        <a16:creationId xmlns:a16="http://schemas.microsoft.com/office/drawing/2014/main" id="{DDEB871D-04C2-2E4D-A4B9-B87F36BE3FAD}"/>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Arc 299">
                    <a:extLst>
                      <a:ext uri="{FF2B5EF4-FFF2-40B4-BE49-F238E27FC236}">
                        <a16:creationId xmlns:a16="http://schemas.microsoft.com/office/drawing/2014/main" id="{32ED984D-F025-0A47-A60D-7BBB697D6BD9}"/>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Arc 300">
                    <a:extLst>
                      <a:ext uri="{FF2B5EF4-FFF2-40B4-BE49-F238E27FC236}">
                        <a16:creationId xmlns:a16="http://schemas.microsoft.com/office/drawing/2014/main" id="{289014E3-8214-E74E-AA9F-41C26D1736CF}"/>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63" name="Group 262">
                <a:extLst>
                  <a:ext uri="{FF2B5EF4-FFF2-40B4-BE49-F238E27FC236}">
                    <a16:creationId xmlns:a16="http://schemas.microsoft.com/office/drawing/2014/main" id="{4C955DEC-3406-0F48-AD64-A0A176F0DC35}"/>
                  </a:ext>
                </a:extLst>
              </p:cNvPr>
              <p:cNvGrpSpPr/>
              <p:nvPr/>
            </p:nvGrpSpPr>
            <p:grpSpPr>
              <a:xfrm>
                <a:off x="7278296" y="1484362"/>
                <a:ext cx="500259" cy="127115"/>
                <a:chOff x="6778037" y="1062016"/>
                <a:chExt cx="725795" cy="549461"/>
              </a:xfrm>
            </p:grpSpPr>
            <p:grpSp>
              <p:nvGrpSpPr>
                <p:cNvPr id="264" name="Group 263">
                  <a:extLst>
                    <a:ext uri="{FF2B5EF4-FFF2-40B4-BE49-F238E27FC236}">
                      <a16:creationId xmlns:a16="http://schemas.microsoft.com/office/drawing/2014/main" id="{A70771A0-6438-AF42-99EE-E09DC54A560E}"/>
                    </a:ext>
                  </a:extLst>
                </p:cNvPr>
                <p:cNvGrpSpPr/>
                <p:nvPr/>
              </p:nvGrpSpPr>
              <p:grpSpPr>
                <a:xfrm>
                  <a:off x="6778037" y="1062016"/>
                  <a:ext cx="241932" cy="549461"/>
                  <a:chOff x="6778036" y="1062016"/>
                  <a:chExt cx="2197847" cy="549461"/>
                </a:xfrm>
              </p:grpSpPr>
              <p:sp>
                <p:nvSpPr>
                  <p:cNvPr id="283" name="Arc 282">
                    <a:extLst>
                      <a:ext uri="{FF2B5EF4-FFF2-40B4-BE49-F238E27FC236}">
                        <a16:creationId xmlns:a16="http://schemas.microsoft.com/office/drawing/2014/main" id="{C143E838-B36F-1A40-AB47-F224BD63519D}"/>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Arc 283">
                    <a:extLst>
                      <a:ext uri="{FF2B5EF4-FFF2-40B4-BE49-F238E27FC236}">
                        <a16:creationId xmlns:a16="http://schemas.microsoft.com/office/drawing/2014/main" id="{0DAB8C08-F627-364E-B9CA-5B30A30680B9}"/>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Arc 284">
                    <a:extLst>
                      <a:ext uri="{FF2B5EF4-FFF2-40B4-BE49-F238E27FC236}">
                        <a16:creationId xmlns:a16="http://schemas.microsoft.com/office/drawing/2014/main" id="{8DD22273-EAFC-F449-87B4-DF29735B7AEB}"/>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Arc 285">
                    <a:extLst>
                      <a:ext uri="{FF2B5EF4-FFF2-40B4-BE49-F238E27FC236}">
                        <a16:creationId xmlns:a16="http://schemas.microsoft.com/office/drawing/2014/main" id="{3E346668-8799-CD4B-8792-5500977417D6}"/>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Arc 286">
                    <a:extLst>
                      <a:ext uri="{FF2B5EF4-FFF2-40B4-BE49-F238E27FC236}">
                        <a16:creationId xmlns:a16="http://schemas.microsoft.com/office/drawing/2014/main" id="{6CB0BC34-9D1B-7340-8C1C-DBC25E585851}"/>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Arc 287">
                    <a:extLst>
                      <a:ext uri="{FF2B5EF4-FFF2-40B4-BE49-F238E27FC236}">
                        <a16:creationId xmlns:a16="http://schemas.microsoft.com/office/drawing/2014/main" id="{809B79D9-0037-6D4F-84E0-CBCDECEFF518}"/>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Arc 288">
                    <a:extLst>
                      <a:ext uri="{FF2B5EF4-FFF2-40B4-BE49-F238E27FC236}">
                        <a16:creationId xmlns:a16="http://schemas.microsoft.com/office/drawing/2014/main" id="{88D0A0FA-B33D-544B-B343-6E3273E53418}"/>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Arc 289">
                    <a:extLst>
                      <a:ext uri="{FF2B5EF4-FFF2-40B4-BE49-F238E27FC236}">
                        <a16:creationId xmlns:a16="http://schemas.microsoft.com/office/drawing/2014/main" id="{D74841B4-862D-6140-9ED6-CA4C196ADF7F}"/>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 name="Group 264">
                  <a:extLst>
                    <a:ext uri="{FF2B5EF4-FFF2-40B4-BE49-F238E27FC236}">
                      <a16:creationId xmlns:a16="http://schemas.microsoft.com/office/drawing/2014/main" id="{0FB636C2-E56F-0949-A2BF-53F452F97A55}"/>
                    </a:ext>
                  </a:extLst>
                </p:cNvPr>
                <p:cNvGrpSpPr/>
                <p:nvPr/>
              </p:nvGrpSpPr>
              <p:grpSpPr>
                <a:xfrm>
                  <a:off x="7019969" y="1062016"/>
                  <a:ext cx="241932" cy="549461"/>
                  <a:chOff x="6778036" y="1062016"/>
                  <a:chExt cx="2197847" cy="549461"/>
                </a:xfrm>
              </p:grpSpPr>
              <p:sp>
                <p:nvSpPr>
                  <p:cNvPr id="275" name="Arc 274">
                    <a:extLst>
                      <a:ext uri="{FF2B5EF4-FFF2-40B4-BE49-F238E27FC236}">
                        <a16:creationId xmlns:a16="http://schemas.microsoft.com/office/drawing/2014/main" id="{D2FCD3B7-B918-6240-B899-806F2B3CA4F1}"/>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Arc 275">
                    <a:extLst>
                      <a:ext uri="{FF2B5EF4-FFF2-40B4-BE49-F238E27FC236}">
                        <a16:creationId xmlns:a16="http://schemas.microsoft.com/office/drawing/2014/main" id="{34759441-7C14-6B42-913C-BE858FCAD349}"/>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Arc 276">
                    <a:extLst>
                      <a:ext uri="{FF2B5EF4-FFF2-40B4-BE49-F238E27FC236}">
                        <a16:creationId xmlns:a16="http://schemas.microsoft.com/office/drawing/2014/main" id="{11C7CC72-2F63-974F-B44F-C1AA2CB1B15C}"/>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Arc 277">
                    <a:extLst>
                      <a:ext uri="{FF2B5EF4-FFF2-40B4-BE49-F238E27FC236}">
                        <a16:creationId xmlns:a16="http://schemas.microsoft.com/office/drawing/2014/main" id="{DAD0F487-0B35-654A-B2CF-96A12DC57189}"/>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Arc 278">
                    <a:extLst>
                      <a:ext uri="{FF2B5EF4-FFF2-40B4-BE49-F238E27FC236}">
                        <a16:creationId xmlns:a16="http://schemas.microsoft.com/office/drawing/2014/main" id="{40E8ECE0-5189-D548-B60C-056CFDB2B5E6}"/>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Arc 279">
                    <a:extLst>
                      <a:ext uri="{FF2B5EF4-FFF2-40B4-BE49-F238E27FC236}">
                        <a16:creationId xmlns:a16="http://schemas.microsoft.com/office/drawing/2014/main" id="{8849187E-9924-B842-8EAF-74F7082579B7}"/>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Arc 280">
                    <a:extLst>
                      <a:ext uri="{FF2B5EF4-FFF2-40B4-BE49-F238E27FC236}">
                        <a16:creationId xmlns:a16="http://schemas.microsoft.com/office/drawing/2014/main" id="{F6FE1FB3-E300-F94B-8960-65CB19139C18}"/>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Arc 281">
                    <a:extLst>
                      <a:ext uri="{FF2B5EF4-FFF2-40B4-BE49-F238E27FC236}">
                        <a16:creationId xmlns:a16="http://schemas.microsoft.com/office/drawing/2014/main" id="{E5E1E0B3-7DD0-FC4E-A65E-E1E9ECD67A10}"/>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6" name="Group 265">
                  <a:extLst>
                    <a:ext uri="{FF2B5EF4-FFF2-40B4-BE49-F238E27FC236}">
                      <a16:creationId xmlns:a16="http://schemas.microsoft.com/office/drawing/2014/main" id="{7A5D057F-E2AE-2F48-B1C6-FECD910E1AE8}"/>
                    </a:ext>
                  </a:extLst>
                </p:cNvPr>
                <p:cNvGrpSpPr/>
                <p:nvPr/>
              </p:nvGrpSpPr>
              <p:grpSpPr>
                <a:xfrm>
                  <a:off x="7261900" y="1062016"/>
                  <a:ext cx="241932" cy="549461"/>
                  <a:chOff x="6778036" y="1062016"/>
                  <a:chExt cx="2197847" cy="549461"/>
                </a:xfrm>
              </p:grpSpPr>
              <p:sp>
                <p:nvSpPr>
                  <p:cNvPr id="267" name="Arc 266">
                    <a:extLst>
                      <a:ext uri="{FF2B5EF4-FFF2-40B4-BE49-F238E27FC236}">
                        <a16:creationId xmlns:a16="http://schemas.microsoft.com/office/drawing/2014/main" id="{A1FC82BE-0CFA-5A4A-AAD6-AC4DDF141980}"/>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F1CB47E1-BFCF-6E41-BC52-CF16144BC200}"/>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Arc 268">
                    <a:extLst>
                      <a:ext uri="{FF2B5EF4-FFF2-40B4-BE49-F238E27FC236}">
                        <a16:creationId xmlns:a16="http://schemas.microsoft.com/office/drawing/2014/main" id="{B257EE33-9081-2545-BA5D-1808CB468897}"/>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Arc 269">
                    <a:extLst>
                      <a:ext uri="{FF2B5EF4-FFF2-40B4-BE49-F238E27FC236}">
                        <a16:creationId xmlns:a16="http://schemas.microsoft.com/office/drawing/2014/main" id="{15279F98-8183-E94E-8212-F539BDA86943}"/>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Arc 270">
                    <a:extLst>
                      <a:ext uri="{FF2B5EF4-FFF2-40B4-BE49-F238E27FC236}">
                        <a16:creationId xmlns:a16="http://schemas.microsoft.com/office/drawing/2014/main" id="{9F9BE2FD-7D0D-3B4B-A370-B08C590C7BA8}"/>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Arc 271">
                    <a:extLst>
                      <a:ext uri="{FF2B5EF4-FFF2-40B4-BE49-F238E27FC236}">
                        <a16:creationId xmlns:a16="http://schemas.microsoft.com/office/drawing/2014/main" id="{3759238E-9DB3-4641-9CF9-2CF641F704EA}"/>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Arc 272">
                    <a:extLst>
                      <a:ext uri="{FF2B5EF4-FFF2-40B4-BE49-F238E27FC236}">
                        <a16:creationId xmlns:a16="http://schemas.microsoft.com/office/drawing/2014/main" id="{9F55CA9E-20BF-734E-9A0F-B1FE299779E2}"/>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Arc 273">
                    <a:extLst>
                      <a:ext uri="{FF2B5EF4-FFF2-40B4-BE49-F238E27FC236}">
                        <a16:creationId xmlns:a16="http://schemas.microsoft.com/office/drawing/2014/main" id="{F47E2551-A14C-0346-AA59-8CEA1472E2FD}"/>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60" name="Arc 259">
              <a:extLst>
                <a:ext uri="{FF2B5EF4-FFF2-40B4-BE49-F238E27FC236}">
                  <a16:creationId xmlns:a16="http://schemas.microsoft.com/office/drawing/2014/main" id="{1318FAA1-2088-8D41-92BE-DCDE0F04C0BE}"/>
                </a:ext>
              </a:extLst>
            </p:cNvPr>
            <p:cNvSpPr/>
            <p:nvPr/>
          </p:nvSpPr>
          <p:spPr>
            <a:xfrm rot="16200000">
              <a:off x="7778556" y="1515978"/>
              <a:ext cx="112560" cy="11256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1" name="Straight Arrow Connector 260">
              <a:extLst>
                <a:ext uri="{FF2B5EF4-FFF2-40B4-BE49-F238E27FC236}">
                  <a16:creationId xmlns:a16="http://schemas.microsoft.com/office/drawing/2014/main" id="{3555C4F4-0C6D-944D-8834-D2F2B3CB1BA0}"/>
                </a:ext>
              </a:extLst>
            </p:cNvPr>
            <p:cNvCxnSpPr>
              <a:stCxn id="260" idx="2"/>
            </p:cNvCxnSpPr>
            <p:nvPr/>
          </p:nvCxnSpPr>
          <p:spPr>
            <a:xfrm>
              <a:off x="7834836" y="1515978"/>
              <a:ext cx="5628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18" name="TextBox 317">
            <a:extLst>
              <a:ext uri="{FF2B5EF4-FFF2-40B4-BE49-F238E27FC236}">
                <a16:creationId xmlns:a16="http://schemas.microsoft.com/office/drawing/2014/main" id="{400CCE28-6BFE-6F44-97BE-977A147051F2}"/>
              </a:ext>
              <a:ext uri="{C183D7F6-B498-43B3-948B-1728B52AA6E4}">
                <adec:decorative xmlns:adec="http://schemas.microsoft.com/office/drawing/2017/decorative" val="1"/>
              </a:ext>
            </a:extLst>
          </p:cNvPr>
          <p:cNvSpPr txBox="1"/>
          <p:nvPr/>
        </p:nvSpPr>
        <p:spPr>
          <a:xfrm>
            <a:off x="8646575" y="2714022"/>
            <a:ext cx="1178528" cy="523220"/>
          </a:xfrm>
          <a:prstGeom prst="rect">
            <a:avLst/>
          </a:prstGeom>
          <a:noFill/>
        </p:spPr>
        <p:txBody>
          <a:bodyPr wrap="none" rtlCol="0">
            <a:spAutoFit/>
          </a:bodyPr>
          <a:lstStyle/>
          <a:p>
            <a:pPr algn="l"/>
            <a:r>
              <a:rPr lang="en-US" sz="2800" dirty="0"/>
              <a:t>Lemon</a:t>
            </a:r>
          </a:p>
        </p:txBody>
      </p:sp>
      <p:sp>
        <p:nvSpPr>
          <p:cNvPr id="72" name="TextBox 71">
            <a:extLst>
              <a:ext uri="{FF2B5EF4-FFF2-40B4-BE49-F238E27FC236}">
                <a16:creationId xmlns:a16="http://schemas.microsoft.com/office/drawing/2014/main" id="{27A5C2A4-96E3-F948-A362-FDCB079AB0DF}"/>
              </a:ext>
              <a:ext uri="{C183D7F6-B498-43B3-948B-1728B52AA6E4}">
                <adec:decorative xmlns:adec="http://schemas.microsoft.com/office/drawing/2017/decorative" val="1"/>
              </a:ext>
            </a:extLst>
          </p:cNvPr>
          <p:cNvSpPr txBox="1"/>
          <p:nvPr/>
        </p:nvSpPr>
        <p:spPr>
          <a:xfrm>
            <a:off x="10038333" y="196183"/>
            <a:ext cx="686470" cy="523220"/>
          </a:xfrm>
          <a:prstGeom prst="rect">
            <a:avLst/>
          </a:prstGeom>
          <a:noFill/>
        </p:spPr>
        <p:txBody>
          <a:bodyPr wrap="none" rtlCol="0">
            <a:spAutoFit/>
          </a:bodyPr>
          <a:lstStyle/>
          <a:p>
            <a:pPr algn="l"/>
            <a:r>
              <a:rPr lang="en-US" sz="2800" dirty="0"/>
              <a:t>Eye</a:t>
            </a:r>
          </a:p>
        </p:txBody>
      </p:sp>
      <p:sp>
        <p:nvSpPr>
          <p:cNvPr id="4" name="TextBox 3">
            <a:extLst>
              <a:ext uri="{FF2B5EF4-FFF2-40B4-BE49-F238E27FC236}">
                <a16:creationId xmlns:a16="http://schemas.microsoft.com/office/drawing/2014/main" id="{14209CBE-575F-F54B-9C61-533D9E38E75E}"/>
              </a:ext>
              <a:ext uri="{C183D7F6-B498-43B3-948B-1728B52AA6E4}">
                <adec:decorative xmlns:adec="http://schemas.microsoft.com/office/drawing/2017/decorative" val="1"/>
              </a:ext>
            </a:extLst>
          </p:cNvPr>
          <p:cNvSpPr txBox="1"/>
          <p:nvPr/>
        </p:nvSpPr>
        <p:spPr>
          <a:xfrm>
            <a:off x="6124007" y="3925357"/>
            <a:ext cx="5748906" cy="2308324"/>
          </a:xfrm>
          <a:prstGeom prst="rect">
            <a:avLst/>
          </a:prstGeom>
          <a:noFill/>
          <a:effectLst>
            <a:outerShdw dist="25400" dir="1620000" algn="ctr" rotWithShape="0">
              <a:schemeClr val="tx1"/>
            </a:outerShdw>
          </a:effectLst>
        </p:spPr>
        <p:txBody>
          <a:bodyPr wrap="square" rtlCol="0">
            <a:spAutoFit/>
          </a:bodyPr>
          <a:lstStyle/>
          <a:p>
            <a:pPr algn="l"/>
            <a:r>
              <a:rPr lang="en-US" sz="3600" dirty="0"/>
              <a:t>Since she doesn’t have any </a:t>
            </a:r>
            <a:r>
              <a:rPr lang="en-US" sz="3600" dirty="0">
                <a:solidFill>
                  <a:srgbClr val="FFC000"/>
                </a:solidFill>
              </a:rPr>
              <a:t>yellow</a:t>
            </a:r>
            <a:r>
              <a:rPr lang="en-US" sz="3600" dirty="0"/>
              <a:t> photoreceptors, how do you see the </a:t>
            </a:r>
            <a:r>
              <a:rPr lang="en-US" sz="3600" dirty="0">
                <a:solidFill>
                  <a:srgbClr val="FFC000"/>
                </a:solidFill>
              </a:rPr>
              <a:t>yellow</a:t>
            </a:r>
            <a:r>
              <a:rPr lang="en-US" sz="3600" dirty="0"/>
              <a:t> of the lemon?</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42</a:t>
            </a:fld>
            <a:endParaRPr lang="en-US"/>
          </a:p>
        </p:txBody>
      </p:sp>
    </p:spTree>
    <p:extLst>
      <p:ext uri="{BB962C8B-B14F-4D97-AF65-F5344CB8AC3E}">
        <p14:creationId xmlns:p14="http://schemas.microsoft.com/office/powerpoint/2010/main" val="2824204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0396-AF7C-0442-89C8-78F44349A525}"/>
              </a:ext>
              <a:ext uri="{C183D7F6-B498-43B3-948B-1728B52AA6E4}">
                <adec:decorative xmlns:adec="http://schemas.microsoft.com/office/drawing/2017/decorative" val="1"/>
              </a:ext>
            </a:extLst>
          </p:cNvPr>
          <p:cNvSpPr>
            <a:spLocks noGrp="1"/>
          </p:cNvSpPr>
          <p:nvPr>
            <p:ph type="title"/>
          </p:nvPr>
        </p:nvSpPr>
        <p:spPr>
          <a:xfrm>
            <a:off x="0" y="1"/>
            <a:ext cx="10515600" cy="892098"/>
          </a:xfrm>
        </p:spPr>
        <p:txBody>
          <a:bodyPr/>
          <a:lstStyle/>
          <a:p>
            <a:r>
              <a:rPr lang="en-US" dirty="0"/>
              <a:t>Review: How we see</a:t>
            </a:r>
          </a:p>
        </p:txBody>
      </p:sp>
      <p:sp>
        <p:nvSpPr>
          <p:cNvPr id="3" name="Content Placeholder 2">
            <a:extLst>
              <a:ext uri="{FF2B5EF4-FFF2-40B4-BE49-F238E27FC236}">
                <a16:creationId xmlns:a16="http://schemas.microsoft.com/office/drawing/2014/main" id="{4B5B9465-266C-6446-AF21-9703C8084E50}"/>
              </a:ext>
              <a:ext uri="{C183D7F6-B498-43B3-948B-1728B52AA6E4}">
                <adec:decorative xmlns:adec="http://schemas.microsoft.com/office/drawing/2017/decorative" val="1"/>
              </a:ext>
            </a:extLst>
          </p:cNvPr>
          <p:cNvSpPr>
            <a:spLocks noGrp="1"/>
          </p:cNvSpPr>
          <p:nvPr>
            <p:ph idx="1"/>
          </p:nvPr>
        </p:nvSpPr>
        <p:spPr>
          <a:xfrm>
            <a:off x="122663" y="892099"/>
            <a:ext cx="6011437" cy="5832086"/>
          </a:xfrm>
        </p:spPr>
        <p:txBody>
          <a:bodyPr/>
          <a:lstStyle/>
          <a:p>
            <a:r>
              <a:rPr lang="en-US" dirty="0"/>
              <a:t>Sunlight gives all types of light. In the daylight things appear to us as their “true” colors.</a:t>
            </a:r>
          </a:p>
          <a:p>
            <a:r>
              <a:rPr lang="en-US" dirty="0"/>
              <a:t>Some photons are </a:t>
            </a:r>
            <a:r>
              <a:rPr lang="en-US" dirty="0">
                <a:solidFill>
                  <a:srgbClr val="FF0000"/>
                </a:solidFill>
              </a:rPr>
              <a:t>red</a:t>
            </a:r>
            <a:r>
              <a:rPr lang="en-US" dirty="0"/>
              <a:t>, some </a:t>
            </a:r>
            <a:r>
              <a:rPr lang="en-US" dirty="0">
                <a:solidFill>
                  <a:schemeClr val="accent6">
                    <a:lumMod val="75000"/>
                  </a:schemeClr>
                </a:solidFill>
              </a:rPr>
              <a:t>green</a:t>
            </a:r>
            <a:r>
              <a:rPr lang="en-US" dirty="0"/>
              <a:t>, some </a:t>
            </a:r>
            <a:r>
              <a:rPr lang="en-US" dirty="0">
                <a:solidFill>
                  <a:srgbClr val="0070C0"/>
                </a:solidFill>
              </a:rPr>
              <a:t>blue</a:t>
            </a:r>
            <a:r>
              <a:rPr lang="en-US" dirty="0"/>
              <a:t>, and other colors (diagram).</a:t>
            </a:r>
          </a:p>
          <a:p>
            <a:r>
              <a:rPr lang="en-US" dirty="0"/>
              <a:t>We have three photoreceptors that distinguish daytime light, </a:t>
            </a:r>
            <a:r>
              <a:rPr lang="en-US" dirty="0">
                <a:solidFill>
                  <a:srgbClr val="FF0000"/>
                </a:solidFill>
              </a:rPr>
              <a:t>red-sensitive</a:t>
            </a:r>
            <a:r>
              <a:rPr lang="en-US" dirty="0"/>
              <a:t>, </a:t>
            </a:r>
            <a:r>
              <a:rPr lang="en-US" dirty="0">
                <a:solidFill>
                  <a:schemeClr val="accent6">
                    <a:lumMod val="75000"/>
                  </a:schemeClr>
                </a:solidFill>
              </a:rPr>
              <a:t>green-sensitive</a:t>
            </a:r>
            <a:r>
              <a:rPr lang="en-US" dirty="0"/>
              <a:t>, and </a:t>
            </a:r>
            <a:r>
              <a:rPr lang="en-US" dirty="0">
                <a:solidFill>
                  <a:srgbClr val="0070C0"/>
                </a:solidFill>
              </a:rPr>
              <a:t>blue-sensitive</a:t>
            </a:r>
            <a:r>
              <a:rPr lang="en-US" dirty="0"/>
              <a:t>.</a:t>
            </a:r>
          </a:p>
          <a:p>
            <a:r>
              <a:rPr lang="en-US" dirty="0"/>
              <a:t>Each photoreceptor can detect other colors of light, but at a reduced capability. Both </a:t>
            </a:r>
            <a:r>
              <a:rPr lang="en-US" dirty="0">
                <a:solidFill>
                  <a:srgbClr val="FF0000"/>
                </a:solidFill>
              </a:rPr>
              <a:t>red</a:t>
            </a:r>
            <a:r>
              <a:rPr lang="en-US" dirty="0"/>
              <a:t> and </a:t>
            </a:r>
            <a:r>
              <a:rPr lang="en-US" dirty="0">
                <a:solidFill>
                  <a:schemeClr val="accent6">
                    <a:lumMod val="75000"/>
                  </a:schemeClr>
                </a:solidFill>
              </a:rPr>
              <a:t>green</a:t>
            </a:r>
            <a:r>
              <a:rPr lang="en-US" dirty="0"/>
              <a:t> photoreceptors detect </a:t>
            </a:r>
            <a:r>
              <a:rPr lang="en-US" b="1" dirty="0">
                <a:solidFill>
                  <a:srgbClr val="FFC000"/>
                </a:solidFill>
              </a:rPr>
              <a:t>yellow</a:t>
            </a:r>
            <a:r>
              <a:rPr lang="en-US" dirty="0"/>
              <a:t> equally.</a:t>
            </a:r>
          </a:p>
        </p:txBody>
      </p:sp>
      <p:grpSp>
        <p:nvGrpSpPr>
          <p:cNvPr id="74" name="Group 73">
            <a:extLst>
              <a:ext uri="{FF2B5EF4-FFF2-40B4-BE49-F238E27FC236}">
                <a16:creationId xmlns:a16="http://schemas.microsoft.com/office/drawing/2014/main" id="{C459AC4E-B26F-7B46-A302-ED4AD801AE9C}"/>
              </a:ext>
              <a:ext uri="{C183D7F6-B498-43B3-948B-1728B52AA6E4}">
                <adec:decorative xmlns:adec="http://schemas.microsoft.com/office/drawing/2017/decorative" val="1"/>
              </a:ext>
            </a:extLst>
          </p:cNvPr>
          <p:cNvGrpSpPr/>
          <p:nvPr/>
        </p:nvGrpSpPr>
        <p:grpSpPr>
          <a:xfrm rot="1800000">
            <a:off x="8112648" y="1769964"/>
            <a:ext cx="1113079" cy="144176"/>
            <a:chOff x="6778037" y="1484362"/>
            <a:chExt cx="1113079" cy="144176"/>
          </a:xfrm>
        </p:grpSpPr>
        <p:grpSp>
          <p:nvGrpSpPr>
            <p:cNvPr id="70" name="Group 69">
              <a:extLst>
                <a:ext uri="{FF2B5EF4-FFF2-40B4-BE49-F238E27FC236}">
                  <a16:creationId xmlns:a16="http://schemas.microsoft.com/office/drawing/2014/main" id="{BFE07D16-1178-5844-BE8C-A56C5C9F55CB}"/>
                </a:ext>
              </a:extLst>
            </p:cNvPr>
            <p:cNvGrpSpPr/>
            <p:nvPr/>
          </p:nvGrpSpPr>
          <p:grpSpPr>
            <a:xfrm>
              <a:off x="6778037" y="1484362"/>
              <a:ext cx="1000518" cy="127115"/>
              <a:chOff x="6778037" y="1484362"/>
              <a:chExt cx="1000518" cy="127115"/>
            </a:xfrm>
          </p:grpSpPr>
          <p:grpSp>
            <p:nvGrpSpPr>
              <p:cNvPr id="41" name="Group 40">
                <a:extLst>
                  <a:ext uri="{FF2B5EF4-FFF2-40B4-BE49-F238E27FC236}">
                    <a16:creationId xmlns:a16="http://schemas.microsoft.com/office/drawing/2014/main" id="{E95887DD-64E9-DB46-A4EC-742C928FF1FC}"/>
                  </a:ext>
                </a:extLst>
              </p:cNvPr>
              <p:cNvGrpSpPr/>
              <p:nvPr/>
            </p:nvGrpSpPr>
            <p:grpSpPr>
              <a:xfrm>
                <a:off x="6778037" y="1484362"/>
                <a:ext cx="500259" cy="127115"/>
                <a:chOff x="6778037" y="1062016"/>
                <a:chExt cx="725795" cy="549461"/>
              </a:xfrm>
            </p:grpSpPr>
            <p:grpSp>
              <p:nvGrpSpPr>
                <p:cNvPr id="22" name="Group 21">
                  <a:extLst>
                    <a:ext uri="{FF2B5EF4-FFF2-40B4-BE49-F238E27FC236}">
                      <a16:creationId xmlns:a16="http://schemas.microsoft.com/office/drawing/2014/main" id="{E1EEF92F-A67A-9343-9ABF-3AEB27C1E6E7}"/>
                    </a:ext>
                  </a:extLst>
                </p:cNvPr>
                <p:cNvGrpSpPr/>
                <p:nvPr/>
              </p:nvGrpSpPr>
              <p:grpSpPr>
                <a:xfrm>
                  <a:off x="6778037" y="1062016"/>
                  <a:ext cx="241932" cy="549461"/>
                  <a:chOff x="6778036" y="1062016"/>
                  <a:chExt cx="2197847" cy="549461"/>
                </a:xfrm>
              </p:grpSpPr>
              <p:sp>
                <p:nvSpPr>
                  <p:cNvPr id="14" name="Arc 13">
                    <a:extLst>
                      <a:ext uri="{FF2B5EF4-FFF2-40B4-BE49-F238E27FC236}">
                        <a16:creationId xmlns:a16="http://schemas.microsoft.com/office/drawing/2014/main" id="{C6E5A61A-811B-9C49-8C0D-BFFE9F376BE8}"/>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10CC0C32-8952-B74F-8190-6BD93C219529}"/>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9CD35DF0-397B-5549-88FB-A934C1550559}"/>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ACF8DA54-EC0E-EC42-B433-289D2B803618}"/>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9EF4357A-D8F7-5243-86EE-B1DBD277D3B4}"/>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AB3A6334-81DF-6347-874E-D815F52B5459}"/>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DEA89104-BD91-BD43-940B-0E436F6D840E}"/>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4A707F3D-8446-DB42-A57C-EA350BAD729D}"/>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60348AB8-C3FD-D146-A7D2-12D111CCB0FA}"/>
                    </a:ext>
                  </a:extLst>
                </p:cNvPr>
                <p:cNvGrpSpPr/>
                <p:nvPr/>
              </p:nvGrpSpPr>
              <p:grpSpPr>
                <a:xfrm>
                  <a:off x="7019969" y="1062016"/>
                  <a:ext cx="241932" cy="549461"/>
                  <a:chOff x="6778036" y="1062016"/>
                  <a:chExt cx="2197847" cy="549461"/>
                </a:xfrm>
              </p:grpSpPr>
              <p:sp>
                <p:nvSpPr>
                  <p:cNvPr id="24" name="Arc 23">
                    <a:extLst>
                      <a:ext uri="{FF2B5EF4-FFF2-40B4-BE49-F238E27FC236}">
                        <a16:creationId xmlns:a16="http://schemas.microsoft.com/office/drawing/2014/main" id="{DA8229A7-8D97-0741-8755-3CA80E048802}"/>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B957D8F0-2961-8144-A237-BE90B8C452E9}"/>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3A694273-492A-9D43-9DF7-D51DA189A326}"/>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0E16B103-5829-9F4D-98F5-052B438CBD0D}"/>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a:extLst>
                      <a:ext uri="{FF2B5EF4-FFF2-40B4-BE49-F238E27FC236}">
                        <a16:creationId xmlns:a16="http://schemas.microsoft.com/office/drawing/2014/main" id="{0809F143-5BAE-3F4D-A58D-7A882B8237C0}"/>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D3DF9BC9-07D0-0E47-B10E-759A14A5DC4A}"/>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FB011BF3-9064-8F40-BE13-E3B9105B3396}"/>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BD08C010-70EB-434E-BAAD-E5F109902D02}"/>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873EA51-BB18-DC41-8DDE-C5A948EB5842}"/>
                    </a:ext>
                  </a:extLst>
                </p:cNvPr>
                <p:cNvGrpSpPr/>
                <p:nvPr/>
              </p:nvGrpSpPr>
              <p:grpSpPr>
                <a:xfrm>
                  <a:off x="7261900" y="1062016"/>
                  <a:ext cx="241932" cy="549461"/>
                  <a:chOff x="6778036" y="1062016"/>
                  <a:chExt cx="2197847" cy="549461"/>
                </a:xfrm>
              </p:grpSpPr>
              <p:sp>
                <p:nvSpPr>
                  <p:cNvPr id="33" name="Arc 32">
                    <a:extLst>
                      <a:ext uri="{FF2B5EF4-FFF2-40B4-BE49-F238E27FC236}">
                        <a16:creationId xmlns:a16="http://schemas.microsoft.com/office/drawing/2014/main" id="{F276F337-8D6A-7341-8414-6E305325A34B}"/>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914183E6-9188-904C-A7CD-9CD72AD36A7E}"/>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00B54C7-9EDB-024F-9F40-0EE6817C2DF7}"/>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a:extLst>
                      <a:ext uri="{FF2B5EF4-FFF2-40B4-BE49-F238E27FC236}">
                        <a16:creationId xmlns:a16="http://schemas.microsoft.com/office/drawing/2014/main" id="{0EF31660-9F60-BF43-9301-0F87165BD039}"/>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485E437B-E4FA-F440-87C0-163441FEC243}"/>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3F3254C9-05D7-974B-B7A9-DE34C5DCEEBD}"/>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55668B5E-0726-A745-8648-66D8B7CB2972}"/>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a:extLst>
                      <a:ext uri="{FF2B5EF4-FFF2-40B4-BE49-F238E27FC236}">
                        <a16:creationId xmlns:a16="http://schemas.microsoft.com/office/drawing/2014/main" id="{EC8DE139-6D38-1342-8AA5-B7D3D7C5404F}"/>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2" name="Group 41">
                <a:extLst>
                  <a:ext uri="{FF2B5EF4-FFF2-40B4-BE49-F238E27FC236}">
                    <a16:creationId xmlns:a16="http://schemas.microsoft.com/office/drawing/2014/main" id="{FDEC86D9-5F2E-E542-AA15-7B2F1D4B6718}"/>
                  </a:ext>
                </a:extLst>
              </p:cNvPr>
              <p:cNvGrpSpPr/>
              <p:nvPr/>
            </p:nvGrpSpPr>
            <p:grpSpPr>
              <a:xfrm>
                <a:off x="7278296" y="1484362"/>
                <a:ext cx="500259" cy="127115"/>
                <a:chOff x="6778037" y="1062016"/>
                <a:chExt cx="725795" cy="549461"/>
              </a:xfrm>
            </p:grpSpPr>
            <p:grpSp>
              <p:nvGrpSpPr>
                <p:cNvPr id="43" name="Group 42">
                  <a:extLst>
                    <a:ext uri="{FF2B5EF4-FFF2-40B4-BE49-F238E27FC236}">
                      <a16:creationId xmlns:a16="http://schemas.microsoft.com/office/drawing/2014/main" id="{CC57614D-741A-0345-B02D-6CA8E6E99DC7}"/>
                    </a:ext>
                  </a:extLst>
                </p:cNvPr>
                <p:cNvGrpSpPr/>
                <p:nvPr/>
              </p:nvGrpSpPr>
              <p:grpSpPr>
                <a:xfrm>
                  <a:off x="6778037" y="1062016"/>
                  <a:ext cx="241932" cy="549461"/>
                  <a:chOff x="6778036" y="1062016"/>
                  <a:chExt cx="2197847" cy="549461"/>
                </a:xfrm>
              </p:grpSpPr>
              <p:sp>
                <p:nvSpPr>
                  <p:cNvPr id="62" name="Arc 61">
                    <a:extLst>
                      <a:ext uri="{FF2B5EF4-FFF2-40B4-BE49-F238E27FC236}">
                        <a16:creationId xmlns:a16="http://schemas.microsoft.com/office/drawing/2014/main" id="{32AF656F-03BC-5D40-AE30-7CE31A75D2AB}"/>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a:extLst>
                      <a:ext uri="{FF2B5EF4-FFF2-40B4-BE49-F238E27FC236}">
                        <a16:creationId xmlns:a16="http://schemas.microsoft.com/office/drawing/2014/main" id="{866FD1AF-B0A2-F84C-B5B3-2D5268B723E6}"/>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a:extLst>
                      <a:ext uri="{FF2B5EF4-FFF2-40B4-BE49-F238E27FC236}">
                        <a16:creationId xmlns:a16="http://schemas.microsoft.com/office/drawing/2014/main" id="{E7E8592D-C217-214C-BA61-ABCF72FB1318}"/>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a:extLst>
                      <a:ext uri="{FF2B5EF4-FFF2-40B4-BE49-F238E27FC236}">
                        <a16:creationId xmlns:a16="http://schemas.microsoft.com/office/drawing/2014/main" id="{AE5B4615-8218-C348-B6E8-88256A903B98}"/>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Arc 65">
                    <a:extLst>
                      <a:ext uri="{FF2B5EF4-FFF2-40B4-BE49-F238E27FC236}">
                        <a16:creationId xmlns:a16="http://schemas.microsoft.com/office/drawing/2014/main" id="{1B1D6888-D2C8-1544-A809-84C08F36096B}"/>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Arc 66">
                    <a:extLst>
                      <a:ext uri="{FF2B5EF4-FFF2-40B4-BE49-F238E27FC236}">
                        <a16:creationId xmlns:a16="http://schemas.microsoft.com/office/drawing/2014/main" id="{F500C834-785A-4F4E-9B38-BC2D3799C5F6}"/>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a:extLst>
                      <a:ext uri="{FF2B5EF4-FFF2-40B4-BE49-F238E27FC236}">
                        <a16:creationId xmlns:a16="http://schemas.microsoft.com/office/drawing/2014/main" id="{AD667FB6-9B10-3D4E-844F-4D7F5995B331}"/>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a:extLst>
                      <a:ext uri="{FF2B5EF4-FFF2-40B4-BE49-F238E27FC236}">
                        <a16:creationId xmlns:a16="http://schemas.microsoft.com/office/drawing/2014/main" id="{55891525-B188-F343-94F8-C66CCEC258CD}"/>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94106A07-1A8D-1A4C-BC45-A58B3CE4827D}"/>
                    </a:ext>
                  </a:extLst>
                </p:cNvPr>
                <p:cNvGrpSpPr/>
                <p:nvPr/>
              </p:nvGrpSpPr>
              <p:grpSpPr>
                <a:xfrm>
                  <a:off x="7019969" y="1062016"/>
                  <a:ext cx="241932" cy="549461"/>
                  <a:chOff x="6778036" y="1062016"/>
                  <a:chExt cx="2197847" cy="549461"/>
                </a:xfrm>
              </p:grpSpPr>
              <p:sp>
                <p:nvSpPr>
                  <p:cNvPr id="54" name="Arc 53">
                    <a:extLst>
                      <a:ext uri="{FF2B5EF4-FFF2-40B4-BE49-F238E27FC236}">
                        <a16:creationId xmlns:a16="http://schemas.microsoft.com/office/drawing/2014/main" id="{3E46CCB7-D4F0-D742-8384-135E82BD7315}"/>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a:extLst>
                      <a:ext uri="{FF2B5EF4-FFF2-40B4-BE49-F238E27FC236}">
                        <a16:creationId xmlns:a16="http://schemas.microsoft.com/office/drawing/2014/main" id="{9093B810-5751-F74B-8DEB-9A4360E3C847}"/>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E99B47FF-2B24-2140-92F8-7FDE9C7F059A}"/>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a:extLst>
                      <a:ext uri="{FF2B5EF4-FFF2-40B4-BE49-F238E27FC236}">
                        <a16:creationId xmlns:a16="http://schemas.microsoft.com/office/drawing/2014/main" id="{5EB53DDE-6709-354A-8E22-BB60F5FA305B}"/>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BAB97D74-6C5D-5B4E-8BEF-A7D0EB43FF68}"/>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E27E7A0F-A461-8540-8B3A-67D84996CBF9}"/>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E97868D9-98CD-8F43-AC10-0C6070D5BBCE}"/>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a:extLst>
                      <a:ext uri="{FF2B5EF4-FFF2-40B4-BE49-F238E27FC236}">
                        <a16:creationId xmlns:a16="http://schemas.microsoft.com/office/drawing/2014/main" id="{025429EC-7C39-AA4C-B957-0C66A09CBDB0}"/>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CA50826-9C73-E94D-891C-47C710A7435F}"/>
                    </a:ext>
                  </a:extLst>
                </p:cNvPr>
                <p:cNvGrpSpPr/>
                <p:nvPr/>
              </p:nvGrpSpPr>
              <p:grpSpPr>
                <a:xfrm>
                  <a:off x="7261900" y="1062016"/>
                  <a:ext cx="241932" cy="549461"/>
                  <a:chOff x="6778036" y="1062016"/>
                  <a:chExt cx="2197847" cy="549461"/>
                </a:xfrm>
              </p:grpSpPr>
              <p:sp>
                <p:nvSpPr>
                  <p:cNvPr id="46" name="Arc 45">
                    <a:extLst>
                      <a:ext uri="{FF2B5EF4-FFF2-40B4-BE49-F238E27FC236}">
                        <a16:creationId xmlns:a16="http://schemas.microsoft.com/office/drawing/2014/main" id="{65391545-E38D-C945-9C1A-A542E99418DA}"/>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Arc 46">
                    <a:extLst>
                      <a:ext uri="{FF2B5EF4-FFF2-40B4-BE49-F238E27FC236}">
                        <a16:creationId xmlns:a16="http://schemas.microsoft.com/office/drawing/2014/main" id="{FE4284A4-6638-D34E-BC25-FDA87DEC0720}"/>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Arc 47">
                    <a:extLst>
                      <a:ext uri="{FF2B5EF4-FFF2-40B4-BE49-F238E27FC236}">
                        <a16:creationId xmlns:a16="http://schemas.microsoft.com/office/drawing/2014/main" id="{1878D57B-1321-624E-AC62-72575EBEA404}"/>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106154D4-820E-184C-A68D-18DE26EB63B0}"/>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a:extLst>
                      <a:ext uri="{FF2B5EF4-FFF2-40B4-BE49-F238E27FC236}">
                        <a16:creationId xmlns:a16="http://schemas.microsoft.com/office/drawing/2014/main" id="{990F634D-E94A-6041-A29C-592E4AAC81AB}"/>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A901496C-FA0F-9044-80C9-722DDD5DCE40}"/>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13917551-EF14-3640-B12E-1FACFCCDE679}"/>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Arc 52">
                    <a:extLst>
                      <a:ext uri="{FF2B5EF4-FFF2-40B4-BE49-F238E27FC236}">
                        <a16:creationId xmlns:a16="http://schemas.microsoft.com/office/drawing/2014/main" id="{71409AB3-AC05-E346-B004-8CE175991E3E}"/>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71" name="Arc 70">
              <a:extLst>
                <a:ext uri="{FF2B5EF4-FFF2-40B4-BE49-F238E27FC236}">
                  <a16:creationId xmlns:a16="http://schemas.microsoft.com/office/drawing/2014/main" id="{68683100-F852-FB46-87C5-96609B02D0AA}"/>
                </a:ext>
              </a:extLst>
            </p:cNvPr>
            <p:cNvSpPr/>
            <p:nvPr/>
          </p:nvSpPr>
          <p:spPr>
            <a:xfrm rot="16200000">
              <a:off x="7778556" y="1515978"/>
              <a:ext cx="112560" cy="11256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Arrow Connector 72">
              <a:extLst>
                <a:ext uri="{FF2B5EF4-FFF2-40B4-BE49-F238E27FC236}">
                  <a16:creationId xmlns:a16="http://schemas.microsoft.com/office/drawing/2014/main" id="{46A54E2A-E097-A440-B801-1F45AD264631}"/>
                </a:ext>
              </a:extLst>
            </p:cNvPr>
            <p:cNvCxnSpPr>
              <a:stCxn id="71" idx="2"/>
            </p:cNvCxnSpPr>
            <p:nvPr/>
          </p:nvCxnSpPr>
          <p:spPr>
            <a:xfrm>
              <a:off x="7834836" y="1515978"/>
              <a:ext cx="56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544CC38A-7772-FD4D-ADAA-5FD94BF18E60}"/>
              </a:ext>
              <a:ext uri="{C183D7F6-B498-43B3-948B-1728B52AA6E4}">
                <adec:decorative xmlns:adec="http://schemas.microsoft.com/office/drawing/2017/decorative" val="1"/>
              </a:ext>
            </a:extLst>
          </p:cNvPr>
          <p:cNvGrpSpPr/>
          <p:nvPr/>
        </p:nvGrpSpPr>
        <p:grpSpPr>
          <a:xfrm rot="1800000">
            <a:off x="7659174" y="1788126"/>
            <a:ext cx="1113079" cy="144176"/>
            <a:chOff x="6778037" y="1484362"/>
            <a:chExt cx="1113079" cy="144176"/>
          </a:xfrm>
        </p:grpSpPr>
        <p:grpSp>
          <p:nvGrpSpPr>
            <p:cNvPr id="76" name="Group 75">
              <a:extLst>
                <a:ext uri="{FF2B5EF4-FFF2-40B4-BE49-F238E27FC236}">
                  <a16:creationId xmlns:a16="http://schemas.microsoft.com/office/drawing/2014/main" id="{0A60C4B2-3F41-844F-886F-B9D175F66039}"/>
                </a:ext>
              </a:extLst>
            </p:cNvPr>
            <p:cNvGrpSpPr/>
            <p:nvPr/>
          </p:nvGrpSpPr>
          <p:grpSpPr>
            <a:xfrm>
              <a:off x="6778037" y="1484362"/>
              <a:ext cx="1000518" cy="127115"/>
              <a:chOff x="6778037" y="1484362"/>
              <a:chExt cx="1000518" cy="127115"/>
            </a:xfrm>
          </p:grpSpPr>
          <p:grpSp>
            <p:nvGrpSpPr>
              <p:cNvPr id="79" name="Group 78">
                <a:extLst>
                  <a:ext uri="{FF2B5EF4-FFF2-40B4-BE49-F238E27FC236}">
                    <a16:creationId xmlns:a16="http://schemas.microsoft.com/office/drawing/2014/main" id="{67F1B599-5583-324C-B9E3-6091B7CB1743}"/>
                  </a:ext>
                </a:extLst>
              </p:cNvPr>
              <p:cNvGrpSpPr/>
              <p:nvPr/>
            </p:nvGrpSpPr>
            <p:grpSpPr>
              <a:xfrm>
                <a:off x="6778037" y="1484362"/>
                <a:ext cx="500259" cy="127115"/>
                <a:chOff x="6778037" y="1062016"/>
                <a:chExt cx="725795" cy="549461"/>
              </a:xfrm>
            </p:grpSpPr>
            <p:grpSp>
              <p:nvGrpSpPr>
                <p:cNvPr id="108" name="Group 107">
                  <a:extLst>
                    <a:ext uri="{FF2B5EF4-FFF2-40B4-BE49-F238E27FC236}">
                      <a16:creationId xmlns:a16="http://schemas.microsoft.com/office/drawing/2014/main" id="{A5FEF569-F6BD-B148-BB75-7133950E3E69}"/>
                    </a:ext>
                  </a:extLst>
                </p:cNvPr>
                <p:cNvGrpSpPr/>
                <p:nvPr/>
              </p:nvGrpSpPr>
              <p:grpSpPr>
                <a:xfrm>
                  <a:off x="6778037" y="1062016"/>
                  <a:ext cx="241932" cy="549461"/>
                  <a:chOff x="6778036" y="1062016"/>
                  <a:chExt cx="2197847" cy="549461"/>
                </a:xfrm>
              </p:grpSpPr>
              <p:sp>
                <p:nvSpPr>
                  <p:cNvPr id="127" name="Arc 126">
                    <a:extLst>
                      <a:ext uri="{FF2B5EF4-FFF2-40B4-BE49-F238E27FC236}">
                        <a16:creationId xmlns:a16="http://schemas.microsoft.com/office/drawing/2014/main" id="{F172E85A-E952-0943-A2D3-AB3B4AB0922F}"/>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Arc 127">
                    <a:extLst>
                      <a:ext uri="{FF2B5EF4-FFF2-40B4-BE49-F238E27FC236}">
                        <a16:creationId xmlns:a16="http://schemas.microsoft.com/office/drawing/2014/main" id="{E2A6713C-3BC5-EC4F-847B-649D80210C22}"/>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 name="Arc 128">
                    <a:extLst>
                      <a:ext uri="{FF2B5EF4-FFF2-40B4-BE49-F238E27FC236}">
                        <a16:creationId xmlns:a16="http://schemas.microsoft.com/office/drawing/2014/main" id="{20D446B9-129A-C54D-AD01-8F914394961E}"/>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Arc 129">
                    <a:extLst>
                      <a:ext uri="{FF2B5EF4-FFF2-40B4-BE49-F238E27FC236}">
                        <a16:creationId xmlns:a16="http://schemas.microsoft.com/office/drawing/2014/main" id="{B1C2E782-5AF5-F44B-9F24-164EA9AC51A0}"/>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Arc 130">
                    <a:extLst>
                      <a:ext uri="{FF2B5EF4-FFF2-40B4-BE49-F238E27FC236}">
                        <a16:creationId xmlns:a16="http://schemas.microsoft.com/office/drawing/2014/main" id="{5303C979-45AF-3B43-8F09-946486165362}"/>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Arc 131">
                    <a:extLst>
                      <a:ext uri="{FF2B5EF4-FFF2-40B4-BE49-F238E27FC236}">
                        <a16:creationId xmlns:a16="http://schemas.microsoft.com/office/drawing/2014/main" id="{8860D7BB-980E-214E-BE9F-458E9DC1B173}"/>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Arc 132">
                    <a:extLst>
                      <a:ext uri="{FF2B5EF4-FFF2-40B4-BE49-F238E27FC236}">
                        <a16:creationId xmlns:a16="http://schemas.microsoft.com/office/drawing/2014/main" id="{757440EB-688E-3645-B4B3-66C48776C326}"/>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Arc 133">
                    <a:extLst>
                      <a:ext uri="{FF2B5EF4-FFF2-40B4-BE49-F238E27FC236}">
                        <a16:creationId xmlns:a16="http://schemas.microsoft.com/office/drawing/2014/main" id="{B4CA743A-60B3-2349-9F63-B4559E524B0A}"/>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BF03C615-B9B0-5F43-B4AE-4DC190CC9378}"/>
                    </a:ext>
                  </a:extLst>
                </p:cNvPr>
                <p:cNvGrpSpPr/>
                <p:nvPr/>
              </p:nvGrpSpPr>
              <p:grpSpPr>
                <a:xfrm>
                  <a:off x="7019969" y="1062016"/>
                  <a:ext cx="241932" cy="549461"/>
                  <a:chOff x="6778036" y="1062016"/>
                  <a:chExt cx="2197847" cy="549461"/>
                </a:xfrm>
              </p:grpSpPr>
              <p:sp>
                <p:nvSpPr>
                  <p:cNvPr id="119" name="Arc 118">
                    <a:extLst>
                      <a:ext uri="{FF2B5EF4-FFF2-40B4-BE49-F238E27FC236}">
                        <a16:creationId xmlns:a16="http://schemas.microsoft.com/office/drawing/2014/main" id="{62D81DFC-8CAD-524A-82A4-1A1C98A072D1}"/>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a:extLst>
                      <a:ext uri="{FF2B5EF4-FFF2-40B4-BE49-F238E27FC236}">
                        <a16:creationId xmlns:a16="http://schemas.microsoft.com/office/drawing/2014/main" id="{E24155DF-62F5-624D-9544-CC2012A42D00}"/>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4C85F95D-8199-354F-B2FA-4AE0828E68F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FF9FFE0B-06C6-0349-A205-1AA7C65BBB28}"/>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a:extLst>
                      <a:ext uri="{FF2B5EF4-FFF2-40B4-BE49-F238E27FC236}">
                        <a16:creationId xmlns:a16="http://schemas.microsoft.com/office/drawing/2014/main" id="{322B1EDA-83DB-CB40-99EA-961CFA5E2AA6}"/>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Arc 123">
                    <a:extLst>
                      <a:ext uri="{FF2B5EF4-FFF2-40B4-BE49-F238E27FC236}">
                        <a16:creationId xmlns:a16="http://schemas.microsoft.com/office/drawing/2014/main" id="{A4F48E6A-C877-8045-B79E-3C0DE11CF7D6}"/>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Arc 124">
                    <a:extLst>
                      <a:ext uri="{FF2B5EF4-FFF2-40B4-BE49-F238E27FC236}">
                        <a16:creationId xmlns:a16="http://schemas.microsoft.com/office/drawing/2014/main" id="{B757431C-F61D-6940-BA89-F3FAA9E022FE}"/>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a:extLst>
                      <a:ext uri="{FF2B5EF4-FFF2-40B4-BE49-F238E27FC236}">
                        <a16:creationId xmlns:a16="http://schemas.microsoft.com/office/drawing/2014/main" id="{F1AC2663-B0D5-ED49-A21A-3D32528AF46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03DE3257-0B8E-CC47-AB02-11F175E598F2}"/>
                    </a:ext>
                  </a:extLst>
                </p:cNvPr>
                <p:cNvGrpSpPr/>
                <p:nvPr/>
              </p:nvGrpSpPr>
              <p:grpSpPr>
                <a:xfrm>
                  <a:off x="7261900" y="1062016"/>
                  <a:ext cx="241932" cy="549461"/>
                  <a:chOff x="6778036" y="1062016"/>
                  <a:chExt cx="2197847" cy="549461"/>
                </a:xfrm>
              </p:grpSpPr>
              <p:sp>
                <p:nvSpPr>
                  <p:cNvPr id="111" name="Arc 110">
                    <a:extLst>
                      <a:ext uri="{FF2B5EF4-FFF2-40B4-BE49-F238E27FC236}">
                        <a16:creationId xmlns:a16="http://schemas.microsoft.com/office/drawing/2014/main" id="{84777180-C83D-7C4B-AD2F-EAF24C73ADEB}"/>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 111">
                    <a:extLst>
                      <a:ext uri="{FF2B5EF4-FFF2-40B4-BE49-F238E27FC236}">
                        <a16:creationId xmlns:a16="http://schemas.microsoft.com/office/drawing/2014/main" id="{4E933237-7CFA-CA4B-99FB-18E766F5813A}"/>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5F68B05B-455F-7D44-BE31-F7C73D746A1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Arc 113">
                    <a:extLst>
                      <a:ext uri="{FF2B5EF4-FFF2-40B4-BE49-F238E27FC236}">
                        <a16:creationId xmlns:a16="http://schemas.microsoft.com/office/drawing/2014/main" id="{1599022C-4967-964D-9EA7-347506A74444}"/>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Arc 114">
                    <a:extLst>
                      <a:ext uri="{FF2B5EF4-FFF2-40B4-BE49-F238E27FC236}">
                        <a16:creationId xmlns:a16="http://schemas.microsoft.com/office/drawing/2014/main" id="{9E236198-8F4B-E646-8BAF-6586A330AB61}"/>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Arc 115">
                    <a:extLst>
                      <a:ext uri="{FF2B5EF4-FFF2-40B4-BE49-F238E27FC236}">
                        <a16:creationId xmlns:a16="http://schemas.microsoft.com/office/drawing/2014/main" id="{3F83D31B-D021-4445-8969-25AC803FFCFA}"/>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Arc 116">
                    <a:extLst>
                      <a:ext uri="{FF2B5EF4-FFF2-40B4-BE49-F238E27FC236}">
                        <a16:creationId xmlns:a16="http://schemas.microsoft.com/office/drawing/2014/main" id="{24271FC4-2E26-0742-99B5-FB5A81E963A6}"/>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a:extLst>
                      <a:ext uri="{FF2B5EF4-FFF2-40B4-BE49-F238E27FC236}">
                        <a16:creationId xmlns:a16="http://schemas.microsoft.com/office/drawing/2014/main" id="{7C032E7E-9DB7-2F4D-A8DC-C32A42B5706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80" name="Group 79">
                <a:extLst>
                  <a:ext uri="{FF2B5EF4-FFF2-40B4-BE49-F238E27FC236}">
                    <a16:creationId xmlns:a16="http://schemas.microsoft.com/office/drawing/2014/main" id="{71082CC8-EA51-974C-B311-06A54D3634A0}"/>
                  </a:ext>
                </a:extLst>
              </p:cNvPr>
              <p:cNvGrpSpPr/>
              <p:nvPr/>
            </p:nvGrpSpPr>
            <p:grpSpPr>
              <a:xfrm>
                <a:off x="7278296" y="1484362"/>
                <a:ext cx="500259" cy="127115"/>
                <a:chOff x="6778037" y="1062016"/>
                <a:chExt cx="725795" cy="549461"/>
              </a:xfrm>
            </p:grpSpPr>
            <p:grpSp>
              <p:nvGrpSpPr>
                <p:cNvPr id="81" name="Group 80">
                  <a:extLst>
                    <a:ext uri="{FF2B5EF4-FFF2-40B4-BE49-F238E27FC236}">
                      <a16:creationId xmlns:a16="http://schemas.microsoft.com/office/drawing/2014/main" id="{7CA2F49F-33C7-1248-AAD3-009DF560599B}"/>
                    </a:ext>
                  </a:extLst>
                </p:cNvPr>
                <p:cNvGrpSpPr/>
                <p:nvPr/>
              </p:nvGrpSpPr>
              <p:grpSpPr>
                <a:xfrm>
                  <a:off x="6778037" y="1062016"/>
                  <a:ext cx="241932" cy="549461"/>
                  <a:chOff x="6778036" y="1062016"/>
                  <a:chExt cx="2197847" cy="549461"/>
                </a:xfrm>
              </p:grpSpPr>
              <p:sp>
                <p:nvSpPr>
                  <p:cNvPr id="100" name="Arc 99">
                    <a:extLst>
                      <a:ext uri="{FF2B5EF4-FFF2-40B4-BE49-F238E27FC236}">
                        <a16:creationId xmlns:a16="http://schemas.microsoft.com/office/drawing/2014/main" id="{8F4AA22A-7C29-7F4E-A246-D3A4C6388B85}"/>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Arc 100">
                    <a:extLst>
                      <a:ext uri="{FF2B5EF4-FFF2-40B4-BE49-F238E27FC236}">
                        <a16:creationId xmlns:a16="http://schemas.microsoft.com/office/drawing/2014/main" id="{C2E4E464-577F-4642-A5B7-68782942B037}"/>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Arc 101">
                    <a:extLst>
                      <a:ext uri="{FF2B5EF4-FFF2-40B4-BE49-F238E27FC236}">
                        <a16:creationId xmlns:a16="http://schemas.microsoft.com/office/drawing/2014/main" id="{16BCA976-9CFA-F741-8B4B-BCF8EDE0F514}"/>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Arc 102">
                    <a:extLst>
                      <a:ext uri="{FF2B5EF4-FFF2-40B4-BE49-F238E27FC236}">
                        <a16:creationId xmlns:a16="http://schemas.microsoft.com/office/drawing/2014/main" id="{3FEF98B2-81CF-6948-B841-BB402EAD75CB}"/>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Arc 103">
                    <a:extLst>
                      <a:ext uri="{FF2B5EF4-FFF2-40B4-BE49-F238E27FC236}">
                        <a16:creationId xmlns:a16="http://schemas.microsoft.com/office/drawing/2014/main" id="{6EEE4F97-E121-C744-83AA-56736A268179}"/>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a:extLst>
                      <a:ext uri="{FF2B5EF4-FFF2-40B4-BE49-F238E27FC236}">
                        <a16:creationId xmlns:a16="http://schemas.microsoft.com/office/drawing/2014/main" id="{771DD1DB-9462-D54D-BDA7-12C1F5FE2C80}"/>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Arc 105">
                    <a:extLst>
                      <a:ext uri="{FF2B5EF4-FFF2-40B4-BE49-F238E27FC236}">
                        <a16:creationId xmlns:a16="http://schemas.microsoft.com/office/drawing/2014/main" id="{AFBF7D22-8B83-864E-A0C8-DE998BD90064}"/>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Arc 106">
                    <a:extLst>
                      <a:ext uri="{FF2B5EF4-FFF2-40B4-BE49-F238E27FC236}">
                        <a16:creationId xmlns:a16="http://schemas.microsoft.com/office/drawing/2014/main" id="{98EF0BB2-2D5C-9B40-B002-07C5B44EFD0E}"/>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CCD03240-ADCB-F746-B1DF-1FE1642040A5}"/>
                    </a:ext>
                  </a:extLst>
                </p:cNvPr>
                <p:cNvGrpSpPr/>
                <p:nvPr/>
              </p:nvGrpSpPr>
              <p:grpSpPr>
                <a:xfrm>
                  <a:off x="7019969" y="1062016"/>
                  <a:ext cx="241932" cy="549461"/>
                  <a:chOff x="6778036" y="1062016"/>
                  <a:chExt cx="2197847" cy="549461"/>
                </a:xfrm>
              </p:grpSpPr>
              <p:sp>
                <p:nvSpPr>
                  <p:cNvPr id="92" name="Arc 91">
                    <a:extLst>
                      <a:ext uri="{FF2B5EF4-FFF2-40B4-BE49-F238E27FC236}">
                        <a16:creationId xmlns:a16="http://schemas.microsoft.com/office/drawing/2014/main" id="{F1380B31-FB56-D74C-94B4-EBD9E19C774D}"/>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a:extLst>
                      <a:ext uri="{FF2B5EF4-FFF2-40B4-BE49-F238E27FC236}">
                        <a16:creationId xmlns:a16="http://schemas.microsoft.com/office/drawing/2014/main" id="{37BDD55E-8197-374E-AC83-68F29A11A07B}"/>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a:extLst>
                      <a:ext uri="{FF2B5EF4-FFF2-40B4-BE49-F238E27FC236}">
                        <a16:creationId xmlns:a16="http://schemas.microsoft.com/office/drawing/2014/main" id="{E4F86C5F-304A-B149-B731-D542D25B812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Arc 94">
                    <a:extLst>
                      <a:ext uri="{FF2B5EF4-FFF2-40B4-BE49-F238E27FC236}">
                        <a16:creationId xmlns:a16="http://schemas.microsoft.com/office/drawing/2014/main" id="{B6E54437-8CA5-5D4D-9E4D-11D7C1E0ACFA}"/>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a:extLst>
                      <a:ext uri="{FF2B5EF4-FFF2-40B4-BE49-F238E27FC236}">
                        <a16:creationId xmlns:a16="http://schemas.microsoft.com/office/drawing/2014/main" id="{F2BDB130-AB15-AA47-B9CF-8A5DAE6BC2C4}"/>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a:extLst>
                      <a:ext uri="{FF2B5EF4-FFF2-40B4-BE49-F238E27FC236}">
                        <a16:creationId xmlns:a16="http://schemas.microsoft.com/office/drawing/2014/main" id="{C003EE94-AA36-0D42-A45B-9B64EFA23292}"/>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97">
                    <a:extLst>
                      <a:ext uri="{FF2B5EF4-FFF2-40B4-BE49-F238E27FC236}">
                        <a16:creationId xmlns:a16="http://schemas.microsoft.com/office/drawing/2014/main" id="{1398687C-E76A-8B48-A0C1-B0E09F44AC38}"/>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98">
                    <a:extLst>
                      <a:ext uri="{FF2B5EF4-FFF2-40B4-BE49-F238E27FC236}">
                        <a16:creationId xmlns:a16="http://schemas.microsoft.com/office/drawing/2014/main" id="{9B7F114A-C359-D447-915C-E72A32A156A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E21DC58E-E667-474F-AAC7-2F489C53A49E}"/>
                    </a:ext>
                  </a:extLst>
                </p:cNvPr>
                <p:cNvGrpSpPr/>
                <p:nvPr/>
              </p:nvGrpSpPr>
              <p:grpSpPr>
                <a:xfrm>
                  <a:off x="7261900" y="1062016"/>
                  <a:ext cx="241932" cy="549461"/>
                  <a:chOff x="6778036" y="1062016"/>
                  <a:chExt cx="2197847" cy="549461"/>
                </a:xfrm>
              </p:grpSpPr>
              <p:sp>
                <p:nvSpPr>
                  <p:cNvPr id="84" name="Arc 83">
                    <a:extLst>
                      <a:ext uri="{FF2B5EF4-FFF2-40B4-BE49-F238E27FC236}">
                        <a16:creationId xmlns:a16="http://schemas.microsoft.com/office/drawing/2014/main" id="{316A5B03-E0C1-8349-BFE7-5D2D237F62DA}"/>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a:extLst>
                      <a:ext uri="{FF2B5EF4-FFF2-40B4-BE49-F238E27FC236}">
                        <a16:creationId xmlns:a16="http://schemas.microsoft.com/office/drawing/2014/main" id="{AF9F3385-725B-8A49-997B-4A1AF4E63238}"/>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a:extLst>
                      <a:ext uri="{FF2B5EF4-FFF2-40B4-BE49-F238E27FC236}">
                        <a16:creationId xmlns:a16="http://schemas.microsoft.com/office/drawing/2014/main" id="{498A01CC-F25A-634A-A206-132CFDCF283C}"/>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a:extLst>
                      <a:ext uri="{FF2B5EF4-FFF2-40B4-BE49-F238E27FC236}">
                        <a16:creationId xmlns:a16="http://schemas.microsoft.com/office/drawing/2014/main" id="{024E7765-4C91-0344-9523-044C647065EC}"/>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Arc 87">
                    <a:extLst>
                      <a:ext uri="{FF2B5EF4-FFF2-40B4-BE49-F238E27FC236}">
                        <a16:creationId xmlns:a16="http://schemas.microsoft.com/office/drawing/2014/main" id="{48450478-B865-0D4A-ADA6-445E9F142D50}"/>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2307DEF2-385A-EE49-9177-CF235D1EAEB1}"/>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a:extLst>
                      <a:ext uri="{FF2B5EF4-FFF2-40B4-BE49-F238E27FC236}">
                        <a16:creationId xmlns:a16="http://schemas.microsoft.com/office/drawing/2014/main" id="{FDF5917A-C7B6-124A-A009-EB1A4317AB52}"/>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id="{3B2CC6FD-02F1-8D42-852A-EED2D0E4069D}"/>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77" name="Arc 76">
              <a:extLst>
                <a:ext uri="{FF2B5EF4-FFF2-40B4-BE49-F238E27FC236}">
                  <a16:creationId xmlns:a16="http://schemas.microsoft.com/office/drawing/2014/main" id="{AB79E37C-F6F7-B545-8CA4-22799DE84382}"/>
                </a:ext>
              </a:extLst>
            </p:cNvPr>
            <p:cNvSpPr/>
            <p:nvPr/>
          </p:nvSpPr>
          <p:spPr>
            <a:xfrm rot="16200000">
              <a:off x="7778556" y="1515978"/>
              <a:ext cx="112560" cy="11256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05A90FDE-A137-CE4A-BE5E-B4F3F6C9A5F9}"/>
                </a:ext>
              </a:extLst>
            </p:cNvPr>
            <p:cNvCxnSpPr>
              <a:stCxn id="77" idx="2"/>
            </p:cNvCxnSpPr>
            <p:nvPr/>
          </p:nvCxnSpPr>
          <p:spPr>
            <a:xfrm>
              <a:off x="7834836" y="1515978"/>
              <a:ext cx="562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2F5581A1-2A9E-AE49-BA9B-90B078C41D49}"/>
              </a:ext>
              <a:ext uri="{C183D7F6-B498-43B3-948B-1728B52AA6E4}">
                <adec:decorative xmlns:adec="http://schemas.microsoft.com/office/drawing/2017/decorative" val="1"/>
              </a:ext>
            </a:extLst>
          </p:cNvPr>
          <p:cNvGrpSpPr/>
          <p:nvPr/>
        </p:nvGrpSpPr>
        <p:grpSpPr>
          <a:xfrm rot="1800000">
            <a:off x="7890189" y="1773652"/>
            <a:ext cx="1113079" cy="144176"/>
            <a:chOff x="6778037" y="1484362"/>
            <a:chExt cx="1113079" cy="144176"/>
          </a:xfrm>
        </p:grpSpPr>
        <p:grpSp>
          <p:nvGrpSpPr>
            <p:cNvPr id="136" name="Group 135">
              <a:extLst>
                <a:ext uri="{FF2B5EF4-FFF2-40B4-BE49-F238E27FC236}">
                  <a16:creationId xmlns:a16="http://schemas.microsoft.com/office/drawing/2014/main" id="{D920DF3E-768D-3444-AFDA-0390695126CC}"/>
                </a:ext>
              </a:extLst>
            </p:cNvPr>
            <p:cNvGrpSpPr/>
            <p:nvPr/>
          </p:nvGrpSpPr>
          <p:grpSpPr>
            <a:xfrm>
              <a:off x="6778037" y="1484362"/>
              <a:ext cx="1000518" cy="127115"/>
              <a:chOff x="6778037" y="1484362"/>
              <a:chExt cx="1000518" cy="127115"/>
            </a:xfrm>
          </p:grpSpPr>
          <p:grpSp>
            <p:nvGrpSpPr>
              <p:cNvPr id="139" name="Group 138">
                <a:extLst>
                  <a:ext uri="{FF2B5EF4-FFF2-40B4-BE49-F238E27FC236}">
                    <a16:creationId xmlns:a16="http://schemas.microsoft.com/office/drawing/2014/main" id="{4EDDBB5B-935C-E842-9E93-6AAF2D91A879}"/>
                  </a:ext>
                </a:extLst>
              </p:cNvPr>
              <p:cNvGrpSpPr/>
              <p:nvPr/>
            </p:nvGrpSpPr>
            <p:grpSpPr>
              <a:xfrm>
                <a:off x="6778037" y="1484362"/>
                <a:ext cx="500259" cy="127115"/>
                <a:chOff x="6778037" y="1062016"/>
                <a:chExt cx="725795" cy="549461"/>
              </a:xfrm>
            </p:grpSpPr>
            <p:grpSp>
              <p:nvGrpSpPr>
                <p:cNvPr id="168" name="Group 167">
                  <a:extLst>
                    <a:ext uri="{FF2B5EF4-FFF2-40B4-BE49-F238E27FC236}">
                      <a16:creationId xmlns:a16="http://schemas.microsoft.com/office/drawing/2014/main" id="{BCDB189E-F9A0-444F-875B-2D9809C037AF}"/>
                    </a:ext>
                  </a:extLst>
                </p:cNvPr>
                <p:cNvGrpSpPr/>
                <p:nvPr/>
              </p:nvGrpSpPr>
              <p:grpSpPr>
                <a:xfrm>
                  <a:off x="6778037" y="1062016"/>
                  <a:ext cx="241932" cy="549461"/>
                  <a:chOff x="6778036" y="1062016"/>
                  <a:chExt cx="2197847" cy="549461"/>
                </a:xfrm>
              </p:grpSpPr>
              <p:sp>
                <p:nvSpPr>
                  <p:cNvPr id="187" name="Arc 186">
                    <a:extLst>
                      <a:ext uri="{FF2B5EF4-FFF2-40B4-BE49-F238E27FC236}">
                        <a16:creationId xmlns:a16="http://schemas.microsoft.com/office/drawing/2014/main" id="{0FE3DF45-76D4-3D49-8D29-8D7BAA3FA300}"/>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Arc 187">
                    <a:extLst>
                      <a:ext uri="{FF2B5EF4-FFF2-40B4-BE49-F238E27FC236}">
                        <a16:creationId xmlns:a16="http://schemas.microsoft.com/office/drawing/2014/main" id="{DF333148-2566-E441-811E-100CA4980951}"/>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Arc 188">
                    <a:extLst>
                      <a:ext uri="{FF2B5EF4-FFF2-40B4-BE49-F238E27FC236}">
                        <a16:creationId xmlns:a16="http://schemas.microsoft.com/office/drawing/2014/main" id="{AAD34485-65AF-CD44-AD15-8A9455D7CE1E}"/>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0" name="Arc 189">
                    <a:extLst>
                      <a:ext uri="{FF2B5EF4-FFF2-40B4-BE49-F238E27FC236}">
                        <a16:creationId xmlns:a16="http://schemas.microsoft.com/office/drawing/2014/main" id="{8D9CD4B1-D4FE-4A40-82E9-5CDE1E5D980A}"/>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1" name="Arc 190">
                    <a:extLst>
                      <a:ext uri="{FF2B5EF4-FFF2-40B4-BE49-F238E27FC236}">
                        <a16:creationId xmlns:a16="http://schemas.microsoft.com/office/drawing/2014/main" id="{1ED049C0-6E99-074B-9710-9083C9489055}"/>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2" name="Arc 191">
                    <a:extLst>
                      <a:ext uri="{FF2B5EF4-FFF2-40B4-BE49-F238E27FC236}">
                        <a16:creationId xmlns:a16="http://schemas.microsoft.com/office/drawing/2014/main" id="{B18ABB0E-0A8E-F646-BF09-F805BBDD7B53}"/>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3" name="Arc 192">
                    <a:extLst>
                      <a:ext uri="{FF2B5EF4-FFF2-40B4-BE49-F238E27FC236}">
                        <a16:creationId xmlns:a16="http://schemas.microsoft.com/office/drawing/2014/main" id="{12D0FB33-22E5-1B4E-872E-E4397F881731}"/>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Arc 193">
                    <a:extLst>
                      <a:ext uri="{FF2B5EF4-FFF2-40B4-BE49-F238E27FC236}">
                        <a16:creationId xmlns:a16="http://schemas.microsoft.com/office/drawing/2014/main" id="{0D2C36D5-ABD9-BE48-96ED-D4295836C433}"/>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9" name="Group 168">
                  <a:extLst>
                    <a:ext uri="{FF2B5EF4-FFF2-40B4-BE49-F238E27FC236}">
                      <a16:creationId xmlns:a16="http://schemas.microsoft.com/office/drawing/2014/main" id="{6F81F8C7-7D40-114F-9F80-142C543806C6}"/>
                    </a:ext>
                  </a:extLst>
                </p:cNvPr>
                <p:cNvGrpSpPr/>
                <p:nvPr/>
              </p:nvGrpSpPr>
              <p:grpSpPr>
                <a:xfrm>
                  <a:off x="7019969" y="1062016"/>
                  <a:ext cx="241932" cy="549461"/>
                  <a:chOff x="6778036" y="1062016"/>
                  <a:chExt cx="2197847" cy="549461"/>
                </a:xfrm>
              </p:grpSpPr>
              <p:sp>
                <p:nvSpPr>
                  <p:cNvPr id="179" name="Arc 178">
                    <a:extLst>
                      <a:ext uri="{FF2B5EF4-FFF2-40B4-BE49-F238E27FC236}">
                        <a16:creationId xmlns:a16="http://schemas.microsoft.com/office/drawing/2014/main" id="{3FBD3E29-0163-7545-A494-F99BE0E7A6D5}"/>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Arc 179">
                    <a:extLst>
                      <a:ext uri="{FF2B5EF4-FFF2-40B4-BE49-F238E27FC236}">
                        <a16:creationId xmlns:a16="http://schemas.microsoft.com/office/drawing/2014/main" id="{5FAF78A9-5848-B24B-92AA-A4DC8D223C0E}"/>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1" name="Arc 180">
                    <a:extLst>
                      <a:ext uri="{FF2B5EF4-FFF2-40B4-BE49-F238E27FC236}">
                        <a16:creationId xmlns:a16="http://schemas.microsoft.com/office/drawing/2014/main" id="{F717E308-BB9D-1446-80F1-7D6A72C84138}"/>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Arc 181">
                    <a:extLst>
                      <a:ext uri="{FF2B5EF4-FFF2-40B4-BE49-F238E27FC236}">
                        <a16:creationId xmlns:a16="http://schemas.microsoft.com/office/drawing/2014/main" id="{347D112E-B1F8-3A4B-BCFD-802AE083CD8E}"/>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3" name="Arc 182">
                    <a:extLst>
                      <a:ext uri="{FF2B5EF4-FFF2-40B4-BE49-F238E27FC236}">
                        <a16:creationId xmlns:a16="http://schemas.microsoft.com/office/drawing/2014/main" id="{7C29505D-2F6A-2048-86FE-2ACFD991BCF0}"/>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4" name="Arc 183">
                    <a:extLst>
                      <a:ext uri="{FF2B5EF4-FFF2-40B4-BE49-F238E27FC236}">
                        <a16:creationId xmlns:a16="http://schemas.microsoft.com/office/drawing/2014/main" id="{E352CEF0-2AF2-994D-8723-AA377527B7F6}"/>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Arc 184">
                    <a:extLst>
                      <a:ext uri="{FF2B5EF4-FFF2-40B4-BE49-F238E27FC236}">
                        <a16:creationId xmlns:a16="http://schemas.microsoft.com/office/drawing/2014/main" id="{76BCED5F-C138-4643-84B3-BE898C6FEE45}"/>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6" name="Arc 185">
                    <a:extLst>
                      <a:ext uri="{FF2B5EF4-FFF2-40B4-BE49-F238E27FC236}">
                        <a16:creationId xmlns:a16="http://schemas.microsoft.com/office/drawing/2014/main" id="{BC65699F-8328-CA40-B83F-77181FED4C68}"/>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370665BC-C066-E740-887B-BD7101CD95F9}"/>
                    </a:ext>
                  </a:extLst>
                </p:cNvPr>
                <p:cNvGrpSpPr/>
                <p:nvPr/>
              </p:nvGrpSpPr>
              <p:grpSpPr>
                <a:xfrm>
                  <a:off x="7261900" y="1062016"/>
                  <a:ext cx="241932" cy="549461"/>
                  <a:chOff x="6778036" y="1062016"/>
                  <a:chExt cx="2197847" cy="549461"/>
                </a:xfrm>
              </p:grpSpPr>
              <p:sp>
                <p:nvSpPr>
                  <p:cNvPr id="171" name="Arc 170">
                    <a:extLst>
                      <a:ext uri="{FF2B5EF4-FFF2-40B4-BE49-F238E27FC236}">
                        <a16:creationId xmlns:a16="http://schemas.microsoft.com/office/drawing/2014/main" id="{EE6A2532-E8E3-AF43-8D92-618D2DF48080}"/>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Arc 171">
                    <a:extLst>
                      <a:ext uri="{FF2B5EF4-FFF2-40B4-BE49-F238E27FC236}">
                        <a16:creationId xmlns:a16="http://schemas.microsoft.com/office/drawing/2014/main" id="{A95ACF00-1A63-EE43-B8FD-82946CBACD93}"/>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Arc 172">
                    <a:extLst>
                      <a:ext uri="{FF2B5EF4-FFF2-40B4-BE49-F238E27FC236}">
                        <a16:creationId xmlns:a16="http://schemas.microsoft.com/office/drawing/2014/main" id="{A7F68BF4-4078-3145-A9BC-EB5685039B2E}"/>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Arc 173">
                    <a:extLst>
                      <a:ext uri="{FF2B5EF4-FFF2-40B4-BE49-F238E27FC236}">
                        <a16:creationId xmlns:a16="http://schemas.microsoft.com/office/drawing/2014/main" id="{EE0C8B06-DF43-B74B-B0B3-A0F07C2D5A43}"/>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5" name="Arc 174">
                    <a:extLst>
                      <a:ext uri="{FF2B5EF4-FFF2-40B4-BE49-F238E27FC236}">
                        <a16:creationId xmlns:a16="http://schemas.microsoft.com/office/drawing/2014/main" id="{970C24DA-452B-034B-8C83-89127E3B8561}"/>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Arc 175">
                    <a:extLst>
                      <a:ext uri="{FF2B5EF4-FFF2-40B4-BE49-F238E27FC236}">
                        <a16:creationId xmlns:a16="http://schemas.microsoft.com/office/drawing/2014/main" id="{15EEB2D7-9AC2-5840-9EC7-02328F10AE91}"/>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Arc 176">
                    <a:extLst>
                      <a:ext uri="{FF2B5EF4-FFF2-40B4-BE49-F238E27FC236}">
                        <a16:creationId xmlns:a16="http://schemas.microsoft.com/office/drawing/2014/main" id="{10A9EF3E-ADA7-624C-A8F5-ED1CBE16100D}"/>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8" name="Arc 177">
                    <a:extLst>
                      <a:ext uri="{FF2B5EF4-FFF2-40B4-BE49-F238E27FC236}">
                        <a16:creationId xmlns:a16="http://schemas.microsoft.com/office/drawing/2014/main" id="{E9A5A31E-5950-8E48-80D3-BEA3B3D25360}"/>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40" name="Group 139">
                <a:extLst>
                  <a:ext uri="{FF2B5EF4-FFF2-40B4-BE49-F238E27FC236}">
                    <a16:creationId xmlns:a16="http://schemas.microsoft.com/office/drawing/2014/main" id="{D50543C9-7348-CC4B-AA72-4A5B380EE3CF}"/>
                  </a:ext>
                </a:extLst>
              </p:cNvPr>
              <p:cNvGrpSpPr/>
              <p:nvPr/>
            </p:nvGrpSpPr>
            <p:grpSpPr>
              <a:xfrm>
                <a:off x="7278296" y="1484362"/>
                <a:ext cx="500259" cy="127115"/>
                <a:chOff x="6778037" y="1062016"/>
                <a:chExt cx="725795" cy="549461"/>
              </a:xfrm>
            </p:grpSpPr>
            <p:grpSp>
              <p:nvGrpSpPr>
                <p:cNvPr id="141" name="Group 140">
                  <a:extLst>
                    <a:ext uri="{FF2B5EF4-FFF2-40B4-BE49-F238E27FC236}">
                      <a16:creationId xmlns:a16="http://schemas.microsoft.com/office/drawing/2014/main" id="{00E0504E-47B6-C949-B194-8294267C1302}"/>
                    </a:ext>
                  </a:extLst>
                </p:cNvPr>
                <p:cNvGrpSpPr/>
                <p:nvPr/>
              </p:nvGrpSpPr>
              <p:grpSpPr>
                <a:xfrm>
                  <a:off x="6778037" y="1062016"/>
                  <a:ext cx="241932" cy="549461"/>
                  <a:chOff x="6778036" y="1062016"/>
                  <a:chExt cx="2197847" cy="549461"/>
                </a:xfrm>
              </p:grpSpPr>
              <p:sp>
                <p:nvSpPr>
                  <p:cNvPr id="160" name="Arc 159">
                    <a:extLst>
                      <a:ext uri="{FF2B5EF4-FFF2-40B4-BE49-F238E27FC236}">
                        <a16:creationId xmlns:a16="http://schemas.microsoft.com/office/drawing/2014/main" id="{7ED75B08-BC79-9941-977B-15ED75DB41E5}"/>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Arc 160">
                    <a:extLst>
                      <a:ext uri="{FF2B5EF4-FFF2-40B4-BE49-F238E27FC236}">
                        <a16:creationId xmlns:a16="http://schemas.microsoft.com/office/drawing/2014/main" id="{50098890-3E65-974D-8594-DF39697F2804}"/>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Arc 161">
                    <a:extLst>
                      <a:ext uri="{FF2B5EF4-FFF2-40B4-BE49-F238E27FC236}">
                        <a16:creationId xmlns:a16="http://schemas.microsoft.com/office/drawing/2014/main" id="{3F982067-0FDE-5249-9D12-B134BE230292}"/>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Arc 162">
                    <a:extLst>
                      <a:ext uri="{FF2B5EF4-FFF2-40B4-BE49-F238E27FC236}">
                        <a16:creationId xmlns:a16="http://schemas.microsoft.com/office/drawing/2014/main" id="{4050E4A5-41E1-9642-B7DA-ED36C57ABF22}"/>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Arc 163">
                    <a:extLst>
                      <a:ext uri="{FF2B5EF4-FFF2-40B4-BE49-F238E27FC236}">
                        <a16:creationId xmlns:a16="http://schemas.microsoft.com/office/drawing/2014/main" id="{3FEA28EC-1CCD-EC43-B854-859DB40AF9D7}"/>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Arc 164">
                    <a:extLst>
                      <a:ext uri="{FF2B5EF4-FFF2-40B4-BE49-F238E27FC236}">
                        <a16:creationId xmlns:a16="http://schemas.microsoft.com/office/drawing/2014/main" id="{F7EAFD0C-BFAF-0A48-829F-38F195920494}"/>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Arc 165">
                    <a:extLst>
                      <a:ext uri="{FF2B5EF4-FFF2-40B4-BE49-F238E27FC236}">
                        <a16:creationId xmlns:a16="http://schemas.microsoft.com/office/drawing/2014/main" id="{864D8953-6258-DE4F-AEF3-091DEB387082}"/>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Arc 166">
                    <a:extLst>
                      <a:ext uri="{FF2B5EF4-FFF2-40B4-BE49-F238E27FC236}">
                        <a16:creationId xmlns:a16="http://schemas.microsoft.com/office/drawing/2014/main" id="{EC4ADCC6-168D-1740-BE6C-CC165CE538F2}"/>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2" name="Group 141">
                  <a:extLst>
                    <a:ext uri="{FF2B5EF4-FFF2-40B4-BE49-F238E27FC236}">
                      <a16:creationId xmlns:a16="http://schemas.microsoft.com/office/drawing/2014/main" id="{FDFE5BC3-658D-DD42-828F-DB798DB6BB1D}"/>
                    </a:ext>
                  </a:extLst>
                </p:cNvPr>
                <p:cNvGrpSpPr/>
                <p:nvPr/>
              </p:nvGrpSpPr>
              <p:grpSpPr>
                <a:xfrm>
                  <a:off x="7019969" y="1062016"/>
                  <a:ext cx="241932" cy="549461"/>
                  <a:chOff x="6778036" y="1062016"/>
                  <a:chExt cx="2197847" cy="549461"/>
                </a:xfrm>
              </p:grpSpPr>
              <p:sp>
                <p:nvSpPr>
                  <p:cNvPr id="152" name="Arc 151">
                    <a:extLst>
                      <a:ext uri="{FF2B5EF4-FFF2-40B4-BE49-F238E27FC236}">
                        <a16:creationId xmlns:a16="http://schemas.microsoft.com/office/drawing/2014/main" id="{3C35E1CA-2A90-D648-A359-D9AA2EC13B51}"/>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Arc 152">
                    <a:extLst>
                      <a:ext uri="{FF2B5EF4-FFF2-40B4-BE49-F238E27FC236}">
                        <a16:creationId xmlns:a16="http://schemas.microsoft.com/office/drawing/2014/main" id="{23E14F9C-A364-804B-96AC-E67E868C921E}"/>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Arc 153">
                    <a:extLst>
                      <a:ext uri="{FF2B5EF4-FFF2-40B4-BE49-F238E27FC236}">
                        <a16:creationId xmlns:a16="http://schemas.microsoft.com/office/drawing/2014/main" id="{C0A4D766-C3A6-EB4F-A813-ADDFA2E5AB4A}"/>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Arc 154">
                    <a:extLst>
                      <a:ext uri="{FF2B5EF4-FFF2-40B4-BE49-F238E27FC236}">
                        <a16:creationId xmlns:a16="http://schemas.microsoft.com/office/drawing/2014/main" id="{D90248BF-E091-2B44-B281-171916862512}"/>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6" name="Arc 155">
                    <a:extLst>
                      <a:ext uri="{FF2B5EF4-FFF2-40B4-BE49-F238E27FC236}">
                        <a16:creationId xmlns:a16="http://schemas.microsoft.com/office/drawing/2014/main" id="{24E11D30-DC3C-224C-AC9F-F86C648BCD64}"/>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Arc 156">
                    <a:extLst>
                      <a:ext uri="{FF2B5EF4-FFF2-40B4-BE49-F238E27FC236}">
                        <a16:creationId xmlns:a16="http://schemas.microsoft.com/office/drawing/2014/main" id="{CF760C82-D84E-884B-8BB8-107E5B45093D}"/>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Arc 157">
                    <a:extLst>
                      <a:ext uri="{FF2B5EF4-FFF2-40B4-BE49-F238E27FC236}">
                        <a16:creationId xmlns:a16="http://schemas.microsoft.com/office/drawing/2014/main" id="{85852EBE-B238-374E-BD56-A909F4A15343}"/>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Arc 158">
                    <a:extLst>
                      <a:ext uri="{FF2B5EF4-FFF2-40B4-BE49-F238E27FC236}">
                        <a16:creationId xmlns:a16="http://schemas.microsoft.com/office/drawing/2014/main" id="{78206787-A464-3A4A-B7B7-843CD613213A}"/>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60198CA5-F81F-2448-B4D4-F0F4C2BE3B18}"/>
                    </a:ext>
                  </a:extLst>
                </p:cNvPr>
                <p:cNvGrpSpPr/>
                <p:nvPr/>
              </p:nvGrpSpPr>
              <p:grpSpPr>
                <a:xfrm>
                  <a:off x="7261900" y="1062016"/>
                  <a:ext cx="241932" cy="549461"/>
                  <a:chOff x="6778036" y="1062016"/>
                  <a:chExt cx="2197847" cy="549461"/>
                </a:xfrm>
              </p:grpSpPr>
              <p:sp>
                <p:nvSpPr>
                  <p:cNvPr id="144" name="Arc 143">
                    <a:extLst>
                      <a:ext uri="{FF2B5EF4-FFF2-40B4-BE49-F238E27FC236}">
                        <a16:creationId xmlns:a16="http://schemas.microsoft.com/office/drawing/2014/main" id="{8CB62C9A-4BF8-1247-8262-BC8227B7DB25}"/>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Arc 144">
                    <a:extLst>
                      <a:ext uri="{FF2B5EF4-FFF2-40B4-BE49-F238E27FC236}">
                        <a16:creationId xmlns:a16="http://schemas.microsoft.com/office/drawing/2014/main" id="{A7DBA881-08AE-4D4D-BDC4-7ADA216446CD}"/>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Arc 145">
                    <a:extLst>
                      <a:ext uri="{FF2B5EF4-FFF2-40B4-BE49-F238E27FC236}">
                        <a16:creationId xmlns:a16="http://schemas.microsoft.com/office/drawing/2014/main" id="{A23388FA-5B0C-B747-B833-A884B06FCBCB}"/>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Arc 146">
                    <a:extLst>
                      <a:ext uri="{FF2B5EF4-FFF2-40B4-BE49-F238E27FC236}">
                        <a16:creationId xmlns:a16="http://schemas.microsoft.com/office/drawing/2014/main" id="{07144BBD-FAF2-C149-AEDD-372968F3534D}"/>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Arc 147">
                    <a:extLst>
                      <a:ext uri="{FF2B5EF4-FFF2-40B4-BE49-F238E27FC236}">
                        <a16:creationId xmlns:a16="http://schemas.microsoft.com/office/drawing/2014/main" id="{46B5B23F-C6CD-434C-870B-F482FCF21E13}"/>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9" name="Arc 148">
                    <a:extLst>
                      <a:ext uri="{FF2B5EF4-FFF2-40B4-BE49-F238E27FC236}">
                        <a16:creationId xmlns:a16="http://schemas.microsoft.com/office/drawing/2014/main" id="{8035707A-9F5F-2E40-958D-179F17284EDD}"/>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0" name="Arc 149">
                    <a:extLst>
                      <a:ext uri="{FF2B5EF4-FFF2-40B4-BE49-F238E27FC236}">
                        <a16:creationId xmlns:a16="http://schemas.microsoft.com/office/drawing/2014/main" id="{60E45059-F702-D047-A017-F74FD4EBB80F}"/>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Arc 150">
                    <a:extLst>
                      <a:ext uri="{FF2B5EF4-FFF2-40B4-BE49-F238E27FC236}">
                        <a16:creationId xmlns:a16="http://schemas.microsoft.com/office/drawing/2014/main" id="{026570BB-3056-3D43-9513-3DB37AA51173}"/>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137" name="Arc 136">
              <a:extLst>
                <a:ext uri="{FF2B5EF4-FFF2-40B4-BE49-F238E27FC236}">
                  <a16:creationId xmlns:a16="http://schemas.microsoft.com/office/drawing/2014/main" id="{104E9F5A-636B-804C-9AEC-2BE3E2A887D2}"/>
                </a:ext>
              </a:extLst>
            </p:cNvPr>
            <p:cNvSpPr/>
            <p:nvPr/>
          </p:nvSpPr>
          <p:spPr>
            <a:xfrm rot="16200000">
              <a:off x="7778556" y="1515978"/>
              <a:ext cx="112560" cy="11256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Arrow Connector 137">
              <a:extLst>
                <a:ext uri="{FF2B5EF4-FFF2-40B4-BE49-F238E27FC236}">
                  <a16:creationId xmlns:a16="http://schemas.microsoft.com/office/drawing/2014/main" id="{10EE987A-0A56-9A40-AFEB-262AF2F08451}"/>
                </a:ext>
              </a:extLst>
            </p:cNvPr>
            <p:cNvCxnSpPr>
              <a:stCxn id="137" idx="2"/>
            </p:cNvCxnSpPr>
            <p:nvPr/>
          </p:nvCxnSpPr>
          <p:spPr>
            <a:xfrm>
              <a:off x="7834836" y="1515978"/>
              <a:ext cx="5628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un 5">
            <a:extLst>
              <a:ext uri="{FF2B5EF4-FFF2-40B4-BE49-F238E27FC236}">
                <a16:creationId xmlns:a16="http://schemas.microsoft.com/office/drawing/2014/main" id="{77878580-F1D5-1349-9875-E21007D98843}"/>
              </a:ext>
              <a:ext uri="{C183D7F6-B498-43B3-948B-1728B52AA6E4}">
                <adec:decorative xmlns:adec="http://schemas.microsoft.com/office/drawing/2017/decorative" val="1"/>
              </a:ext>
            </a:extLst>
          </p:cNvPr>
          <p:cNvSpPr/>
          <p:nvPr/>
        </p:nvSpPr>
        <p:spPr>
          <a:xfrm>
            <a:off x="6599428" y="550454"/>
            <a:ext cx="1213757" cy="1213757"/>
          </a:xfrm>
          <a:prstGeom prst="su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7" name="TextBox 6">
            <a:extLst>
              <a:ext uri="{FF2B5EF4-FFF2-40B4-BE49-F238E27FC236}">
                <a16:creationId xmlns:a16="http://schemas.microsoft.com/office/drawing/2014/main" id="{0ED3F5F9-A13C-B14A-BFF6-48748751A200}"/>
              </a:ext>
              <a:ext uri="{C183D7F6-B498-43B3-948B-1728B52AA6E4}">
                <adec:decorative xmlns:adec="http://schemas.microsoft.com/office/drawing/2017/decorative" val="1"/>
              </a:ext>
            </a:extLst>
          </p:cNvPr>
          <p:cNvSpPr txBox="1"/>
          <p:nvPr/>
        </p:nvSpPr>
        <p:spPr>
          <a:xfrm>
            <a:off x="6523330" y="184440"/>
            <a:ext cx="1365951" cy="523220"/>
          </a:xfrm>
          <a:prstGeom prst="rect">
            <a:avLst/>
          </a:prstGeom>
          <a:noFill/>
        </p:spPr>
        <p:txBody>
          <a:bodyPr wrap="none" rtlCol="0">
            <a:spAutoFit/>
          </a:bodyPr>
          <a:lstStyle/>
          <a:p>
            <a:pPr algn="l"/>
            <a:r>
              <a:rPr lang="en-US" sz="2800" dirty="0"/>
              <a:t>Sunlight</a:t>
            </a:r>
          </a:p>
        </p:txBody>
      </p:sp>
      <p:sp>
        <p:nvSpPr>
          <p:cNvPr id="8" name="TextBox 7">
            <a:extLst>
              <a:ext uri="{FF2B5EF4-FFF2-40B4-BE49-F238E27FC236}">
                <a16:creationId xmlns:a16="http://schemas.microsoft.com/office/drawing/2014/main" id="{258E99BA-69BF-2A42-84A2-FA582AAE25EA}"/>
              </a:ext>
              <a:ext uri="{C183D7F6-B498-43B3-948B-1728B52AA6E4}">
                <adec:decorative xmlns:adec="http://schemas.microsoft.com/office/drawing/2017/decorative" val="1"/>
              </a:ext>
            </a:extLst>
          </p:cNvPr>
          <p:cNvSpPr txBox="1"/>
          <p:nvPr/>
        </p:nvSpPr>
        <p:spPr>
          <a:xfrm>
            <a:off x="6197598" y="3093830"/>
            <a:ext cx="534892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Our brain helps us to “</a:t>
            </a:r>
            <a:r>
              <a:rPr lang="en-US" sz="2800" dirty="0" err="1"/>
              <a:t>see”the</a:t>
            </a:r>
            <a:r>
              <a:rPr lang="en-US" sz="2800" dirty="0"/>
              <a:t> colors between colors.        When both </a:t>
            </a:r>
            <a:r>
              <a:rPr lang="en-US" sz="2800" dirty="0">
                <a:solidFill>
                  <a:srgbClr val="FF0000"/>
                </a:solidFill>
              </a:rPr>
              <a:t>red</a:t>
            </a:r>
            <a:r>
              <a:rPr lang="en-US" sz="2800" dirty="0"/>
              <a:t> and </a:t>
            </a:r>
            <a:r>
              <a:rPr lang="en-US" sz="2800" dirty="0">
                <a:solidFill>
                  <a:schemeClr val="accent6">
                    <a:lumMod val="75000"/>
                  </a:schemeClr>
                </a:solidFill>
              </a:rPr>
              <a:t>green</a:t>
            </a:r>
            <a:r>
              <a:rPr lang="en-US" sz="2800" dirty="0"/>
              <a:t> photoreceptors see equally, the brain “sees” </a:t>
            </a:r>
            <a:r>
              <a:rPr lang="en-US" sz="2800" b="1" dirty="0">
                <a:solidFill>
                  <a:srgbClr val="FFC000"/>
                </a:solidFill>
              </a:rPr>
              <a:t>yellow</a:t>
            </a:r>
            <a:r>
              <a:rPr lang="en-US" sz="2800" dirty="0"/>
              <a:t>.</a:t>
            </a:r>
          </a:p>
          <a:p>
            <a:pPr marL="457200" indent="-457200">
              <a:buFont typeface="Arial" panose="020B0604020202020204" pitchFamily="34" charset="0"/>
              <a:buChar char="•"/>
            </a:pPr>
            <a:r>
              <a:rPr lang="en-US" sz="2800" dirty="0"/>
              <a:t>The colorblind may not have both </a:t>
            </a:r>
            <a:r>
              <a:rPr lang="en-US" sz="2800" dirty="0">
                <a:solidFill>
                  <a:srgbClr val="FF0000"/>
                </a:solidFill>
              </a:rPr>
              <a:t>red-</a:t>
            </a:r>
            <a:r>
              <a:rPr lang="en-US" sz="2800" dirty="0"/>
              <a:t> and </a:t>
            </a:r>
            <a:r>
              <a:rPr lang="en-US" sz="2800" dirty="0">
                <a:solidFill>
                  <a:schemeClr val="accent6">
                    <a:lumMod val="75000"/>
                  </a:schemeClr>
                </a:solidFill>
              </a:rPr>
              <a:t>green- </a:t>
            </a:r>
            <a:r>
              <a:rPr lang="en-US" sz="2800" dirty="0"/>
              <a:t>sensitive photoreceptors .</a:t>
            </a:r>
          </a:p>
          <a:p>
            <a:pPr algn="l"/>
            <a:endParaRPr lang="en-US" sz="2800" dirty="0"/>
          </a:p>
        </p:txBody>
      </p:sp>
      <p:sp>
        <p:nvSpPr>
          <p:cNvPr id="9" name="Oval 8">
            <a:extLst>
              <a:ext uri="{FF2B5EF4-FFF2-40B4-BE49-F238E27FC236}">
                <a16:creationId xmlns:a16="http://schemas.microsoft.com/office/drawing/2014/main" id="{51077733-24D9-C446-A057-4503D7E80EEA}"/>
              </a:ext>
              <a:ext uri="{C183D7F6-B498-43B3-948B-1728B52AA6E4}">
                <adec:decorative xmlns:adec="http://schemas.microsoft.com/office/drawing/2017/decorative" val="1"/>
              </a:ext>
            </a:extLst>
          </p:cNvPr>
          <p:cNvSpPr/>
          <p:nvPr/>
        </p:nvSpPr>
        <p:spPr>
          <a:xfrm>
            <a:off x="8882744" y="2122156"/>
            <a:ext cx="751114" cy="610158"/>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95" name="Oval 194">
            <a:extLst>
              <a:ext uri="{FF2B5EF4-FFF2-40B4-BE49-F238E27FC236}">
                <a16:creationId xmlns:a16="http://schemas.microsoft.com/office/drawing/2014/main" id="{9E51478B-C15D-3E42-B10A-5A27FBE5CF2B}"/>
              </a:ext>
              <a:ext uri="{C183D7F6-B498-43B3-948B-1728B52AA6E4}">
                <adec:decorative xmlns:adec="http://schemas.microsoft.com/office/drawing/2017/decorative" val="1"/>
              </a:ext>
            </a:extLst>
          </p:cNvPr>
          <p:cNvSpPr/>
          <p:nvPr/>
        </p:nvSpPr>
        <p:spPr>
          <a:xfrm>
            <a:off x="9383489" y="2298144"/>
            <a:ext cx="283027" cy="27108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nvGrpSpPr>
          <p:cNvPr id="319" name="Group 318">
            <a:extLst>
              <a:ext uri="{FF2B5EF4-FFF2-40B4-BE49-F238E27FC236}">
                <a16:creationId xmlns:a16="http://schemas.microsoft.com/office/drawing/2014/main" id="{7F3E414B-0F0A-C740-9A70-51AE03ECE76E}"/>
              </a:ext>
              <a:ext uri="{C183D7F6-B498-43B3-948B-1728B52AA6E4}">
                <adec:decorative xmlns:adec="http://schemas.microsoft.com/office/drawing/2017/decorative" val="1"/>
              </a:ext>
            </a:extLst>
          </p:cNvPr>
          <p:cNvGrpSpPr/>
          <p:nvPr/>
        </p:nvGrpSpPr>
        <p:grpSpPr>
          <a:xfrm rot="20674962">
            <a:off x="10043565" y="739641"/>
            <a:ext cx="878756" cy="917803"/>
            <a:chOff x="10043565" y="739641"/>
            <a:chExt cx="878756" cy="917803"/>
          </a:xfrm>
        </p:grpSpPr>
        <p:sp>
          <p:nvSpPr>
            <p:cNvPr id="11" name="Teardrop 10">
              <a:extLst>
                <a:ext uri="{FF2B5EF4-FFF2-40B4-BE49-F238E27FC236}">
                  <a16:creationId xmlns:a16="http://schemas.microsoft.com/office/drawing/2014/main" id="{5919DC36-9198-F64B-B233-018110BBE08E}"/>
                </a:ext>
              </a:extLst>
            </p:cNvPr>
            <p:cNvSpPr/>
            <p:nvPr/>
          </p:nvSpPr>
          <p:spPr>
            <a:xfrm rot="3862540">
              <a:off x="10029291" y="761011"/>
              <a:ext cx="914400" cy="871660"/>
            </a:xfrm>
            <a:prstGeom prst="teardro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96" name="Teardrop 195">
              <a:extLst>
                <a:ext uri="{FF2B5EF4-FFF2-40B4-BE49-F238E27FC236}">
                  <a16:creationId xmlns:a16="http://schemas.microsoft.com/office/drawing/2014/main" id="{545A1ADD-6B95-5241-9BB1-919A64A9F3F1}"/>
                </a:ext>
              </a:extLst>
            </p:cNvPr>
            <p:cNvSpPr/>
            <p:nvPr/>
          </p:nvSpPr>
          <p:spPr>
            <a:xfrm rot="14662540">
              <a:off x="10022195" y="764414"/>
              <a:ext cx="914400" cy="871660"/>
            </a:xfrm>
            <a:prstGeom prst="teardro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 name="Oval 11">
              <a:extLst>
                <a:ext uri="{FF2B5EF4-FFF2-40B4-BE49-F238E27FC236}">
                  <a16:creationId xmlns:a16="http://schemas.microsoft.com/office/drawing/2014/main" id="{A770D941-BAF1-2749-98CE-4A31BFC51BD3}"/>
                </a:ext>
              </a:extLst>
            </p:cNvPr>
            <p:cNvSpPr/>
            <p:nvPr/>
          </p:nvSpPr>
          <p:spPr>
            <a:xfrm rot="3862540">
              <a:off x="10096891" y="761986"/>
              <a:ext cx="772884" cy="764083"/>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97" name="Oval 196">
              <a:extLst>
                <a:ext uri="{FF2B5EF4-FFF2-40B4-BE49-F238E27FC236}">
                  <a16:creationId xmlns:a16="http://schemas.microsoft.com/office/drawing/2014/main" id="{EBC4A797-7F02-6341-897F-3057B71F82BC}"/>
                </a:ext>
              </a:extLst>
            </p:cNvPr>
            <p:cNvSpPr/>
            <p:nvPr/>
          </p:nvSpPr>
          <p:spPr>
            <a:xfrm rot="3862540">
              <a:off x="10258238" y="906114"/>
              <a:ext cx="480585" cy="4751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198" name="Group 197">
            <a:extLst>
              <a:ext uri="{FF2B5EF4-FFF2-40B4-BE49-F238E27FC236}">
                <a16:creationId xmlns:a16="http://schemas.microsoft.com/office/drawing/2014/main" id="{6DFFC40B-BDCA-3A49-85C0-D88DCC3352CF}"/>
              </a:ext>
              <a:ext uri="{C183D7F6-B498-43B3-948B-1728B52AA6E4}">
                <adec:decorative xmlns:adec="http://schemas.microsoft.com/office/drawing/2017/decorative" val="1"/>
              </a:ext>
            </a:extLst>
          </p:cNvPr>
          <p:cNvGrpSpPr/>
          <p:nvPr/>
        </p:nvGrpSpPr>
        <p:grpSpPr>
          <a:xfrm rot="18900000">
            <a:off x="9215991" y="1646403"/>
            <a:ext cx="1113079" cy="144176"/>
            <a:chOff x="6778037" y="1484362"/>
            <a:chExt cx="1113079" cy="144176"/>
          </a:xfrm>
        </p:grpSpPr>
        <p:grpSp>
          <p:nvGrpSpPr>
            <p:cNvPr id="199" name="Group 198">
              <a:extLst>
                <a:ext uri="{FF2B5EF4-FFF2-40B4-BE49-F238E27FC236}">
                  <a16:creationId xmlns:a16="http://schemas.microsoft.com/office/drawing/2014/main" id="{0D9FC057-194C-274D-8036-62A04BF86109}"/>
                </a:ext>
              </a:extLst>
            </p:cNvPr>
            <p:cNvGrpSpPr/>
            <p:nvPr/>
          </p:nvGrpSpPr>
          <p:grpSpPr>
            <a:xfrm>
              <a:off x="6778037" y="1484362"/>
              <a:ext cx="1000518" cy="127115"/>
              <a:chOff x="6778037" y="1484362"/>
              <a:chExt cx="1000518" cy="127115"/>
            </a:xfrm>
          </p:grpSpPr>
          <p:grpSp>
            <p:nvGrpSpPr>
              <p:cNvPr id="202" name="Group 201">
                <a:extLst>
                  <a:ext uri="{FF2B5EF4-FFF2-40B4-BE49-F238E27FC236}">
                    <a16:creationId xmlns:a16="http://schemas.microsoft.com/office/drawing/2014/main" id="{CA30D641-3214-2A45-A98A-E9744D9A26C7}"/>
                  </a:ext>
                </a:extLst>
              </p:cNvPr>
              <p:cNvGrpSpPr/>
              <p:nvPr/>
            </p:nvGrpSpPr>
            <p:grpSpPr>
              <a:xfrm>
                <a:off x="6778037" y="1484362"/>
                <a:ext cx="500259" cy="127115"/>
                <a:chOff x="6778037" y="1062016"/>
                <a:chExt cx="725795" cy="549461"/>
              </a:xfrm>
            </p:grpSpPr>
            <p:grpSp>
              <p:nvGrpSpPr>
                <p:cNvPr id="231" name="Group 230">
                  <a:extLst>
                    <a:ext uri="{FF2B5EF4-FFF2-40B4-BE49-F238E27FC236}">
                      <a16:creationId xmlns:a16="http://schemas.microsoft.com/office/drawing/2014/main" id="{4D21706A-101D-A349-94BD-683954D6620F}"/>
                    </a:ext>
                  </a:extLst>
                </p:cNvPr>
                <p:cNvGrpSpPr/>
                <p:nvPr/>
              </p:nvGrpSpPr>
              <p:grpSpPr>
                <a:xfrm>
                  <a:off x="6778037" y="1062016"/>
                  <a:ext cx="241932" cy="549461"/>
                  <a:chOff x="6778036" y="1062016"/>
                  <a:chExt cx="2197847" cy="549461"/>
                </a:xfrm>
              </p:grpSpPr>
              <p:sp>
                <p:nvSpPr>
                  <p:cNvPr id="250" name="Arc 249">
                    <a:extLst>
                      <a:ext uri="{FF2B5EF4-FFF2-40B4-BE49-F238E27FC236}">
                        <a16:creationId xmlns:a16="http://schemas.microsoft.com/office/drawing/2014/main" id="{722A8CC0-D4E4-ED4F-9979-D883FAEB7480}"/>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Arc 250">
                    <a:extLst>
                      <a:ext uri="{FF2B5EF4-FFF2-40B4-BE49-F238E27FC236}">
                        <a16:creationId xmlns:a16="http://schemas.microsoft.com/office/drawing/2014/main" id="{F13EEE30-273B-A045-AE05-E0C5C3820FC9}"/>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Arc 251">
                    <a:extLst>
                      <a:ext uri="{FF2B5EF4-FFF2-40B4-BE49-F238E27FC236}">
                        <a16:creationId xmlns:a16="http://schemas.microsoft.com/office/drawing/2014/main" id="{C8536E34-4378-BA4B-837D-D3062F8DF379}"/>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Arc 252">
                    <a:extLst>
                      <a:ext uri="{FF2B5EF4-FFF2-40B4-BE49-F238E27FC236}">
                        <a16:creationId xmlns:a16="http://schemas.microsoft.com/office/drawing/2014/main" id="{C9ECDF63-8B19-9446-BD9F-C41F8A4557F5}"/>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Arc 253">
                    <a:extLst>
                      <a:ext uri="{FF2B5EF4-FFF2-40B4-BE49-F238E27FC236}">
                        <a16:creationId xmlns:a16="http://schemas.microsoft.com/office/drawing/2014/main" id="{55419A76-70BA-8146-862E-00DA3844D0A5}"/>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Arc 254">
                    <a:extLst>
                      <a:ext uri="{FF2B5EF4-FFF2-40B4-BE49-F238E27FC236}">
                        <a16:creationId xmlns:a16="http://schemas.microsoft.com/office/drawing/2014/main" id="{1EC01C10-9870-704A-B1EE-4732F0D0E8ED}"/>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Arc 255">
                    <a:extLst>
                      <a:ext uri="{FF2B5EF4-FFF2-40B4-BE49-F238E27FC236}">
                        <a16:creationId xmlns:a16="http://schemas.microsoft.com/office/drawing/2014/main" id="{BD48013D-2A52-4045-AF44-829449ECD2DD}"/>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Arc 256">
                    <a:extLst>
                      <a:ext uri="{FF2B5EF4-FFF2-40B4-BE49-F238E27FC236}">
                        <a16:creationId xmlns:a16="http://schemas.microsoft.com/office/drawing/2014/main" id="{7F195305-174D-3F46-B2DC-B6409448FD2D}"/>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F17A47F1-400C-F748-A980-B3D3B5914D97}"/>
                    </a:ext>
                  </a:extLst>
                </p:cNvPr>
                <p:cNvGrpSpPr/>
                <p:nvPr/>
              </p:nvGrpSpPr>
              <p:grpSpPr>
                <a:xfrm>
                  <a:off x="7019969" y="1062016"/>
                  <a:ext cx="241932" cy="549461"/>
                  <a:chOff x="6778036" y="1062016"/>
                  <a:chExt cx="2197847" cy="549461"/>
                </a:xfrm>
              </p:grpSpPr>
              <p:sp>
                <p:nvSpPr>
                  <p:cNvPr id="242" name="Arc 241">
                    <a:extLst>
                      <a:ext uri="{FF2B5EF4-FFF2-40B4-BE49-F238E27FC236}">
                        <a16:creationId xmlns:a16="http://schemas.microsoft.com/office/drawing/2014/main" id="{EB82E136-0EDA-E14C-AD62-183DD49BE948}"/>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Arc 242">
                    <a:extLst>
                      <a:ext uri="{FF2B5EF4-FFF2-40B4-BE49-F238E27FC236}">
                        <a16:creationId xmlns:a16="http://schemas.microsoft.com/office/drawing/2014/main" id="{1EF5F8BC-C1AF-014D-9A21-A1868CDB8609}"/>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Arc 243">
                    <a:extLst>
                      <a:ext uri="{FF2B5EF4-FFF2-40B4-BE49-F238E27FC236}">
                        <a16:creationId xmlns:a16="http://schemas.microsoft.com/office/drawing/2014/main" id="{B462DE79-27E6-3F4B-83B7-B01FB384DBF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Arc 244">
                    <a:extLst>
                      <a:ext uri="{FF2B5EF4-FFF2-40B4-BE49-F238E27FC236}">
                        <a16:creationId xmlns:a16="http://schemas.microsoft.com/office/drawing/2014/main" id="{3AFEE981-EB91-054C-8FB8-1C9F51C1BE16}"/>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Arc 245">
                    <a:extLst>
                      <a:ext uri="{FF2B5EF4-FFF2-40B4-BE49-F238E27FC236}">
                        <a16:creationId xmlns:a16="http://schemas.microsoft.com/office/drawing/2014/main" id="{C38EAB75-A3CF-6C4B-84B8-B8BCC5D87D93}"/>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Arc 246">
                    <a:extLst>
                      <a:ext uri="{FF2B5EF4-FFF2-40B4-BE49-F238E27FC236}">
                        <a16:creationId xmlns:a16="http://schemas.microsoft.com/office/drawing/2014/main" id="{6FC34CB9-280A-5045-85C1-ED9EC2F8FDA0}"/>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Arc 247">
                    <a:extLst>
                      <a:ext uri="{FF2B5EF4-FFF2-40B4-BE49-F238E27FC236}">
                        <a16:creationId xmlns:a16="http://schemas.microsoft.com/office/drawing/2014/main" id="{17D075F9-6B74-CA4E-A630-78CBFB3EFE26}"/>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Arc 248">
                    <a:extLst>
                      <a:ext uri="{FF2B5EF4-FFF2-40B4-BE49-F238E27FC236}">
                        <a16:creationId xmlns:a16="http://schemas.microsoft.com/office/drawing/2014/main" id="{2C28A796-82F0-6A4D-B4FA-46966657F6A0}"/>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3" name="Group 232">
                  <a:extLst>
                    <a:ext uri="{FF2B5EF4-FFF2-40B4-BE49-F238E27FC236}">
                      <a16:creationId xmlns:a16="http://schemas.microsoft.com/office/drawing/2014/main" id="{A446AFCF-7A78-8748-B37D-A00735DB233E}"/>
                    </a:ext>
                  </a:extLst>
                </p:cNvPr>
                <p:cNvGrpSpPr/>
                <p:nvPr/>
              </p:nvGrpSpPr>
              <p:grpSpPr>
                <a:xfrm>
                  <a:off x="7261900" y="1062016"/>
                  <a:ext cx="241932" cy="549461"/>
                  <a:chOff x="6778036" y="1062016"/>
                  <a:chExt cx="2197847" cy="549461"/>
                </a:xfrm>
              </p:grpSpPr>
              <p:sp>
                <p:nvSpPr>
                  <p:cNvPr id="234" name="Arc 233">
                    <a:extLst>
                      <a:ext uri="{FF2B5EF4-FFF2-40B4-BE49-F238E27FC236}">
                        <a16:creationId xmlns:a16="http://schemas.microsoft.com/office/drawing/2014/main" id="{9BEBC2EC-1CC2-BF42-A585-F8CEA5C58610}"/>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Arc 234">
                    <a:extLst>
                      <a:ext uri="{FF2B5EF4-FFF2-40B4-BE49-F238E27FC236}">
                        <a16:creationId xmlns:a16="http://schemas.microsoft.com/office/drawing/2014/main" id="{EB78F826-5B38-9A4F-A4FE-ECEFAB6B487E}"/>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Arc 235">
                    <a:extLst>
                      <a:ext uri="{FF2B5EF4-FFF2-40B4-BE49-F238E27FC236}">
                        <a16:creationId xmlns:a16="http://schemas.microsoft.com/office/drawing/2014/main" id="{06F13614-1819-6B41-8F6B-545C075AA2B5}"/>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Arc 236">
                    <a:extLst>
                      <a:ext uri="{FF2B5EF4-FFF2-40B4-BE49-F238E27FC236}">
                        <a16:creationId xmlns:a16="http://schemas.microsoft.com/office/drawing/2014/main" id="{C42740B6-18DE-A943-B24B-C9F26B3FBB0D}"/>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Arc 237">
                    <a:extLst>
                      <a:ext uri="{FF2B5EF4-FFF2-40B4-BE49-F238E27FC236}">
                        <a16:creationId xmlns:a16="http://schemas.microsoft.com/office/drawing/2014/main" id="{5BC25AF2-310A-DE4B-B2DB-01ADFEEA3AD9}"/>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9" name="Arc 238">
                    <a:extLst>
                      <a:ext uri="{FF2B5EF4-FFF2-40B4-BE49-F238E27FC236}">
                        <a16:creationId xmlns:a16="http://schemas.microsoft.com/office/drawing/2014/main" id="{8D86D30A-8E93-6242-8C8D-74AF03C90566}"/>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Arc 239">
                    <a:extLst>
                      <a:ext uri="{FF2B5EF4-FFF2-40B4-BE49-F238E27FC236}">
                        <a16:creationId xmlns:a16="http://schemas.microsoft.com/office/drawing/2014/main" id="{BD014904-29CA-154E-8831-45B96D64E99F}"/>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Arc 240">
                    <a:extLst>
                      <a:ext uri="{FF2B5EF4-FFF2-40B4-BE49-F238E27FC236}">
                        <a16:creationId xmlns:a16="http://schemas.microsoft.com/office/drawing/2014/main" id="{02C80A9B-A9CC-C446-BCE0-95D586371200}"/>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3" name="Group 202">
                <a:extLst>
                  <a:ext uri="{FF2B5EF4-FFF2-40B4-BE49-F238E27FC236}">
                    <a16:creationId xmlns:a16="http://schemas.microsoft.com/office/drawing/2014/main" id="{17214510-6914-F340-B57A-741811F92680}"/>
                  </a:ext>
                </a:extLst>
              </p:cNvPr>
              <p:cNvGrpSpPr/>
              <p:nvPr/>
            </p:nvGrpSpPr>
            <p:grpSpPr>
              <a:xfrm>
                <a:off x="7278296" y="1484362"/>
                <a:ext cx="500259" cy="127115"/>
                <a:chOff x="6778037" y="1062016"/>
                <a:chExt cx="725795" cy="549461"/>
              </a:xfrm>
            </p:grpSpPr>
            <p:grpSp>
              <p:nvGrpSpPr>
                <p:cNvPr id="204" name="Group 203">
                  <a:extLst>
                    <a:ext uri="{FF2B5EF4-FFF2-40B4-BE49-F238E27FC236}">
                      <a16:creationId xmlns:a16="http://schemas.microsoft.com/office/drawing/2014/main" id="{4FF081B9-24C8-3E45-83AD-0C5B90C2716F}"/>
                    </a:ext>
                  </a:extLst>
                </p:cNvPr>
                <p:cNvGrpSpPr/>
                <p:nvPr/>
              </p:nvGrpSpPr>
              <p:grpSpPr>
                <a:xfrm>
                  <a:off x="6778037" y="1062016"/>
                  <a:ext cx="241932" cy="549461"/>
                  <a:chOff x="6778036" y="1062016"/>
                  <a:chExt cx="2197847" cy="549461"/>
                </a:xfrm>
              </p:grpSpPr>
              <p:sp>
                <p:nvSpPr>
                  <p:cNvPr id="223" name="Arc 222">
                    <a:extLst>
                      <a:ext uri="{FF2B5EF4-FFF2-40B4-BE49-F238E27FC236}">
                        <a16:creationId xmlns:a16="http://schemas.microsoft.com/office/drawing/2014/main" id="{A942928D-B30B-8C4E-B86A-DB8E87B3E93B}"/>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Arc 223">
                    <a:extLst>
                      <a:ext uri="{FF2B5EF4-FFF2-40B4-BE49-F238E27FC236}">
                        <a16:creationId xmlns:a16="http://schemas.microsoft.com/office/drawing/2014/main" id="{2E95597C-1046-2F43-A566-F002CE389D72}"/>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Arc 224">
                    <a:extLst>
                      <a:ext uri="{FF2B5EF4-FFF2-40B4-BE49-F238E27FC236}">
                        <a16:creationId xmlns:a16="http://schemas.microsoft.com/office/drawing/2014/main" id="{C5B16816-53C3-E740-A4B0-6921D6F6AA98}"/>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Arc 225">
                    <a:extLst>
                      <a:ext uri="{FF2B5EF4-FFF2-40B4-BE49-F238E27FC236}">
                        <a16:creationId xmlns:a16="http://schemas.microsoft.com/office/drawing/2014/main" id="{C7E71AF6-3F96-6F4A-A0D4-64C4BE4FE4F4}"/>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Arc 226">
                    <a:extLst>
                      <a:ext uri="{FF2B5EF4-FFF2-40B4-BE49-F238E27FC236}">
                        <a16:creationId xmlns:a16="http://schemas.microsoft.com/office/drawing/2014/main" id="{42305856-C8ED-0842-ADFD-21D2E8670401}"/>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Arc 227">
                    <a:extLst>
                      <a:ext uri="{FF2B5EF4-FFF2-40B4-BE49-F238E27FC236}">
                        <a16:creationId xmlns:a16="http://schemas.microsoft.com/office/drawing/2014/main" id="{12493721-03BA-1647-9C44-525A18485145}"/>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Arc 228">
                    <a:extLst>
                      <a:ext uri="{FF2B5EF4-FFF2-40B4-BE49-F238E27FC236}">
                        <a16:creationId xmlns:a16="http://schemas.microsoft.com/office/drawing/2014/main" id="{6B47371E-AAA7-B54E-8EBD-8848B3150920}"/>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Arc 229">
                    <a:extLst>
                      <a:ext uri="{FF2B5EF4-FFF2-40B4-BE49-F238E27FC236}">
                        <a16:creationId xmlns:a16="http://schemas.microsoft.com/office/drawing/2014/main" id="{6F565683-CFEF-964B-A4BB-7BAB2407C7F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5" name="Group 204">
                  <a:extLst>
                    <a:ext uri="{FF2B5EF4-FFF2-40B4-BE49-F238E27FC236}">
                      <a16:creationId xmlns:a16="http://schemas.microsoft.com/office/drawing/2014/main" id="{94B66358-79D3-C84B-A56C-170C33AF521A}"/>
                    </a:ext>
                  </a:extLst>
                </p:cNvPr>
                <p:cNvGrpSpPr/>
                <p:nvPr/>
              </p:nvGrpSpPr>
              <p:grpSpPr>
                <a:xfrm>
                  <a:off x="7019969" y="1062016"/>
                  <a:ext cx="241932" cy="549461"/>
                  <a:chOff x="6778036" y="1062016"/>
                  <a:chExt cx="2197847" cy="549461"/>
                </a:xfrm>
              </p:grpSpPr>
              <p:sp>
                <p:nvSpPr>
                  <p:cNvPr id="215" name="Arc 214">
                    <a:extLst>
                      <a:ext uri="{FF2B5EF4-FFF2-40B4-BE49-F238E27FC236}">
                        <a16:creationId xmlns:a16="http://schemas.microsoft.com/office/drawing/2014/main" id="{C62F8C8E-E1C5-DD40-8C24-BAE098520BF2}"/>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Arc 215">
                    <a:extLst>
                      <a:ext uri="{FF2B5EF4-FFF2-40B4-BE49-F238E27FC236}">
                        <a16:creationId xmlns:a16="http://schemas.microsoft.com/office/drawing/2014/main" id="{52BCC526-714C-C84D-A015-B0D43C8B0CE3}"/>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Arc 216">
                    <a:extLst>
                      <a:ext uri="{FF2B5EF4-FFF2-40B4-BE49-F238E27FC236}">
                        <a16:creationId xmlns:a16="http://schemas.microsoft.com/office/drawing/2014/main" id="{D62EBA98-F88A-6F41-A79D-6FFA9519E358}"/>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Arc 217">
                    <a:extLst>
                      <a:ext uri="{FF2B5EF4-FFF2-40B4-BE49-F238E27FC236}">
                        <a16:creationId xmlns:a16="http://schemas.microsoft.com/office/drawing/2014/main" id="{FC74F0B4-D7AE-A947-BC46-391CEF732575}"/>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Arc 218">
                    <a:extLst>
                      <a:ext uri="{FF2B5EF4-FFF2-40B4-BE49-F238E27FC236}">
                        <a16:creationId xmlns:a16="http://schemas.microsoft.com/office/drawing/2014/main" id="{B1179D4D-0137-CC41-A8E3-DE2B8F11E7FC}"/>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Arc 219">
                    <a:extLst>
                      <a:ext uri="{FF2B5EF4-FFF2-40B4-BE49-F238E27FC236}">
                        <a16:creationId xmlns:a16="http://schemas.microsoft.com/office/drawing/2014/main" id="{356598E8-9521-BC40-99B8-3E1C6131BF4F}"/>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Arc 220">
                    <a:extLst>
                      <a:ext uri="{FF2B5EF4-FFF2-40B4-BE49-F238E27FC236}">
                        <a16:creationId xmlns:a16="http://schemas.microsoft.com/office/drawing/2014/main" id="{583E0103-87D9-9345-A7D2-DE876C93903E}"/>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Arc 221">
                    <a:extLst>
                      <a:ext uri="{FF2B5EF4-FFF2-40B4-BE49-F238E27FC236}">
                        <a16:creationId xmlns:a16="http://schemas.microsoft.com/office/drawing/2014/main" id="{9A34257B-9F3C-3446-83CB-9D430E747757}"/>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6" name="Group 205">
                  <a:extLst>
                    <a:ext uri="{FF2B5EF4-FFF2-40B4-BE49-F238E27FC236}">
                      <a16:creationId xmlns:a16="http://schemas.microsoft.com/office/drawing/2014/main" id="{71551F2B-2C60-FE44-BFE0-A04FE461002C}"/>
                    </a:ext>
                  </a:extLst>
                </p:cNvPr>
                <p:cNvGrpSpPr/>
                <p:nvPr/>
              </p:nvGrpSpPr>
              <p:grpSpPr>
                <a:xfrm>
                  <a:off x="7261900" y="1062016"/>
                  <a:ext cx="241932" cy="549461"/>
                  <a:chOff x="6778036" y="1062016"/>
                  <a:chExt cx="2197847" cy="549461"/>
                </a:xfrm>
              </p:grpSpPr>
              <p:sp>
                <p:nvSpPr>
                  <p:cNvPr id="207" name="Arc 206">
                    <a:extLst>
                      <a:ext uri="{FF2B5EF4-FFF2-40B4-BE49-F238E27FC236}">
                        <a16:creationId xmlns:a16="http://schemas.microsoft.com/office/drawing/2014/main" id="{59D33E86-B74E-494D-8510-DB28CA4E1F2D}"/>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Arc 207">
                    <a:extLst>
                      <a:ext uri="{FF2B5EF4-FFF2-40B4-BE49-F238E27FC236}">
                        <a16:creationId xmlns:a16="http://schemas.microsoft.com/office/drawing/2014/main" id="{355CF2C5-76EA-0C42-AA3B-29E9BFB66684}"/>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Arc 208">
                    <a:extLst>
                      <a:ext uri="{FF2B5EF4-FFF2-40B4-BE49-F238E27FC236}">
                        <a16:creationId xmlns:a16="http://schemas.microsoft.com/office/drawing/2014/main" id="{470CF972-0C20-FE4D-9026-2204A5D8F9D2}"/>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Arc 209">
                    <a:extLst>
                      <a:ext uri="{FF2B5EF4-FFF2-40B4-BE49-F238E27FC236}">
                        <a16:creationId xmlns:a16="http://schemas.microsoft.com/office/drawing/2014/main" id="{59F0C2C4-1860-B942-B942-B00AD2C70E54}"/>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Arc 210">
                    <a:extLst>
                      <a:ext uri="{FF2B5EF4-FFF2-40B4-BE49-F238E27FC236}">
                        <a16:creationId xmlns:a16="http://schemas.microsoft.com/office/drawing/2014/main" id="{8D0DF11C-B84D-C240-A8A2-E915EA289660}"/>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Arc 211">
                    <a:extLst>
                      <a:ext uri="{FF2B5EF4-FFF2-40B4-BE49-F238E27FC236}">
                        <a16:creationId xmlns:a16="http://schemas.microsoft.com/office/drawing/2014/main" id="{4A299A5F-645F-2C4C-B5A2-285443034B2D}"/>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Arc 212">
                    <a:extLst>
                      <a:ext uri="{FF2B5EF4-FFF2-40B4-BE49-F238E27FC236}">
                        <a16:creationId xmlns:a16="http://schemas.microsoft.com/office/drawing/2014/main" id="{34487676-FF1F-A543-9602-F5264CEFD3E3}"/>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Arc 213">
                    <a:extLst>
                      <a:ext uri="{FF2B5EF4-FFF2-40B4-BE49-F238E27FC236}">
                        <a16:creationId xmlns:a16="http://schemas.microsoft.com/office/drawing/2014/main" id="{193389B4-7882-8A4E-A870-0DA97ACC8613}"/>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00" name="Arc 199">
              <a:extLst>
                <a:ext uri="{FF2B5EF4-FFF2-40B4-BE49-F238E27FC236}">
                  <a16:creationId xmlns:a16="http://schemas.microsoft.com/office/drawing/2014/main" id="{0CED8A27-D16C-5C4F-8C06-36317ADE1618}"/>
                </a:ext>
              </a:extLst>
            </p:cNvPr>
            <p:cNvSpPr/>
            <p:nvPr/>
          </p:nvSpPr>
          <p:spPr>
            <a:xfrm rot="16200000">
              <a:off x="7778556" y="1515978"/>
              <a:ext cx="112560" cy="11256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1" name="Straight Arrow Connector 200">
              <a:extLst>
                <a:ext uri="{FF2B5EF4-FFF2-40B4-BE49-F238E27FC236}">
                  <a16:creationId xmlns:a16="http://schemas.microsoft.com/office/drawing/2014/main" id="{6B45F0BA-45D7-6142-A381-B757A9547DBA}"/>
                </a:ext>
              </a:extLst>
            </p:cNvPr>
            <p:cNvCxnSpPr>
              <a:stCxn id="200" idx="2"/>
            </p:cNvCxnSpPr>
            <p:nvPr/>
          </p:nvCxnSpPr>
          <p:spPr>
            <a:xfrm>
              <a:off x="7834836" y="1515978"/>
              <a:ext cx="562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8" name="Group 257">
            <a:extLst>
              <a:ext uri="{FF2B5EF4-FFF2-40B4-BE49-F238E27FC236}">
                <a16:creationId xmlns:a16="http://schemas.microsoft.com/office/drawing/2014/main" id="{AAAB24D7-B443-A148-AFBC-4AB5B4395759}"/>
              </a:ext>
              <a:ext uri="{C183D7F6-B498-43B3-948B-1728B52AA6E4}">
                <adec:decorative xmlns:adec="http://schemas.microsoft.com/office/drawing/2017/decorative" val="1"/>
              </a:ext>
            </a:extLst>
          </p:cNvPr>
          <p:cNvGrpSpPr/>
          <p:nvPr/>
        </p:nvGrpSpPr>
        <p:grpSpPr>
          <a:xfrm rot="18900000">
            <a:off x="9447006" y="1631929"/>
            <a:ext cx="1113079" cy="144176"/>
            <a:chOff x="6778037" y="1484362"/>
            <a:chExt cx="1113079" cy="144176"/>
          </a:xfrm>
        </p:grpSpPr>
        <p:grpSp>
          <p:nvGrpSpPr>
            <p:cNvPr id="259" name="Group 258">
              <a:extLst>
                <a:ext uri="{FF2B5EF4-FFF2-40B4-BE49-F238E27FC236}">
                  <a16:creationId xmlns:a16="http://schemas.microsoft.com/office/drawing/2014/main" id="{B596E5D6-1C7D-9147-B01C-992ACAED68F5}"/>
                </a:ext>
              </a:extLst>
            </p:cNvPr>
            <p:cNvGrpSpPr/>
            <p:nvPr/>
          </p:nvGrpSpPr>
          <p:grpSpPr>
            <a:xfrm>
              <a:off x="6778037" y="1484362"/>
              <a:ext cx="1000518" cy="127115"/>
              <a:chOff x="6778037" y="1484362"/>
              <a:chExt cx="1000518" cy="127115"/>
            </a:xfrm>
          </p:grpSpPr>
          <p:grpSp>
            <p:nvGrpSpPr>
              <p:cNvPr id="262" name="Group 261">
                <a:extLst>
                  <a:ext uri="{FF2B5EF4-FFF2-40B4-BE49-F238E27FC236}">
                    <a16:creationId xmlns:a16="http://schemas.microsoft.com/office/drawing/2014/main" id="{DD0F3AB3-9AE3-B349-A74E-0978E0E0AAC2}"/>
                  </a:ext>
                </a:extLst>
              </p:cNvPr>
              <p:cNvGrpSpPr/>
              <p:nvPr/>
            </p:nvGrpSpPr>
            <p:grpSpPr>
              <a:xfrm>
                <a:off x="6778037" y="1484362"/>
                <a:ext cx="500259" cy="127115"/>
                <a:chOff x="6778037" y="1062016"/>
                <a:chExt cx="725795" cy="549461"/>
              </a:xfrm>
            </p:grpSpPr>
            <p:grpSp>
              <p:nvGrpSpPr>
                <p:cNvPr id="291" name="Group 290">
                  <a:extLst>
                    <a:ext uri="{FF2B5EF4-FFF2-40B4-BE49-F238E27FC236}">
                      <a16:creationId xmlns:a16="http://schemas.microsoft.com/office/drawing/2014/main" id="{49873ACC-658A-6A4E-A506-826B433B298E}"/>
                    </a:ext>
                  </a:extLst>
                </p:cNvPr>
                <p:cNvGrpSpPr/>
                <p:nvPr/>
              </p:nvGrpSpPr>
              <p:grpSpPr>
                <a:xfrm>
                  <a:off x="6778037" y="1062016"/>
                  <a:ext cx="241932" cy="549461"/>
                  <a:chOff x="6778036" y="1062016"/>
                  <a:chExt cx="2197847" cy="549461"/>
                </a:xfrm>
              </p:grpSpPr>
              <p:sp>
                <p:nvSpPr>
                  <p:cNvPr id="310" name="Arc 309">
                    <a:extLst>
                      <a:ext uri="{FF2B5EF4-FFF2-40B4-BE49-F238E27FC236}">
                        <a16:creationId xmlns:a16="http://schemas.microsoft.com/office/drawing/2014/main" id="{2F37D891-1404-9340-95E0-FBAD1DC875A2}"/>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Arc 310">
                    <a:extLst>
                      <a:ext uri="{FF2B5EF4-FFF2-40B4-BE49-F238E27FC236}">
                        <a16:creationId xmlns:a16="http://schemas.microsoft.com/office/drawing/2014/main" id="{CBB958B4-325F-AB45-A2E3-089AFF138A2D}"/>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Arc 311">
                    <a:extLst>
                      <a:ext uri="{FF2B5EF4-FFF2-40B4-BE49-F238E27FC236}">
                        <a16:creationId xmlns:a16="http://schemas.microsoft.com/office/drawing/2014/main" id="{B3AFB9EB-312B-7D4F-8E40-5B2A25D04D40}"/>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Arc 312">
                    <a:extLst>
                      <a:ext uri="{FF2B5EF4-FFF2-40B4-BE49-F238E27FC236}">
                        <a16:creationId xmlns:a16="http://schemas.microsoft.com/office/drawing/2014/main" id="{AE1E23FA-D933-744E-82CB-4CC2A54197BB}"/>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Arc 313">
                    <a:extLst>
                      <a:ext uri="{FF2B5EF4-FFF2-40B4-BE49-F238E27FC236}">
                        <a16:creationId xmlns:a16="http://schemas.microsoft.com/office/drawing/2014/main" id="{F9EA57C3-7BD9-524E-BC0E-360621BE1B99}"/>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Arc 314">
                    <a:extLst>
                      <a:ext uri="{FF2B5EF4-FFF2-40B4-BE49-F238E27FC236}">
                        <a16:creationId xmlns:a16="http://schemas.microsoft.com/office/drawing/2014/main" id="{198BE375-92AB-B343-A857-73D130922B9B}"/>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Arc 315">
                    <a:extLst>
                      <a:ext uri="{FF2B5EF4-FFF2-40B4-BE49-F238E27FC236}">
                        <a16:creationId xmlns:a16="http://schemas.microsoft.com/office/drawing/2014/main" id="{189D58DF-8F68-D041-8E21-3C66333BD9D5}"/>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Arc 316">
                    <a:extLst>
                      <a:ext uri="{FF2B5EF4-FFF2-40B4-BE49-F238E27FC236}">
                        <a16:creationId xmlns:a16="http://schemas.microsoft.com/office/drawing/2014/main" id="{74F35227-D0C1-2A4E-AD85-C87D8BABDF6D}"/>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2" name="Group 291">
                  <a:extLst>
                    <a:ext uri="{FF2B5EF4-FFF2-40B4-BE49-F238E27FC236}">
                      <a16:creationId xmlns:a16="http://schemas.microsoft.com/office/drawing/2014/main" id="{94DFE930-6E11-F44A-9B4C-FA4E08EEF10B}"/>
                    </a:ext>
                  </a:extLst>
                </p:cNvPr>
                <p:cNvGrpSpPr/>
                <p:nvPr/>
              </p:nvGrpSpPr>
              <p:grpSpPr>
                <a:xfrm>
                  <a:off x="7019969" y="1062016"/>
                  <a:ext cx="241932" cy="549461"/>
                  <a:chOff x="6778036" y="1062016"/>
                  <a:chExt cx="2197847" cy="549461"/>
                </a:xfrm>
              </p:grpSpPr>
              <p:sp>
                <p:nvSpPr>
                  <p:cNvPr id="302" name="Arc 301">
                    <a:extLst>
                      <a:ext uri="{FF2B5EF4-FFF2-40B4-BE49-F238E27FC236}">
                        <a16:creationId xmlns:a16="http://schemas.microsoft.com/office/drawing/2014/main" id="{38D9F152-08BA-A742-8215-E746552F481F}"/>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Arc 302">
                    <a:extLst>
                      <a:ext uri="{FF2B5EF4-FFF2-40B4-BE49-F238E27FC236}">
                        <a16:creationId xmlns:a16="http://schemas.microsoft.com/office/drawing/2014/main" id="{F87E77BC-36C9-DE4B-84E6-20CFC137AC4C}"/>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Arc 303">
                    <a:extLst>
                      <a:ext uri="{FF2B5EF4-FFF2-40B4-BE49-F238E27FC236}">
                        <a16:creationId xmlns:a16="http://schemas.microsoft.com/office/drawing/2014/main" id="{B80D5AAC-19D8-0542-BA8B-12FF96165A49}"/>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Arc 304">
                    <a:extLst>
                      <a:ext uri="{FF2B5EF4-FFF2-40B4-BE49-F238E27FC236}">
                        <a16:creationId xmlns:a16="http://schemas.microsoft.com/office/drawing/2014/main" id="{B1AEA102-2B2A-B64E-8AD9-2DB8A43FF81B}"/>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Arc 305">
                    <a:extLst>
                      <a:ext uri="{FF2B5EF4-FFF2-40B4-BE49-F238E27FC236}">
                        <a16:creationId xmlns:a16="http://schemas.microsoft.com/office/drawing/2014/main" id="{95BA6650-2276-C242-80D0-9943FC4CBC19}"/>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Arc 306">
                    <a:extLst>
                      <a:ext uri="{FF2B5EF4-FFF2-40B4-BE49-F238E27FC236}">
                        <a16:creationId xmlns:a16="http://schemas.microsoft.com/office/drawing/2014/main" id="{CEEF8C03-1E06-CE46-B1F0-543B7E71FFF5}"/>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Arc 307">
                    <a:extLst>
                      <a:ext uri="{FF2B5EF4-FFF2-40B4-BE49-F238E27FC236}">
                        <a16:creationId xmlns:a16="http://schemas.microsoft.com/office/drawing/2014/main" id="{23D70198-D87A-484B-87CA-63F38DDFC39C}"/>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Arc 308">
                    <a:extLst>
                      <a:ext uri="{FF2B5EF4-FFF2-40B4-BE49-F238E27FC236}">
                        <a16:creationId xmlns:a16="http://schemas.microsoft.com/office/drawing/2014/main" id="{E8C6D060-026E-964B-A575-95BDAE4BC1AA}"/>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3" name="Group 292">
                  <a:extLst>
                    <a:ext uri="{FF2B5EF4-FFF2-40B4-BE49-F238E27FC236}">
                      <a16:creationId xmlns:a16="http://schemas.microsoft.com/office/drawing/2014/main" id="{0BD04C36-78C6-394D-8476-10CD5AFE1570}"/>
                    </a:ext>
                  </a:extLst>
                </p:cNvPr>
                <p:cNvGrpSpPr/>
                <p:nvPr/>
              </p:nvGrpSpPr>
              <p:grpSpPr>
                <a:xfrm>
                  <a:off x="7261900" y="1062016"/>
                  <a:ext cx="241932" cy="549461"/>
                  <a:chOff x="6778036" y="1062016"/>
                  <a:chExt cx="2197847" cy="549461"/>
                </a:xfrm>
              </p:grpSpPr>
              <p:sp>
                <p:nvSpPr>
                  <p:cNvPr id="294" name="Arc 293">
                    <a:extLst>
                      <a:ext uri="{FF2B5EF4-FFF2-40B4-BE49-F238E27FC236}">
                        <a16:creationId xmlns:a16="http://schemas.microsoft.com/office/drawing/2014/main" id="{48FB5B80-0257-DB42-82AD-87498ADCB4B6}"/>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Arc 294">
                    <a:extLst>
                      <a:ext uri="{FF2B5EF4-FFF2-40B4-BE49-F238E27FC236}">
                        <a16:creationId xmlns:a16="http://schemas.microsoft.com/office/drawing/2014/main" id="{6E963395-8EB5-BC4D-A705-1F089E7E4980}"/>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Arc 295">
                    <a:extLst>
                      <a:ext uri="{FF2B5EF4-FFF2-40B4-BE49-F238E27FC236}">
                        <a16:creationId xmlns:a16="http://schemas.microsoft.com/office/drawing/2014/main" id="{4B5E648C-E3A1-5D42-938D-26ABB83B06A2}"/>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Arc 296">
                    <a:extLst>
                      <a:ext uri="{FF2B5EF4-FFF2-40B4-BE49-F238E27FC236}">
                        <a16:creationId xmlns:a16="http://schemas.microsoft.com/office/drawing/2014/main" id="{29E33EE7-04A7-5449-8018-913D0E4C587A}"/>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Arc 297">
                    <a:extLst>
                      <a:ext uri="{FF2B5EF4-FFF2-40B4-BE49-F238E27FC236}">
                        <a16:creationId xmlns:a16="http://schemas.microsoft.com/office/drawing/2014/main" id="{DFE145E3-2E39-7248-B34B-B2DBF071AEB7}"/>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Arc 298">
                    <a:extLst>
                      <a:ext uri="{FF2B5EF4-FFF2-40B4-BE49-F238E27FC236}">
                        <a16:creationId xmlns:a16="http://schemas.microsoft.com/office/drawing/2014/main" id="{DDEB871D-04C2-2E4D-A4B9-B87F36BE3FAD}"/>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Arc 299">
                    <a:extLst>
                      <a:ext uri="{FF2B5EF4-FFF2-40B4-BE49-F238E27FC236}">
                        <a16:creationId xmlns:a16="http://schemas.microsoft.com/office/drawing/2014/main" id="{32ED984D-F025-0A47-A60D-7BBB697D6BD9}"/>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Arc 300">
                    <a:extLst>
                      <a:ext uri="{FF2B5EF4-FFF2-40B4-BE49-F238E27FC236}">
                        <a16:creationId xmlns:a16="http://schemas.microsoft.com/office/drawing/2014/main" id="{289014E3-8214-E74E-AA9F-41C26D1736CF}"/>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63" name="Group 262">
                <a:extLst>
                  <a:ext uri="{FF2B5EF4-FFF2-40B4-BE49-F238E27FC236}">
                    <a16:creationId xmlns:a16="http://schemas.microsoft.com/office/drawing/2014/main" id="{4C955DEC-3406-0F48-AD64-A0A176F0DC35}"/>
                  </a:ext>
                </a:extLst>
              </p:cNvPr>
              <p:cNvGrpSpPr/>
              <p:nvPr/>
            </p:nvGrpSpPr>
            <p:grpSpPr>
              <a:xfrm>
                <a:off x="7278296" y="1484362"/>
                <a:ext cx="500259" cy="127115"/>
                <a:chOff x="6778037" y="1062016"/>
                <a:chExt cx="725795" cy="549461"/>
              </a:xfrm>
            </p:grpSpPr>
            <p:grpSp>
              <p:nvGrpSpPr>
                <p:cNvPr id="264" name="Group 263">
                  <a:extLst>
                    <a:ext uri="{FF2B5EF4-FFF2-40B4-BE49-F238E27FC236}">
                      <a16:creationId xmlns:a16="http://schemas.microsoft.com/office/drawing/2014/main" id="{A70771A0-6438-AF42-99EE-E09DC54A560E}"/>
                    </a:ext>
                  </a:extLst>
                </p:cNvPr>
                <p:cNvGrpSpPr/>
                <p:nvPr/>
              </p:nvGrpSpPr>
              <p:grpSpPr>
                <a:xfrm>
                  <a:off x="6778037" y="1062016"/>
                  <a:ext cx="241932" cy="549461"/>
                  <a:chOff x="6778036" y="1062016"/>
                  <a:chExt cx="2197847" cy="549461"/>
                </a:xfrm>
              </p:grpSpPr>
              <p:sp>
                <p:nvSpPr>
                  <p:cNvPr id="283" name="Arc 282">
                    <a:extLst>
                      <a:ext uri="{FF2B5EF4-FFF2-40B4-BE49-F238E27FC236}">
                        <a16:creationId xmlns:a16="http://schemas.microsoft.com/office/drawing/2014/main" id="{C143E838-B36F-1A40-AB47-F224BD63519D}"/>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Arc 283">
                    <a:extLst>
                      <a:ext uri="{FF2B5EF4-FFF2-40B4-BE49-F238E27FC236}">
                        <a16:creationId xmlns:a16="http://schemas.microsoft.com/office/drawing/2014/main" id="{0DAB8C08-F627-364E-B9CA-5B30A30680B9}"/>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Arc 284">
                    <a:extLst>
                      <a:ext uri="{FF2B5EF4-FFF2-40B4-BE49-F238E27FC236}">
                        <a16:creationId xmlns:a16="http://schemas.microsoft.com/office/drawing/2014/main" id="{8DD22273-EAFC-F449-87B4-DF29735B7AEB}"/>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Arc 285">
                    <a:extLst>
                      <a:ext uri="{FF2B5EF4-FFF2-40B4-BE49-F238E27FC236}">
                        <a16:creationId xmlns:a16="http://schemas.microsoft.com/office/drawing/2014/main" id="{3E346668-8799-CD4B-8792-5500977417D6}"/>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Arc 286">
                    <a:extLst>
                      <a:ext uri="{FF2B5EF4-FFF2-40B4-BE49-F238E27FC236}">
                        <a16:creationId xmlns:a16="http://schemas.microsoft.com/office/drawing/2014/main" id="{6CB0BC34-9D1B-7340-8C1C-DBC25E585851}"/>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Arc 287">
                    <a:extLst>
                      <a:ext uri="{FF2B5EF4-FFF2-40B4-BE49-F238E27FC236}">
                        <a16:creationId xmlns:a16="http://schemas.microsoft.com/office/drawing/2014/main" id="{809B79D9-0037-6D4F-84E0-CBCDECEFF518}"/>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Arc 288">
                    <a:extLst>
                      <a:ext uri="{FF2B5EF4-FFF2-40B4-BE49-F238E27FC236}">
                        <a16:creationId xmlns:a16="http://schemas.microsoft.com/office/drawing/2014/main" id="{88D0A0FA-B33D-544B-B343-6E3273E53418}"/>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0" name="Arc 289">
                    <a:extLst>
                      <a:ext uri="{FF2B5EF4-FFF2-40B4-BE49-F238E27FC236}">
                        <a16:creationId xmlns:a16="http://schemas.microsoft.com/office/drawing/2014/main" id="{D74841B4-862D-6140-9ED6-CA4C196ADF7F}"/>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 name="Group 264">
                  <a:extLst>
                    <a:ext uri="{FF2B5EF4-FFF2-40B4-BE49-F238E27FC236}">
                      <a16:creationId xmlns:a16="http://schemas.microsoft.com/office/drawing/2014/main" id="{0FB636C2-E56F-0949-A2BF-53F452F97A55}"/>
                    </a:ext>
                  </a:extLst>
                </p:cNvPr>
                <p:cNvGrpSpPr/>
                <p:nvPr/>
              </p:nvGrpSpPr>
              <p:grpSpPr>
                <a:xfrm>
                  <a:off x="7019969" y="1062016"/>
                  <a:ext cx="241932" cy="549461"/>
                  <a:chOff x="6778036" y="1062016"/>
                  <a:chExt cx="2197847" cy="549461"/>
                </a:xfrm>
              </p:grpSpPr>
              <p:sp>
                <p:nvSpPr>
                  <p:cNvPr id="275" name="Arc 274">
                    <a:extLst>
                      <a:ext uri="{FF2B5EF4-FFF2-40B4-BE49-F238E27FC236}">
                        <a16:creationId xmlns:a16="http://schemas.microsoft.com/office/drawing/2014/main" id="{D2FCD3B7-B918-6240-B899-806F2B3CA4F1}"/>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Arc 275">
                    <a:extLst>
                      <a:ext uri="{FF2B5EF4-FFF2-40B4-BE49-F238E27FC236}">
                        <a16:creationId xmlns:a16="http://schemas.microsoft.com/office/drawing/2014/main" id="{34759441-7C14-6B42-913C-BE858FCAD349}"/>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Arc 276">
                    <a:extLst>
                      <a:ext uri="{FF2B5EF4-FFF2-40B4-BE49-F238E27FC236}">
                        <a16:creationId xmlns:a16="http://schemas.microsoft.com/office/drawing/2014/main" id="{11C7CC72-2F63-974F-B44F-C1AA2CB1B15C}"/>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Arc 277">
                    <a:extLst>
                      <a:ext uri="{FF2B5EF4-FFF2-40B4-BE49-F238E27FC236}">
                        <a16:creationId xmlns:a16="http://schemas.microsoft.com/office/drawing/2014/main" id="{DAD0F487-0B35-654A-B2CF-96A12DC57189}"/>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Arc 278">
                    <a:extLst>
                      <a:ext uri="{FF2B5EF4-FFF2-40B4-BE49-F238E27FC236}">
                        <a16:creationId xmlns:a16="http://schemas.microsoft.com/office/drawing/2014/main" id="{40E8ECE0-5189-D548-B60C-056CFDB2B5E6}"/>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Arc 279">
                    <a:extLst>
                      <a:ext uri="{FF2B5EF4-FFF2-40B4-BE49-F238E27FC236}">
                        <a16:creationId xmlns:a16="http://schemas.microsoft.com/office/drawing/2014/main" id="{8849187E-9924-B842-8EAF-74F7082579B7}"/>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Arc 280">
                    <a:extLst>
                      <a:ext uri="{FF2B5EF4-FFF2-40B4-BE49-F238E27FC236}">
                        <a16:creationId xmlns:a16="http://schemas.microsoft.com/office/drawing/2014/main" id="{F6FE1FB3-E300-F94B-8960-65CB19139C18}"/>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Arc 281">
                    <a:extLst>
                      <a:ext uri="{FF2B5EF4-FFF2-40B4-BE49-F238E27FC236}">
                        <a16:creationId xmlns:a16="http://schemas.microsoft.com/office/drawing/2014/main" id="{E5E1E0B3-7DD0-FC4E-A65E-E1E9ECD67A10}"/>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6" name="Group 265">
                  <a:extLst>
                    <a:ext uri="{FF2B5EF4-FFF2-40B4-BE49-F238E27FC236}">
                      <a16:creationId xmlns:a16="http://schemas.microsoft.com/office/drawing/2014/main" id="{7A5D057F-E2AE-2F48-B1C6-FECD910E1AE8}"/>
                    </a:ext>
                  </a:extLst>
                </p:cNvPr>
                <p:cNvGrpSpPr/>
                <p:nvPr/>
              </p:nvGrpSpPr>
              <p:grpSpPr>
                <a:xfrm>
                  <a:off x="7261900" y="1062016"/>
                  <a:ext cx="241932" cy="549461"/>
                  <a:chOff x="6778036" y="1062016"/>
                  <a:chExt cx="2197847" cy="549461"/>
                </a:xfrm>
              </p:grpSpPr>
              <p:sp>
                <p:nvSpPr>
                  <p:cNvPr id="267" name="Arc 266">
                    <a:extLst>
                      <a:ext uri="{FF2B5EF4-FFF2-40B4-BE49-F238E27FC236}">
                        <a16:creationId xmlns:a16="http://schemas.microsoft.com/office/drawing/2014/main" id="{A1FC82BE-0CFA-5A4A-AAD6-AC4DDF141980}"/>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F1CB47E1-BFCF-6E41-BC52-CF16144BC200}"/>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Arc 268">
                    <a:extLst>
                      <a:ext uri="{FF2B5EF4-FFF2-40B4-BE49-F238E27FC236}">
                        <a16:creationId xmlns:a16="http://schemas.microsoft.com/office/drawing/2014/main" id="{B257EE33-9081-2545-BA5D-1808CB468897}"/>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Arc 269">
                    <a:extLst>
                      <a:ext uri="{FF2B5EF4-FFF2-40B4-BE49-F238E27FC236}">
                        <a16:creationId xmlns:a16="http://schemas.microsoft.com/office/drawing/2014/main" id="{15279F98-8183-E94E-8212-F539BDA86943}"/>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Arc 270">
                    <a:extLst>
                      <a:ext uri="{FF2B5EF4-FFF2-40B4-BE49-F238E27FC236}">
                        <a16:creationId xmlns:a16="http://schemas.microsoft.com/office/drawing/2014/main" id="{9F9BE2FD-7D0D-3B4B-A370-B08C590C7BA8}"/>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Arc 271">
                    <a:extLst>
                      <a:ext uri="{FF2B5EF4-FFF2-40B4-BE49-F238E27FC236}">
                        <a16:creationId xmlns:a16="http://schemas.microsoft.com/office/drawing/2014/main" id="{3759238E-9DB3-4641-9CF9-2CF641F704EA}"/>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Arc 272">
                    <a:extLst>
                      <a:ext uri="{FF2B5EF4-FFF2-40B4-BE49-F238E27FC236}">
                        <a16:creationId xmlns:a16="http://schemas.microsoft.com/office/drawing/2014/main" id="{9F55CA9E-20BF-734E-9A0F-B1FE299779E2}"/>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Arc 273">
                    <a:extLst>
                      <a:ext uri="{FF2B5EF4-FFF2-40B4-BE49-F238E27FC236}">
                        <a16:creationId xmlns:a16="http://schemas.microsoft.com/office/drawing/2014/main" id="{F47E2551-A14C-0346-AA59-8CEA1472E2FD}"/>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60" name="Arc 259">
              <a:extLst>
                <a:ext uri="{FF2B5EF4-FFF2-40B4-BE49-F238E27FC236}">
                  <a16:creationId xmlns:a16="http://schemas.microsoft.com/office/drawing/2014/main" id="{1318FAA1-2088-8D41-92BE-DCDE0F04C0BE}"/>
                </a:ext>
              </a:extLst>
            </p:cNvPr>
            <p:cNvSpPr/>
            <p:nvPr/>
          </p:nvSpPr>
          <p:spPr>
            <a:xfrm rot="16200000">
              <a:off x="7778556" y="1515978"/>
              <a:ext cx="112560" cy="11256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1" name="Straight Arrow Connector 260">
              <a:extLst>
                <a:ext uri="{FF2B5EF4-FFF2-40B4-BE49-F238E27FC236}">
                  <a16:creationId xmlns:a16="http://schemas.microsoft.com/office/drawing/2014/main" id="{3555C4F4-0C6D-944D-8834-D2F2B3CB1BA0}"/>
                </a:ext>
              </a:extLst>
            </p:cNvPr>
            <p:cNvCxnSpPr>
              <a:stCxn id="260" idx="2"/>
            </p:cNvCxnSpPr>
            <p:nvPr/>
          </p:nvCxnSpPr>
          <p:spPr>
            <a:xfrm>
              <a:off x="7834836" y="1515978"/>
              <a:ext cx="5628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18" name="TextBox 317">
            <a:extLst>
              <a:ext uri="{FF2B5EF4-FFF2-40B4-BE49-F238E27FC236}">
                <a16:creationId xmlns:a16="http://schemas.microsoft.com/office/drawing/2014/main" id="{400CCE28-6BFE-6F44-97BE-977A147051F2}"/>
              </a:ext>
              <a:ext uri="{C183D7F6-B498-43B3-948B-1728B52AA6E4}">
                <adec:decorative xmlns:adec="http://schemas.microsoft.com/office/drawing/2017/decorative" val="1"/>
              </a:ext>
            </a:extLst>
          </p:cNvPr>
          <p:cNvSpPr txBox="1"/>
          <p:nvPr/>
        </p:nvSpPr>
        <p:spPr>
          <a:xfrm>
            <a:off x="8646575" y="2714022"/>
            <a:ext cx="1178528" cy="523220"/>
          </a:xfrm>
          <a:prstGeom prst="rect">
            <a:avLst/>
          </a:prstGeom>
          <a:noFill/>
        </p:spPr>
        <p:txBody>
          <a:bodyPr wrap="none" rtlCol="0">
            <a:spAutoFit/>
          </a:bodyPr>
          <a:lstStyle/>
          <a:p>
            <a:pPr algn="l"/>
            <a:r>
              <a:rPr lang="en-US" sz="2800" dirty="0"/>
              <a:t>Lemon</a:t>
            </a:r>
          </a:p>
        </p:txBody>
      </p:sp>
      <p:sp>
        <p:nvSpPr>
          <p:cNvPr id="72" name="TextBox 71">
            <a:extLst>
              <a:ext uri="{FF2B5EF4-FFF2-40B4-BE49-F238E27FC236}">
                <a16:creationId xmlns:a16="http://schemas.microsoft.com/office/drawing/2014/main" id="{27A5C2A4-96E3-F948-A362-FDCB079AB0DF}"/>
              </a:ext>
              <a:ext uri="{C183D7F6-B498-43B3-948B-1728B52AA6E4}">
                <adec:decorative xmlns:adec="http://schemas.microsoft.com/office/drawing/2017/decorative" val="1"/>
              </a:ext>
            </a:extLst>
          </p:cNvPr>
          <p:cNvSpPr txBox="1"/>
          <p:nvPr/>
        </p:nvSpPr>
        <p:spPr>
          <a:xfrm>
            <a:off x="10038333" y="196183"/>
            <a:ext cx="686470" cy="523220"/>
          </a:xfrm>
          <a:prstGeom prst="rect">
            <a:avLst/>
          </a:prstGeom>
          <a:noFill/>
        </p:spPr>
        <p:txBody>
          <a:bodyPr wrap="none" rtlCol="0">
            <a:spAutoFit/>
          </a:bodyPr>
          <a:lstStyle/>
          <a:p>
            <a:pPr algn="l"/>
            <a:r>
              <a:rPr lang="en-US" sz="2800" dirty="0"/>
              <a:t>Eye</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43</a:t>
            </a:fld>
            <a:endParaRPr lang="en-US"/>
          </a:p>
        </p:txBody>
      </p:sp>
    </p:spTree>
    <p:extLst>
      <p:ext uri="{BB962C8B-B14F-4D97-AF65-F5344CB8AC3E}">
        <p14:creationId xmlns:p14="http://schemas.microsoft.com/office/powerpoint/2010/main" val="548932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0396-AF7C-0442-89C8-78F44349A525}"/>
              </a:ext>
              <a:ext uri="{C183D7F6-B498-43B3-948B-1728B52AA6E4}">
                <adec:decorative xmlns:adec="http://schemas.microsoft.com/office/drawing/2017/decorative" val="1"/>
              </a:ext>
            </a:extLst>
          </p:cNvPr>
          <p:cNvSpPr>
            <a:spLocks noGrp="1"/>
          </p:cNvSpPr>
          <p:nvPr>
            <p:ph type="title"/>
          </p:nvPr>
        </p:nvSpPr>
        <p:spPr>
          <a:xfrm>
            <a:off x="0" y="1"/>
            <a:ext cx="10515600" cy="892098"/>
          </a:xfrm>
        </p:spPr>
        <p:txBody>
          <a:bodyPr/>
          <a:lstStyle/>
          <a:p>
            <a:r>
              <a:rPr lang="en-US" dirty="0"/>
              <a:t>Review: Fluorescence vs pigment dyes</a:t>
            </a:r>
          </a:p>
        </p:txBody>
      </p:sp>
      <p:sp>
        <p:nvSpPr>
          <p:cNvPr id="3" name="Content Placeholder 2">
            <a:extLst>
              <a:ext uri="{FF2B5EF4-FFF2-40B4-BE49-F238E27FC236}">
                <a16:creationId xmlns:a16="http://schemas.microsoft.com/office/drawing/2014/main" id="{4B5B9465-266C-6446-AF21-9703C8084E50}"/>
              </a:ext>
              <a:ext uri="{C183D7F6-B498-43B3-948B-1728B52AA6E4}">
                <adec:decorative xmlns:adec="http://schemas.microsoft.com/office/drawing/2017/decorative" val="1"/>
              </a:ext>
            </a:extLst>
          </p:cNvPr>
          <p:cNvSpPr>
            <a:spLocks noGrp="1"/>
          </p:cNvSpPr>
          <p:nvPr>
            <p:ph idx="1"/>
          </p:nvPr>
        </p:nvSpPr>
        <p:spPr>
          <a:xfrm>
            <a:off x="122663" y="892099"/>
            <a:ext cx="6011437" cy="5832086"/>
          </a:xfrm>
        </p:spPr>
        <p:txBody>
          <a:bodyPr/>
          <a:lstStyle/>
          <a:p>
            <a:r>
              <a:rPr lang="en-US" dirty="0"/>
              <a:t>Dyes bind to substrates differentially.</a:t>
            </a:r>
          </a:p>
          <a:p>
            <a:r>
              <a:rPr lang="en-US" dirty="0"/>
              <a:t>Fluorescent dyes (fluorochromes) are different than classical pigment dyes due to their unique properties of physics and how they are detected by our eye neurons, the photoreceptors.</a:t>
            </a:r>
          </a:p>
          <a:p>
            <a:r>
              <a:rPr lang="en-US" dirty="0"/>
              <a:t>Whereas pigments subtract light from all light, fluorochromes add light to the other light.</a:t>
            </a:r>
          </a:p>
          <a:p>
            <a:r>
              <a:rPr lang="en-US" dirty="0"/>
              <a:t>We see pigments when looking at the printed page, and something like fluorochromes when looking at a computer monitor.</a:t>
            </a:r>
          </a:p>
          <a:p>
            <a:endParaRPr lang="en-US" dirty="0"/>
          </a:p>
        </p:txBody>
      </p:sp>
      <p:grpSp>
        <p:nvGrpSpPr>
          <p:cNvPr id="195" name="Group 194">
            <a:extLst>
              <a:ext uri="{FF2B5EF4-FFF2-40B4-BE49-F238E27FC236}">
                <a16:creationId xmlns:a16="http://schemas.microsoft.com/office/drawing/2014/main" id="{DBF5AF41-0A89-EE4F-BB49-619AE235DD14}"/>
              </a:ext>
              <a:ext uri="{C183D7F6-B498-43B3-948B-1728B52AA6E4}">
                <adec:decorative xmlns:adec="http://schemas.microsoft.com/office/drawing/2017/decorative" val="1"/>
              </a:ext>
            </a:extLst>
          </p:cNvPr>
          <p:cNvGrpSpPr/>
          <p:nvPr/>
        </p:nvGrpSpPr>
        <p:grpSpPr>
          <a:xfrm rot="1800000">
            <a:off x="8482772" y="2148850"/>
            <a:ext cx="1113079" cy="144176"/>
            <a:chOff x="6778037" y="1484362"/>
            <a:chExt cx="1113079" cy="144176"/>
          </a:xfrm>
        </p:grpSpPr>
        <p:grpSp>
          <p:nvGrpSpPr>
            <p:cNvPr id="196" name="Group 195">
              <a:extLst>
                <a:ext uri="{FF2B5EF4-FFF2-40B4-BE49-F238E27FC236}">
                  <a16:creationId xmlns:a16="http://schemas.microsoft.com/office/drawing/2014/main" id="{0C54F104-03AE-2F4E-B80C-EEFB466D4BE4}"/>
                </a:ext>
              </a:extLst>
            </p:cNvPr>
            <p:cNvGrpSpPr/>
            <p:nvPr/>
          </p:nvGrpSpPr>
          <p:grpSpPr>
            <a:xfrm>
              <a:off x="6778037" y="1484362"/>
              <a:ext cx="1000518" cy="127115"/>
              <a:chOff x="6778037" y="1484362"/>
              <a:chExt cx="1000518" cy="127115"/>
            </a:xfrm>
          </p:grpSpPr>
          <p:grpSp>
            <p:nvGrpSpPr>
              <p:cNvPr id="199" name="Group 198">
                <a:extLst>
                  <a:ext uri="{FF2B5EF4-FFF2-40B4-BE49-F238E27FC236}">
                    <a16:creationId xmlns:a16="http://schemas.microsoft.com/office/drawing/2014/main" id="{AB3E9FAE-01A9-A14D-BE68-7815F7CDBF2C}"/>
                  </a:ext>
                </a:extLst>
              </p:cNvPr>
              <p:cNvGrpSpPr/>
              <p:nvPr/>
            </p:nvGrpSpPr>
            <p:grpSpPr>
              <a:xfrm>
                <a:off x="6778037" y="1484362"/>
                <a:ext cx="500259" cy="127115"/>
                <a:chOff x="6778037" y="1062016"/>
                <a:chExt cx="725795" cy="549461"/>
              </a:xfrm>
            </p:grpSpPr>
            <p:grpSp>
              <p:nvGrpSpPr>
                <p:cNvPr id="228" name="Group 227">
                  <a:extLst>
                    <a:ext uri="{FF2B5EF4-FFF2-40B4-BE49-F238E27FC236}">
                      <a16:creationId xmlns:a16="http://schemas.microsoft.com/office/drawing/2014/main" id="{183EDE75-FA06-D44B-80FC-7D620DBA1580}"/>
                    </a:ext>
                  </a:extLst>
                </p:cNvPr>
                <p:cNvGrpSpPr/>
                <p:nvPr/>
              </p:nvGrpSpPr>
              <p:grpSpPr>
                <a:xfrm>
                  <a:off x="6778037" y="1062016"/>
                  <a:ext cx="241932" cy="549461"/>
                  <a:chOff x="6778036" y="1062016"/>
                  <a:chExt cx="2197847" cy="549461"/>
                </a:xfrm>
              </p:grpSpPr>
              <p:sp>
                <p:nvSpPr>
                  <p:cNvPr id="247" name="Arc 246">
                    <a:extLst>
                      <a:ext uri="{FF2B5EF4-FFF2-40B4-BE49-F238E27FC236}">
                        <a16:creationId xmlns:a16="http://schemas.microsoft.com/office/drawing/2014/main" id="{773837AA-E581-C745-8773-AC7C0D7F4A58}"/>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Arc 247">
                    <a:extLst>
                      <a:ext uri="{FF2B5EF4-FFF2-40B4-BE49-F238E27FC236}">
                        <a16:creationId xmlns:a16="http://schemas.microsoft.com/office/drawing/2014/main" id="{07CC2762-8EE6-C446-A4B8-078FD07E2AA3}"/>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Arc 248">
                    <a:extLst>
                      <a:ext uri="{FF2B5EF4-FFF2-40B4-BE49-F238E27FC236}">
                        <a16:creationId xmlns:a16="http://schemas.microsoft.com/office/drawing/2014/main" id="{55B4F050-F6B4-A741-AB2F-93B3BE94AEA9}"/>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Arc 249">
                    <a:extLst>
                      <a:ext uri="{FF2B5EF4-FFF2-40B4-BE49-F238E27FC236}">
                        <a16:creationId xmlns:a16="http://schemas.microsoft.com/office/drawing/2014/main" id="{1C387E64-A7B4-9344-AA88-C5967FCDE9AF}"/>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1" name="Arc 250">
                    <a:extLst>
                      <a:ext uri="{FF2B5EF4-FFF2-40B4-BE49-F238E27FC236}">
                        <a16:creationId xmlns:a16="http://schemas.microsoft.com/office/drawing/2014/main" id="{E23E3750-07EA-E748-99A0-80B2AB3AF790}"/>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Arc 251">
                    <a:extLst>
                      <a:ext uri="{FF2B5EF4-FFF2-40B4-BE49-F238E27FC236}">
                        <a16:creationId xmlns:a16="http://schemas.microsoft.com/office/drawing/2014/main" id="{D0F9B68E-06C6-C647-87AB-1AFC25D6D116}"/>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Arc 252">
                    <a:extLst>
                      <a:ext uri="{FF2B5EF4-FFF2-40B4-BE49-F238E27FC236}">
                        <a16:creationId xmlns:a16="http://schemas.microsoft.com/office/drawing/2014/main" id="{101352D5-4CB7-4044-BDC8-3A37E5748FBA}"/>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4" name="Arc 253">
                    <a:extLst>
                      <a:ext uri="{FF2B5EF4-FFF2-40B4-BE49-F238E27FC236}">
                        <a16:creationId xmlns:a16="http://schemas.microsoft.com/office/drawing/2014/main" id="{7A367A73-84CC-E143-9584-9A6E45A5547B}"/>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9" name="Group 228">
                  <a:extLst>
                    <a:ext uri="{FF2B5EF4-FFF2-40B4-BE49-F238E27FC236}">
                      <a16:creationId xmlns:a16="http://schemas.microsoft.com/office/drawing/2014/main" id="{A7C26AEB-E8E8-A545-A6C3-AD527F89F930}"/>
                    </a:ext>
                  </a:extLst>
                </p:cNvPr>
                <p:cNvGrpSpPr/>
                <p:nvPr/>
              </p:nvGrpSpPr>
              <p:grpSpPr>
                <a:xfrm>
                  <a:off x="7019969" y="1062016"/>
                  <a:ext cx="241932" cy="549461"/>
                  <a:chOff x="6778036" y="1062016"/>
                  <a:chExt cx="2197847" cy="549461"/>
                </a:xfrm>
              </p:grpSpPr>
              <p:sp>
                <p:nvSpPr>
                  <p:cNvPr id="239" name="Arc 238">
                    <a:extLst>
                      <a:ext uri="{FF2B5EF4-FFF2-40B4-BE49-F238E27FC236}">
                        <a16:creationId xmlns:a16="http://schemas.microsoft.com/office/drawing/2014/main" id="{CFB8F7C9-1E61-BB4A-8A20-3A013EC90145}"/>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0" name="Arc 239">
                    <a:extLst>
                      <a:ext uri="{FF2B5EF4-FFF2-40B4-BE49-F238E27FC236}">
                        <a16:creationId xmlns:a16="http://schemas.microsoft.com/office/drawing/2014/main" id="{371055E7-B8C9-454C-83A1-65F77B8E79E8}"/>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Arc 240">
                    <a:extLst>
                      <a:ext uri="{FF2B5EF4-FFF2-40B4-BE49-F238E27FC236}">
                        <a16:creationId xmlns:a16="http://schemas.microsoft.com/office/drawing/2014/main" id="{148B27C1-5CF0-654F-81A6-18B2AEC8F6F8}"/>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Arc 241">
                    <a:extLst>
                      <a:ext uri="{FF2B5EF4-FFF2-40B4-BE49-F238E27FC236}">
                        <a16:creationId xmlns:a16="http://schemas.microsoft.com/office/drawing/2014/main" id="{7B680076-970E-CC48-A956-EB13BBD8C407}"/>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Arc 242">
                    <a:extLst>
                      <a:ext uri="{FF2B5EF4-FFF2-40B4-BE49-F238E27FC236}">
                        <a16:creationId xmlns:a16="http://schemas.microsoft.com/office/drawing/2014/main" id="{D187640A-D762-B44B-8464-B3C34697ED9F}"/>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Arc 243">
                    <a:extLst>
                      <a:ext uri="{FF2B5EF4-FFF2-40B4-BE49-F238E27FC236}">
                        <a16:creationId xmlns:a16="http://schemas.microsoft.com/office/drawing/2014/main" id="{8149279A-E366-224D-B210-0CF8481022E4}"/>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5" name="Arc 244">
                    <a:extLst>
                      <a:ext uri="{FF2B5EF4-FFF2-40B4-BE49-F238E27FC236}">
                        <a16:creationId xmlns:a16="http://schemas.microsoft.com/office/drawing/2014/main" id="{23AC1B52-CFB4-E442-98D8-06545A1B7B65}"/>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Arc 245">
                    <a:extLst>
                      <a:ext uri="{FF2B5EF4-FFF2-40B4-BE49-F238E27FC236}">
                        <a16:creationId xmlns:a16="http://schemas.microsoft.com/office/drawing/2014/main" id="{9EFAC64A-6965-0B43-A172-FE612849DCE7}"/>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 name="Group 229">
                  <a:extLst>
                    <a:ext uri="{FF2B5EF4-FFF2-40B4-BE49-F238E27FC236}">
                      <a16:creationId xmlns:a16="http://schemas.microsoft.com/office/drawing/2014/main" id="{6746262E-5B81-0447-9C40-79385C5139F2}"/>
                    </a:ext>
                  </a:extLst>
                </p:cNvPr>
                <p:cNvGrpSpPr/>
                <p:nvPr/>
              </p:nvGrpSpPr>
              <p:grpSpPr>
                <a:xfrm>
                  <a:off x="7261900" y="1062016"/>
                  <a:ext cx="241932" cy="549461"/>
                  <a:chOff x="6778036" y="1062016"/>
                  <a:chExt cx="2197847" cy="549461"/>
                </a:xfrm>
              </p:grpSpPr>
              <p:sp>
                <p:nvSpPr>
                  <p:cNvPr id="231" name="Arc 230">
                    <a:extLst>
                      <a:ext uri="{FF2B5EF4-FFF2-40B4-BE49-F238E27FC236}">
                        <a16:creationId xmlns:a16="http://schemas.microsoft.com/office/drawing/2014/main" id="{BE451E40-738A-3941-A6D4-EA6A10D1FE81}"/>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Arc 231">
                    <a:extLst>
                      <a:ext uri="{FF2B5EF4-FFF2-40B4-BE49-F238E27FC236}">
                        <a16:creationId xmlns:a16="http://schemas.microsoft.com/office/drawing/2014/main" id="{20F78345-E4B4-E248-B67F-E16A8ABF49F7}"/>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3" name="Arc 232">
                    <a:extLst>
                      <a:ext uri="{FF2B5EF4-FFF2-40B4-BE49-F238E27FC236}">
                        <a16:creationId xmlns:a16="http://schemas.microsoft.com/office/drawing/2014/main" id="{0467241E-2927-5042-BBDF-2FAB7A7D1532}"/>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4" name="Arc 233">
                    <a:extLst>
                      <a:ext uri="{FF2B5EF4-FFF2-40B4-BE49-F238E27FC236}">
                        <a16:creationId xmlns:a16="http://schemas.microsoft.com/office/drawing/2014/main" id="{BD7F84E3-2D64-044D-BBD6-6B05E3A63BE3}"/>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Arc 234">
                    <a:extLst>
                      <a:ext uri="{FF2B5EF4-FFF2-40B4-BE49-F238E27FC236}">
                        <a16:creationId xmlns:a16="http://schemas.microsoft.com/office/drawing/2014/main" id="{0E77EBC4-479B-814F-8DC7-F2EC2E54080E}"/>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 name="Arc 235">
                    <a:extLst>
                      <a:ext uri="{FF2B5EF4-FFF2-40B4-BE49-F238E27FC236}">
                        <a16:creationId xmlns:a16="http://schemas.microsoft.com/office/drawing/2014/main" id="{1DF3C19C-38D0-EB43-A510-9D73D8899148}"/>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Arc 236">
                    <a:extLst>
                      <a:ext uri="{FF2B5EF4-FFF2-40B4-BE49-F238E27FC236}">
                        <a16:creationId xmlns:a16="http://schemas.microsoft.com/office/drawing/2014/main" id="{3015F0AB-47C6-594C-824E-F884E29F85A8}"/>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Arc 237">
                    <a:extLst>
                      <a:ext uri="{FF2B5EF4-FFF2-40B4-BE49-F238E27FC236}">
                        <a16:creationId xmlns:a16="http://schemas.microsoft.com/office/drawing/2014/main" id="{96A846DB-7A22-3F44-A6AA-A60CC9108078}"/>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0" name="Group 199">
                <a:extLst>
                  <a:ext uri="{FF2B5EF4-FFF2-40B4-BE49-F238E27FC236}">
                    <a16:creationId xmlns:a16="http://schemas.microsoft.com/office/drawing/2014/main" id="{45661DF4-CF42-1D4A-8D14-C0945F4FF143}"/>
                  </a:ext>
                </a:extLst>
              </p:cNvPr>
              <p:cNvGrpSpPr/>
              <p:nvPr/>
            </p:nvGrpSpPr>
            <p:grpSpPr>
              <a:xfrm>
                <a:off x="7278296" y="1484362"/>
                <a:ext cx="500259" cy="127115"/>
                <a:chOff x="6778037" y="1062016"/>
                <a:chExt cx="725795" cy="549461"/>
              </a:xfrm>
            </p:grpSpPr>
            <p:grpSp>
              <p:nvGrpSpPr>
                <p:cNvPr id="201" name="Group 200">
                  <a:extLst>
                    <a:ext uri="{FF2B5EF4-FFF2-40B4-BE49-F238E27FC236}">
                      <a16:creationId xmlns:a16="http://schemas.microsoft.com/office/drawing/2014/main" id="{5107F94F-8203-0645-B17D-21187107E50D}"/>
                    </a:ext>
                  </a:extLst>
                </p:cNvPr>
                <p:cNvGrpSpPr/>
                <p:nvPr/>
              </p:nvGrpSpPr>
              <p:grpSpPr>
                <a:xfrm>
                  <a:off x="6778037" y="1062016"/>
                  <a:ext cx="241932" cy="549461"/>
                  <a:chOff x="6778036" y="1062016"/>
                  <a:chExt cx="2197847" cy="549461"/>
                </a:xfrm>
              </p:grpSpPr>
              <p:sp>
                <p:nvSpPr>
                  <p:cNvPr id="220" name="Arc 219">
                    <a:extLst>
                      <a:ext uri="{FF2B5EF4-FFF2-40B4-BE49-F238E27FC236}">
                        <a16:creationId xmlns:a16="http://schemas.microsoft.com/office/drawing/2014/main" id="{F64BD469-B99B-384A-B466-4CCEFBC92337}"/>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1" name="Arc 220">
                    <a:extLst>
                      <a:ext uri="{FF2B5EF4-FFF2-40B4-BE49-F238E27FC236}">
                        <a16:creationId xmlns:a16="http://schemas.microsoft.com/office/drawing/2014/main" id="{194C716C-7D76-1C4A-9834-14BD7B196408}"/>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2" name="Arc 221">
                    <a:extLst>
                      <a:ext uri="{FF2B5EF4-FFF2-40B4-BE49-F238E27FC236}">
                        <a16:creationId xmlns:a16="http://schemas.microsoft.com/office/drawing/2014/main" id="{0746FE70-6268-A94D-91A5-24B6138223BC}"/>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Arc 222">
                    <a:extLst>
                      <a:ext uri="{FF2B5EF4-FFF2-40B4-BE49-F238E27FC236}">
                        <a16:creationId xmlns:a16="http://schemas.microsoft.com/office/drawing/2014/main" id="{DF99A7F1-9D36-BA4A-9CE5-B79F9C4EE31F}"/>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 name="Arc 223">
                    <a:extLst>
                      <a:ext uri="{FF2B5EF4-FFF2-40B4-BE49-F238E27FC236}">
                        <a16:creationId xmlns:a16="http://schemas.microsoft.com/office/drawing/2014/main" id="{DFEC0B21-C6C1-4B47-8F4B-D7790DB598AF}"/>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 name="Arc 224">
                    <a:extLst>
                      <a:ext uri="{FF2B5EF4-FFF2-40B4-BE49-F238E27FC236}">
                        <a16:creationId xmlns:a16="http://schemas.microsoft.com/office/drawing/2014/main" id="{EBB85FA3-D807-834E-82B0-353F8F9A0F14}"/>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Arc 225">
                    <a:extLst>
                      <a:ext uri="{FF2B5EF4-FFF2-40B4-BE49-F238E27FC236}">
                        <a16:creationId xmlns:a16="http://schemas.microsoft.com/office/drawing/2014/main" id="{1210F21A-B846-7840-AFED-C110EA8C4B56}"/>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Arc 226">
                    <a:extLst>
                      <a:ext uri="{FF2B5EF4-FFF2-40B4-BE49-F238E27FC236}">
                        <a16:creationId xmlns:a16="http://schemas.microsoft.com/office/drawing/2014/main" id="{98D0CBD9-C3D2-D544-8D35-FAC756721A58}"/>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2" name="Group 201">
                  <a:extLst>
                    <a:ext uri="{FF2B5EF4-FFF2-40B4-BE49-F238E27FC236}">
                      <a16:creationId xmlns:a16="http://schemas.microsoft.com/office/drawing/2014/main" id="{BD98D755-F369-C049-BEBF-44B9D88D14F1}"/>
                    </a:ext>
                  </a:extLst>
                </p:cNvPr>
                <p:cNvGrpSpPr/>
                <p:nvPr/>
              </p:nvGrpSpPr>
              <p:grpSpPr>
                <a:xfrm>
                  <a:off x="7019969" y="1062016"/>
                  <a:ext cx="241932" cy="549461"/>
                  <a:chOff x="6778036" y="1062016"/>
                  <a:chExt cx="2197847" cy="549461"/>
                </a:xfrm>
              </p:grpSpPr>
              <p:sp>
                <p:nvSpPr>
                  <p:cNvPr id="212" name="Arc 211">
                    <a:extLst>
                      <a:ext uri="{FF2B5EF4-FFF2-40B4-BE49-F238E27FC236}">
                        <a16:creationId xmlns:a16="http://schemas.microsoft.com/office/drawing/2014/main" id="{8660347E-F15A-D741-A5D7-7B4A0BA63E18}"/>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3" name="Arc 212">
                    <a:extLst>
                      <a:ext uri="{FF2B5EF4-FFF2-40B4-BE49-F238E27FC236}">
                        <a16:creationId xmlns:a16="http://schemas.microsoft.com/office/drawing/2014/main" id="{CB759031-583C-5649-B8F0-81AF6BC3DEB2}"/>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Arc 213">
                    <a:extLst>
                      <a:ext uri="{FF2B5EF4-FFF2-40B4-BE49-F238E27FC236}">
                        <a16:creationId xmlns:a16="http://schemas.microsoft.com/office/drawing/2014/main" id="{4DAB15E7-D92B-9942-A7BA-3BADF93C6228}"/>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Arc 214">
                    <a:extLst>
                      <a:ext uri="{FF2B5EF4-FFF2-40B4-BE49-F238E27FC236}">
                        <a16:creationId xmlns:a16="http://schemas.microsoft.com/office/drawing/2014/main" id="{62053453-A55E-F549-87E3-2BE1339D41B8}"/>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6" name="Arc 215">
                    <a:extLst>
                      <a:ext uri="{FF2B5EF4-FFF2-40B4-BE49-F238E27FC236}">
                        <a16:creationId xmlns:a16="http://schemas.microsoft.com/office/drawing/2014/main" id="{80020BE9-66DD-A749-92E5-C5AAE93D6ADF}"/>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7" name="Arc 216">
                    <a:extLst>
                      <a:ext uri="{FF2B5EF4-FFF2-40B4-BE49-F238E27FC236}">
                        <a16:creationId xmlns:a16="http://schemas.microsoft.com/office/drawing/2014/main" id="{1528DF85-4DDF-AC48-B974-6E077993D66A}"/>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8" name="Arc 217">
                    <a:extLst>
                      <a:ext uri="{FF2B5EF4-FFF2-40B4-BE49-F238E27FC236}">
                        <a16:creationId xmlns:a16="http://schemas.microsoft.com/office/drawing/2014/main" id="{9F2C517D-5AE0-FC4E-878A-AC22007A0E75}"/>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Arc 218">
                    <a:extLst>
                      <a:ext uri="{FF2B5EF4-FFF2-40B4-BE49-F238E27FC236}">
                        <a16:creationId xmlns:a16="http://schemas.microsoft.com/office/drawing/2014/main" id="{1C1EC235-0885-874B-84EE-E84F40F9B2D8}"/>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6E2D797F-C422-B04B-8BE4-B7DB3F26E93E}"/>
                    </a:ext>
                  </a:extLst>
                </p:cNvPr>
                <p:cNvGrpSpPr/>
                <p:nvPr/>
              </p:nvGrpSpPr>
              <p:grpSpPr>
                <a:xfrm>
                  <a:off x="7261900" y="1062016"/>
                  <a:ext cx="241932" cy="549461"/>
                  <a:chOff x="6778036" y="1062016"/>
                  <a:chExt cx="2197847" cy="549461"/>
                </a:xfrm>
              </p:grpSpPr>
              <p:sp>
                <p:nvSpPr>
                  <p:cNvPr id="204" name="Arc 203">
                    <a:extLst>
                      <a:ext uri="{FF2B5EF4-FFF2-40B4-BE49-F238E27FC236}">
                        <a16:creationId xmlns:a16="http://schemas.microsoft.com/office/drawing/2014/main" id="{68480583-EA7A-1346-9CA6-B4C700D18DA7}"/>
                      </a:ext>
                    </a:extLst>
                  </p:cNvPr>
                  <p:cNvSpPr/>
                  <p:nvPr/>
                </p:nvSpPr>
                <p:spPr>
                  <a:xfrm>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5" name="Arc 204">
                    <a:extLst>
                      <a:ext uri="{FF2B5EF4-FFF2-40B4-BE49-F238E27FC236}">
                        <a16:creationId xmlns:a16="http://schemas.microsoft.com/office/drawing/2014/main" id="{B66B5B4E-D81E-FD47-81FD-5B53867FDFCC}"/>
                      </a:ext>
                    </a:extLst>
                  </p:cNvPr>
                  <p:cNvSpPr/>
                  <p:nvPr/>
                </p:nvSpPr>
                <p:spPr>
                  <a:xfrm rot="16200000">
                    <a:off x="7876961"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Arc 205">
                    <a:extLst>
                      <a:ext uri="{FF2B5EF4-FFF2-40B4-BE49-F238E27FC236}">
                        <a16:creationId xmlns:a16="http://schemas.microsoft.com/office/drawing/2014/main" id="{E0A18716-CE10-C94B-A482-AD8B85DECE67}"/>
                      </a:ext>
                    </a:extLst>
                  </p:cNvPr>
                  <p:cNvSpPr/>
                  <p:nvPr/>
                </p:nvSpPr>
                <p:spPr>
                  <a:xfrm>
                    <a:off x="6778037"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7" name="Arc 206">
                    <a:extLst>
                      <a:ext uri="{FF2B5EF4-FFF2-40B4-BE49-F238E27FC236}">
                        <a16:creationId xmlns:a16="http://schemas.microsoft.com/office/drawing/2014/main" id="{2DB96C0D-1E3D-0647-975C-C278D700080E}"/>
                      </a:ext>
                    </a:extLst>
                  </p:cNvPr>
                  <p:cNvSpPr/>
                  <p:nvPr/>
                </p:nvSpPr>
                <p:spPr>
                  <a:xfrm rot="16200000">
                    <a:off x="6778036"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Arc 207">
                    <a:extLst>
                      <a:ext uri="{FF2B5EF4-FFF2-40B4-BE49-F238E27FC236}">
                        <a16:creationId xmlns:a16="http://schemas.microsoft.com/office/drawing/2014/main" id="{0DD2D6A7-493D-FA4C-841E-3CD282D3E525}"/>
                      </a:ext>
                    </a:extLst>
                  </p:cNvPr>
                  <p:cNvSpPr/>
                  <p:nvPr/>
                </p:nvSpPr>
                <p:spPr>
                  <a:xfrm rot="108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Arc 208">
                    <a:extLst>
                      <a:ext uri="{FF2B5EF4-FFF2-40B4-BE49-F238E27FC236}">
                        <a16:creationId xmlns:a16="http://schemas.microsoft.com/office/drawing/2014/main" id="{E77DDE59-5E9C-BA49-AC13-8F08B9480FD3}"/>
                      </a:ext>
                    </a:extLst>
                  </p:cNvPr>
                  <p:cNvSpPr/>
                  <p:nvPr/>
                </p:nvSpPr>
                <p:spPr>
                  <a:xfrm rot="5400000">
                    <a:off x="7327499"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Arc 209">
                    <a:extLst>
                      <a:ext uri="{FF2B5EF4-FFF2-40B4-BE49-F238E27FC236}">
                        <a16:creationId xmlns:a16="http://schemas.microsoft.com/office/drawing/2014/main" id="{06FF9347-11FD-0A41-98A9-4A6274C76D68}"/>
                      </a:ext>
                    </a:extLst>
                  </p:cNvPr>
                  <p:cNvSpPr/>
                  <p:nvPr/>
                </p:nvSpPr>
                <p:spPr>
                  <a:xfrm rot="108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Arc 210">
                    <a:extLst>
                      <a:ext uri="{FF2B5EF4-FFF2-40B4-BE49-F238E27FC236}">
                        <a16:creationId xmlns:a16="http://schemas.microsoft.com/office/drawing/2014/main" id="{72DAA33B-4F90-C147-9D07-1EAB7DA71054}"/>
                      </a:ext>
                    </a:extLst>
                  </p:cNvPr>
                  <p:cNvSpPr/>
                  <p:nvPr/>
                </p:nvSpPr>
                <p:spPr>
                  <a:xfrm rot="5400000">
                    <a:off x="8426422" y="1062016"/>
                    <a:ext cx="549461" cy="54946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197" name="Arc 196">
              <a:extLst>
                <a:ext uri="{FF2B5EF4-FFF2-40B4-BE49-F238E27FC236}">
                  <a16:creationId xmlns:a16="http://schemas.microsoft.com/office/drawing/2014/main" id="{02DD8E4B-E281-DB47-B0F0-0BC67BA6132E}"/>
                </a:ext>
              </a:extLst>
            </p:cNvPr>
            <p:cNvSpPr/>
            <p:nvPr/>
          </p:nvSpPr>
          <p:spPr>
            <a:xfrm rot="16200000">
              <a:off x="7778556" y="1515978"/>
              <a:ext cx="112560" cy="11256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8" name="Straight Arrow Connector 197">
              <a:extLst>
                <a:ext uri="{FF2B5EF4-FFF2-40B4-BE49-F238E27FC236}">
                  <a16:creationId xmlns:a16="http://schemas.microsoft.com/office/drawing/2014/main" id="{6EBF3E0B-0FB6-5E47-8566-295340EC3CA6}"/>
                </a:ext>
              </a:extLst>
            </p:cNvPr>
            <p:cNvCxnSpPr>
              <a:stCxn id="197" idx="2"/>
            </p:cNvCxnSpPr>
            <p:nvPr/>
          </p:nvCxnSpPr>
          <p:spPr>
            <a:xfrm>
              <a:off x="7834836" y="1515978"/>
              <a:ext cx="56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55" name="Group 254">
            <a:extLst>
              <a:ext uri="{FF2B5EF4-FFF2-40B4-BE49-F238E27FC236}">
                <a16:creationId xmlns:a16="http://schemas.microsoft.com/office/drawing/2014/main" id="{B0174FE4-CAC0-D24A-A3EF-C060C56BD812}"/>
              </a:ext>
              <a:ext uri="{C183D7F6-B498-43B3-948B-1728B52AA6E4}">
                <adec:decorative xmlns:adec="http://schemas.microsoft.com/office/drawing/2017/decorative" val="1"/>
              </a:ext>
            </a:extLst>
          </p:cNvPr>
          <p:cNvGrpSpPr/>
          <p:nvPr/>
        </p:nvGrpSpPr>
        <p:grpSpPr>
          <a:xfrm rot="1800000">
            <a:off x="7724498" y="2167012"/>
            <a:ext cx="1113079" cy="144176"/>
            <a:chOff x="6778037" y="1484362"/>
            <a:chExt cx="1113079" cy="144176"/>
          </a:xfrm>
        </p:grpSpPr>
        <p:grpSp>
          <p:nvGrpSpPr>
            <p:cNvPr id="256" name="Group 255">
              <a:extLst>
                <a:ext uri="{FF2B5EF4-FFF2-40B4-BE49-F238E27FC236}">
                  <a16:creationId xmlns:a16="http://schemas.microsoft.com/office/drawing/2014/main" id="{4428E33E-9DE1-944B-A161-B580A2914E04}"/>
                </a:ext>
              </a:extLst>
            </p:cNvPr>
            <p:cNvGrpSpPr/>
            <p:nvPr/>
          </p:nvGrpSpPr>
          <p:grpSpPr>
            <a:xfrm>
              <a:off x="6778037" y="1484362"/>
              <a:ext cx="1000518" cy="127115"/>
              <a:chOff x="6778037" y="1484362"/>
              <a:chExt cx="1000518" cy="127115"/>
            </a:xfrm>
          </p:grpSpPr>
          <p:grpSp>
            <p:nvGrpSpPr>
              <p:cNvPr id="259" name="Group 258">
                <a:extLst>
                  <a:ext uri="{FF2B5EF4-FFF2-40B4-BE49-F238E27FC236}">
                    <a16:creationId xmlns:a16="http://schemas.microsoft.com/office/drawing/2014/main" id="{292F7338-6B38-4645-A699-4AC4E36C1F13}"/>
                  </a:ext>
                </a:extLst>
              </p:cNvPr>
              <p:cNvGrpSpPr/>
              <p:nvPr/>
            </p:nvGrpSpPr>
            <p:grpSpPr>
              <a:xfrm>
                <a:off x="6778037" y="1484362"/>
                <a:ext cx="500259" cy="127115"/>
                <a:chOff x="6778037" y="1062016"/>
                <a:chExt cx="725795" cy="549461"/>
              </a:xfrm>
            </p:grpSpPr>
            <p:grpSp>
              <p:nvGrpSpPr>
                <p:cNvPr id="288" name="Group 287">
                  <a:extLst>
                    <a:ext uri="{FF2B5EF4-FFF2-40B4-BE49-F238E27FC236}">
                      <a16:creationId xmlns:a16="http://schemas.microsoft.com/office/drawing/2014/main" id="{18B8F769-CBAA-584B-8FE9-8AFFCBAF0584}"/>
                    </a:ext>
                  </a:extLst>
                </p:cNvPr>
                <p:cNvGrpSpPr/>
                <p:nvPr/>
              </p:nvGrpSpPr>
              <p:grpSpPr>
                <a:xfrm>
                  <a:off x="6778037" y="1062016"/>
                  <a:ext cx="241932" cy="549461"/>
                  <a:chOff x="6778036" y="1062016"/>
                  <a:chExt cx="2197847" cy="549461"/>
                </a:xfrm>
              </p:grpSpPr>
              <p:sp>
                <p:nvSpPr>
                  <p:cNvPr id="307" name="Arc 306">
                    <a:extLst>
                      <a:ext uri="{FF2B5EF4-FFF2-40B4-BE49-F238E27FC236}">
                        <a16:creationId xmlns:a16="http://schemas.microsoft.com/office/drawing/2014/main" id="{9C6C4411-347D-1945-8B8B-FBF6AF64CDE3}"/>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Arc 307">
                    <a:extLst>
                      <a:ext uri="{FF2B5EF4-FFF2-40B4-BE49-F238E27FC236}">
                        <a16:creationId xmlns:a16="http://schemas.microsoft.com/office/drawing/2014/main" id="{C90F5F5F-18AA-4642-A44C-30EF885BCB62}"/>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Arc 308">
                    <a:extLst>
                      <a:ext uri="{FF2B5EF4-FFF2-40B4-BE49-F238E27FC236}">
                        <a16:creationId xmlns:a16="http://schemas.microsoft.com/office/drawing/2014/main" id="{512E9E01-E0E3-5F4E-A578-DF85DCAD34B7}"/>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Arc 309">
                    <a:extLst>
                      <a:ext uri="{FF2B5EF4-FFF2-40B4-BE49-F238E27FC236}">
                        <a16:creationId xmlns:a16="http://schemas.microsoft.com/office/drawing/2014/main" id="{68AE8C7D-7E04-B649-BC31-BF166E28F035}"/>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Arc 310">
                    <a:extLst>
                      <a:ext uri="{FF2B5EF4-FFF2-40B4-BE49-F238E27FC236}">
                        <a16:creationId xmlns:a16="http://schemas.microsoft.com/office/drawing/2014/main" id="{6C292CD7-35C5-194E-9E60-7EE78D1FCBC6}"/>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Arc 311">
                    <a:extLst>
                      <a:ext uri="{FF2B5EF4-FFF2-40B4-BE49-F238E27FC236}">
                        <a16:creationId xmlns:a16="http://schemas.microsoft.com/office/drawing/2014/main" id="{AB8041C9-537E-754F-B91A-BE10A5DC1415}"/>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Arc 312">
                    <a:extLst>
                      <a:ext uri="{FF2B5EF4-FFF2-40B4-BE49-F238E27FC236}">
                        <a16:creationId xmlns:a16="http://schemas.microsoft.com/office/drawing/2014/main" id="{BF3BD1B8-E48C-494C-87DB-67ED6596C8F1}"/>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4" name="Arc 313">
                    <a:extLst>
                      <a:ext uri="{FF2B5EF4-FFF2-40B4-BE49-F238E27FC236}">
                        <a16:creationId xmlns:a16="http://schemas.microsoft.com/office/drawing/2014/main" id="{D99456C2-8396-B943-8373-899083948295}"/>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83CF9D00-E746-DF47-9F80-8B96A1D408F2}"/>
                    </a:ext>
                  </a:extLst>
                </p:cNvPr>
                <p:cNvGrpSpPr/>
                <p:nvPr/>
              </p:nvGrpSpPr>
              <p:grpSpPr>
                <a:xfrm>
                  <a:off x="7019969" y="1062016"/>
                  <a:ext cx="241932" cy="549461"/>
                  <a:chOff x="6778036" y="1062016"/>
                  <a:chExt cx="2197847" cy="549461"/>
                </a:xfrm>
              </p:grpSpPr>
              <p:sp>
                <p:nvSpPr>
                  <p:cNvPr id="299" name="Arc 298">
                    <a:extLst>
                      <a:ext uri="{FF2B5EF4-FFF2-40B4-BE49-F238E27FC236}">
                        <a16:creationId xmlns:a16="http://schemas.microsoft.com/office/drawing/2014/main" id="{A2ED3664-2B40-FB43-BCEF-640A4EAC5CEA}"/>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Arc 299">
                    <a:extLst>
                      <a:ext uri="{FF2B5EF4-FFF2-40B4-BE49-F238E27FC236}">
                        <a16:creationId xmlns:a16="http://schemas.microsoft.com/office/drawing/2014/main" id="{225DF136-D1B3-224C-A09B-9104DBB0AA1B}"/>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1" name="Arc 300">
                    <a:extLst>
                      <a:ext uri="{FF2B5EF4-FFF2-40B4-BE49-F238E27FC236}">
                        <a16:creationId xmlns:a16="http://schemas.microsoft.com/office/drawing/2014/main" id="{B5E5411F-D3C1-4D4B-94D5-DD64A9DFB392}"/>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2" name="Arc 301">
                    <a:extLst>
                      <a:ext uri="{FF2B5EF4-FFF2-40B4-BE49-F238E27FC236}">
                        <a16:creationId xmlns:a16="http://schemas.microsoft.com/office/drawing/2014/main" id="{463F9392-B99B-6544-947E-794517DB7353}"/>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Arc 302">
                    <a:extLst>
                      <a:ext uri="{FF2B5EF4-FFF2-40B4-BE49-F238E27FC236}">
                        <a16:creationId xmlns:a16="http://schemas.microsoft.com/office/drawing/2014/main" id="{45F839A5-2DCE-F447-967B-728FEEB94256}"/>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Arc 303">
                    <a:extLst>
                      <a:ext uri="{FF2B5EF4-FFF2-40B4-BE49-F238E27FC236}">
                        <a16:creationId xmlns:a16="http://schemas.microsoft.com/office/drawing/2014/main" id="{1F6B01A8-7929-114B-AF82-498C93FF3D8E}"/>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Arc 304">
                    <a:extLst>
                      <a:ext uri="{FF2B5EF4-FFF2-40B4-BE49-F238E27FC236}">
                        <a16:creationId xmlns:a16="http://schemas.microsoft.com/office/drawing/2014/main" id="{FFA7A1B8-AA1C-D34E-90BE-0CEDF434E254}"/>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Arc 305">
                    <a:extLst>
                      <a:ext uri="{FF2B5EF4-FFF2-40B4-BE49-F238E27FC236}">
                        <a16:creationId xmlns:a16="http://schemas.microsoft.com/office/drawing/2014/main" id="{450AE279-2A6C-A948-8B2E-E7278C1D2853}"/>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0" name="Group 289">
                  <a:extLst>
                    <a:ext uri="{FF2B5EF4-FFF2-40B4-BE49-F238E27FC236}">
                      <a16:creationId xmlns:a16="http://schemas.microsoft.com/office/drawing/2014/main" id="{B7FBC1A5-247E-C64A-9677-E8F986F20A6E}"/>
                    </a:ext>
                  </a:extLst>
                </p:cNvPr>
                <p:cNvGrpSpPr/>
                <p:nvPr/>
              </p:nvGrpSpPr>
              <p:grpSpPr>
                <a:xfrm>
                  <a:off x="7261900" y="1062016"/>
                  <a:ext cx="241932" cy="549461"/>
                  <a:chOff x="6778036" y="1062016"/>
                  <a:chExt cx="2197847" cy="549461"/>
                </a:xfrm>
              </p:grpSpPr>
              <p:sp>
                <p:nvSpPr>
                  <p:cNvPr id="291" name="Arc 290">
                    <a:extLst>
                      <a:ext uri="{FF2B5EF4-FFF2-40B4-BE49-F238E27FC236}">
                        <a16:creationId xmlns:a16="http://schemas.microsoft.com/office/drawing/2014/main" id="{4A0A12A6-2681-BE41-9F17-A1B0C0480C8C}"/>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Arc 291">
                    <a:extLst>
                      <a:ext uri="{FF2B5EF4-FFF2-40B4-BE49-F238E27FC236}">
                        <a16:creationId xmlns:a16="http://schemas.microsoft.com/office/drawing/2014/main" id="{03C57C93-9893-F144-A539-6C517605F642}"/>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Arc 292">
                    <a:extLst>
                      <a:ext uri="{FF2B5EF4-FFF2-40B4-BE49-F238E27FC236}">
                        <a16:creationId xmlns:a16="http://schemas.microsoft.com/office/drawing/2014/main" id="{7B254B20-EF66-7946-82C8-C7F0F030B7BB}"/>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Arc 293">
                    <a:extLst>
                      <a:ext uri="{FF2B5EF4-FFF2-40B4-BE49-F238E27FC236}">
                        <a16:creationId xmlns:a16="http://schemas.microsoft.com/office/drawing/2014/main" id="{DF07A69D-FBA1-B64F-B820-FE9F878BDDE6}"/>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Arc 294">
                    <a:extLst>
                      <a:ext uri="{FF2B5EF4-FFF2-40B4-BE49-F238E27FC236}">
                        <a16:creationId xmlns:a16="http://schemas.microsoft.com/office/drawing/2014/main" id="{5D5FE2D8-75EC-7049-89A7-977838EB916E}"/>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Arc 295">
                    <a:extLst>
                      <a:ext uri="{FF2B5EF4-FFF2-40B4-BE49-F238E27FC236}">
                        <a16:creationId xmlns:a16="http://schemas.microsoft.com/office/drawing/2014/main" id="{395D99AC-D6AE-614E-9F99-9683894DCEC9}"/>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Arc 296">
                    <a:extLst>
                      <a:ext uri="{FF2B5EF4-FFF2-40B4-BE49-F238E27FC236}">
                        <a16:creationId xmlns:a16="http://schemas.microsoft.com/office/drawing/2014/main" id="{BB1EDB35-2AB3-3B4B-8B67-FF2C50C2350A}"/>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Arc 297">
                    <a:extLst>
                      <a:ext uri="{FF2B5EF4-FFF2-40B4-BE49-F238E27FC236}">
                        <a16:creationId xmlns:a16="http://schemas.microsoft.com/office/drawing/2014/main" id="{031F9005-F69A-DB4F-835F-0A84192BAC59}"/>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60" name="Group 259">
                <a:extLst>
                  <a:ext uri="{FF2B5EF4-FFF2-40B4-BE49-F238E27FC236}">
                    <a16:creationId xmlns:a16="http://schemas.microsoft.com/office/drawing/2014/main" id="{9000AD40-B2B9-DE4B-A405-22BE7C37AF82}"/>
                  </a:ext>
                </a:extLst>
              </p:cNvPr>
              <p:cNvGrpSpPr/>
              <p:nvPr/>
            </p:nvGrpSpPr>
            <p:grpSpPr>
              <a:xfrm>
                <a:off x="7278296" y="1484362"/>
                <a:ext cx="500259" cy="127115"/>
                <a:chOff x="6778037" y="1062016"/>
                <a:chExt cx="725795" cy="549461"/>
              </a:xfrm>
            </p:grpSpPr>
            <p:grpSp>
              <p:nvGrpSpPr>
                <p:cNvPr id="261" name="Group 260">
                  <a:extLst>
                    <a:ext uri="{FF2B5EF4-FFF2-40B4-BE49-F238E27FC236}">
                      <a16:creationId xmlns:a16="http://schemas.microsoft.com/office/drawing/2014/main" id="{384569E4-FC90-FF4F-A214-CE111B1C4F1E}"/>
                    </a:ext>
                  </a:extLst>
                </p:cNvPr>
                <p:cNvGrpSpPr/>
                <p:nvPr/>
              </p:nvGrpSpPr>
              <p:grpSpPr>
                <a:xfrm>
                  <a:off x="6778037" y="1062016"/>
                  <a:ext cx="241932" cy="549461"/>
                  <a:chOff x="6778036" y="1062016"/>
                  <a:chExt cx="2197847" cy="549461"/>
                </a:xfrm>
              </p:grpSpPr>
              <p:sp>
                <p:nvSpPr>
                  <p:cNvPr id="280" name="Arc 279">
                    <a:extLst>
                      <a:ext uri="{FF2B5EF4-FFF2-40B4-BE49-F238E27FC236}">
                        <a16:creationId xmlns:a16="http://schemas.microsoft.com/office/drawing/2014/main" id="{16CFFF3F-B925-FA4E-965E-6E7BF3936FF7}"/>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Arc 280">
                    <a:extLst>
                      <a:ext uri="{FF2B5EF4-FFF2-40B4-BE49-F238E27FC236}">
                        <a16:creationId xmlns:a16="http://schemas.microsoft.com/office/drawing/2014/main" id="{0A1830FB-ADF3-1E4E-BDE2-75F63134366C}"/>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Arc 281">
                    <a:extLst>
                      <a:ext uri="{FF2B5EF4-FFF2-40B4-BE49-F238E27FC236}">
                        <a16:creationId xmlns:a16="http://schemas.microsoft.com/office/drawing/2014/main" id="{5CC2B4F6-6081-864F-A83F-B61DD8BFE9AA}"/>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Arc 282">
                    <a:extLst>
                      <a:ext uri="{FF2B5EF4-FFF2-40B4-BE49-F238E27FC236}">
                        <a16:creationId xmlns:a16="http://schemas.microsoft.com/office/drawing/2014/main" id="{2DD5FDEE-F3DF-D04C-86D3-5086DDC034A7}"/>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4" name="Arc 283">
                    <a:extLst>
                      <a:ext uri="{FF2B5EF4-FFF2-40B4-BE49-F238E27FC236}">
                        <a16:creationId xmlns:a16="http://schemas.microsoft.com/office/drawing/2014/main" id="{568748B7-C47C-2349-AD61-11C47C300564}"/>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Arc 284">
                    <a:extLst>
                      <a:ext uri="{FF2B5EF4-FFF2-40B4-BE49-F238E27FC236}">
                        <a16:creationId xmlns:a16="http://schemas.microsoft.com/office/drawing/2014/main" id="{05E87F67-1D2D-4F4B-9989-6A6EC6E3FC4C}"/>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6" name="Arc 285">
                    <a:extLst>
                      <a:ext uri="{FF2B5EF4-FFF2-40B4-BE49-F238E27FC236}">
                        <a16:creationId xmlns:a16="http://schemas.microsoft.com/office/drawing/2014/main" id="{1F8C801A-51F6-2B4F-A662-06FA019A8AD8}"/>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Arc 286">
                    <a:extLst>
                      <a:ext uri="{FF2B5EF4-FFF2-40B4-BE49-F238E27FC236}">
                        <a16:creationId xmlns:a16="http://schemas.microsoft.com/office/drawing/2014/main" id="{BB79AEAE-E09D-304D-8D64-4B04515271C7}"/>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2" name="Group 261">
                  <a:extLst>
                    <a:ext uri="{FF2B5EF4-FFF2-40B4-BE49-F238E27FC236}">
                      <a16:creationId xmlns:a16="http://schemas.microsoft.com/office/drawing/2014/main" id="{763BC1B2-5790-3E41-9926-3DEE1EE02B78}"/>
                    </a:ext>
                  </a:extLst>
                </p:cNvPr>
                <p:cNvGrpSpPr/>
                <p:nvPr/>
              </p:nvGrpSpPr>
              <p:grpSpPr>
                <a:xfrm>
                  <a:off x="7019969" y="1062016"/>
                  <a:ext cx="241932" cy="549461"/>
                  <a:chOff x="6778036" y="1062016"/>
                  <a:chExt cx="2197847" cy="549461"/>
                </a:xfrm>
              </p:grpSpPr>
              <p:sp>
                <p:nvSpPr>
                  <p:cNvPr id="272" name="Arc 271">
                    <a:extLst>
                      <a:ext uri="{FF2B5EF4-FFF2-40B4-BE49-F238E27FC236}">
                        <a16:creationId xmlns:a16="http://schemas.microsoft.com/office/drawing/2014/main" id="{4E11D719-D03A-FD48-B990-44E6DFAABD25}"/>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Arc 272">
                    <a:extLst>
                      <a:ext uri="{FF2B5EF4-FFF2-40B4-BE49-F238E27FC236}">
                        <a16:creationId xmlns:a16="http://schemas.microsoft.com/office/drawing/2014/main" id="{7D87B847-A5CB-CD46-BD96-5AD356D64A68}"/>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4" name="Arc 273">
                    <a:extLst>
                      <a:ext uri="{FF2B5EF4-FFF2-40B4-BE49-F238E27FC236}">
                        <a16:creationId xmlns:a16="http://schemas.microsoft.com/office/drawing/2014/main" id="{3333AC44-F1B3-1845-BBE4-C9C32FBE661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5" name="Arc 274">
                    <a:extLst>
                      <a:ext uri="{FF2B5EF4-FFF2-40B4-BE49-F238E27FC236}">
                        <a16:creationId xmlns:a16="http://schemas.microsoft.com/office/drawing/2014/main" id="{BF1EBA57-6F9A-5D48-9F16-412A8D236595}"/>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Arc 275">
                    <a:extLst>
                      <a:ext uri="{FF2B5EF4-FFF2-40B4-BE49-F238E27FC236}">
                        <a16:creationId xmlns:a16="http://schemas.microsoft.com/office/drawing/2014/main" id="{EE6203B9-8095-AC45-A8CB-379EDBFF2966}"/>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7" name="Arc 276">
                    <a:extLst>
                      <a:ext uri="{FF2B5EF4-FFF2-40B4-BE49-F238E27FC236}">
                        <a16:creationId xmlns:a16="http://schemas.microsoft.com/office/drawing/2014/main" id="{A54176CB-E115-CE47-8D6A-5CC374CB009A}"/>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Arc 277">
                    <a:extLst>
                      <a:ext uri="{FF2B5EF4-FFF2-40B4-BE49-F238E27FC236}">
                        <a16:creationId xmlns:a16="http://schemas.microsoft.com/office/drawing/2014/main" id="{4B9C2CF1-247C-2C42-867B-1D4F15B57812}"/>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Arc 278">
                    <a:extLst>
                      <a:ext uri="{FF2B5EF4-FFF2-40B4-BE49-F238E27FC236}">
                        <a16:creationId xmlns:a16="http://schemas.microsoft.com/office/drawing/2014/main" id="{34103F5A-4CE2-4043-A66F-38628F7205DF}"/>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7016B227-74C8-EB46-9919-89EF472506E8}"/>
                    </a:ext>
                  </a:extLst>
                </p:cNvPr>
                <p:cNvGrpSpPr/>
                <p:nvPr/>
              </p:nvGrpSpPr>
              <p:grpSpPr>
                <a:xfrm>
                  <a:off x="7261900" y="1062016"/>
                  <a:ext cx="241932" cy="549461"/>
                  <a:chOff x="6778036" y="1062016"/>
                  <a:chExt cx="2197847" cy="549461"/>
                </a:xfrm>
              </p:grpSpPr>
              <p:sp>
                <p:nvSpPr>
                  <p:cNvPr id="264" name="Arc 263">
                    <a:extLst>
                      <a:ext uri="{FF2B5EF4-FFF2-40B4-BE49-F238E27FC236}">
                        <a16:creationId xmlns:a16="http://schemas.microsoft.com/office/drawing/2014/main" id="{710BC340-D37A-4446-9514-DD37E27E5FB2}"/>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 name="Arc 264">
                    <a:extLst>
                      <a:ext uri="{FF2B5EF4-FFF2-40B4-BE49-F238E27FC236}">
                        <a16:creationId xmlns:a16="http://schemas.microsoft.com/office/drawing/2014/main" id="{02BC62B9-34F2-034B-B55F-29E320016CF2}"/>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Arc 265">
                    <a:extLst>
                      <a:ext uri="{FF2B5EF4-FFF2-40B4-BE49-F238E27FC236}">
                        <a16:creationId xmlns:a16="http://schemas.microsoft.com/office/drawing/2014/main" id="{BE48E333-BA56-8A4C-BC06-54D4D74CC1F7}"/>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7" name="Arc 266">
                    <a:extLst>
                      <a:ext uri="{FF2B5EF4-FFF2-40B4-BE49-F238E27FC236}">
                        <a16:creationId xmlns:a16="http://schemas.microsoft.com/office/drawing/2014/main" id="{DBA1AEEE-EA23-1D47-94C0-ADAF82383C2B}"/>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 name="Arc 267">
                    <a:extLst>
                      <a:ext uri="{FF2B5EF4-FFF2-40B4-BE49-F238E27FC236}">
                        <a16:creationId xmlns:a16="http://schemas.microsoft.com/office/drawing/2014/main" id="{66C97015-92CC-9A48-802C-A52C66C05EA2}"/>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Arc 268">
                    <a:extLst>
                      <a:ext uri="{FF2B5EF4-FFF2-40B4-BE49-F238E27FC236}">
                        <a16:creationId xmlns:a16="http://schemas.microsoft.com/office/drawing/2014/main" id="{3D50C635-EBBA-E24E-AC1F-09CFBF0FC2D6}"/>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Arc 269">
                    <a:extLst>
                      <a:ext uri="{FF2B5EF4-FFF2-40B4-BE49-F238E27FC236}">
                        <a16:creationId xmlns:a16="http://schemas.microsoft.com/office/drawing/2014/main" id="{BE333E79-3310-074D-AE37-7231D16195C2}"/>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Arc 270">
                    <a:extLst>
                      <a:ext uri="{FF2B5EF4-FFF2-40B4-BE49-F238E27FC236}">
                        <a16:creationId xmlns:a16="http://schemas.microsoft.com/office/drawing/2014/main" id="{3E4F5C54-DC32-1044-996C-A13A99258525}"/>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57" name="Arc 256">
              <a:extLst>
                <a:ext uri="{FF2B5EF4-FFF2-40B4-BE49-F238E27FC236}">
                  <a16:creationId xmlns:a16="http://schemas.microsoft.com/office/drawing/2014/main" id="{9FD71AEA-EDB1-B246-A3E0-9B687C98FFED}"/>
                </a:ext>
              </a:extLst>
            </p:cNvPr>
            <p:cNvSpPr/>
            <p:nvPr/>
          </p:nvSpPr>
          <p:spPr>
            <a:xfrm rot="16200000">
              <a:off x="7778556" y="1515978"/>
              <a:ext cx="112560" cy="11256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8" name="Straight Arrow Connector 257">
              <a:extLst>
                <a:ext uri="{FF2B5EF4-FFF2-40B4-BE49-F238E27FC236}">
                  <a16:creationId xmlns:a16="http://schemas.microsoft.com/office/drawing/2014/main" id="{E3CED8B0-CD90-FE44-9729-CA75355F741F}"/>
                </a:ext>
              </a:extLst>
            </p:cNvPr>
            <p:cNvCxnSpPr>
              <a:stCxn id="257" idx="2"/>
            </p:cNvCxnSpPr>
            <p:nvPr/>
          </p:nvCxnSpPr>
          <p:spPr>
            <a:xfrm>
              <a:off x="7834836" y="1515978"/>
              <a:ext cx="562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5" name="Group 314">
            <a:extLst>
              <a:ext uri="{FF2B5EF4-FFF2-40B4-BE49-F238E27FC236}">
                <a16:creationId xmlns:a16="http://schemas.microsoft.com/office/drawing/2014/main" id="{D47DBB49-5F72-BB45-8FA4-098161B742E4}"/>
              </a:ext>
              <a:ext uri="{C183D7F6-B498-43B3-948B-1728B52AA6E4}">
                <adec:decorative xmlns:adec="http://schemas.microsoft.com/office/drawing/2017/decorative" val="1"/>
              </a:ext>
            </a:extLst>
          </p:cNvPr>
          <p:cNvGrpSpPr/>
          <p:nvPr/>
        </p:nvGrpSpPr>
        <p:grpSpPr>
          <a:xfrm rot="1800000">
            <a:off x="8260313" y="2152538"/>
            <a:ext cx="1113079" cy="144176"/>
            <a:chOff x="6778037" y="1484362"/>
            <a:chExt cx="1113079" cy="144176"/>
          </a:xfrm>
        </p:grpSpPr>
        <p:grpSp>
          <p:nvGrpSpPr>
            <p:cNvPr id="316" name="Group 315">
              <a:extLst>
                <a:ext uri="{FF2B5EF4-FFF2-40B4-BE49-F238E27FC236}">
                  <a16:creationId xmlns:a16="http://schemas.microsoft.com/office/drawing/2014/main" id="{03BE6BA5-DB26-6848-B886-54C8E614406C}"/>
                </a:ext>
              </a:extLst>
            </p:cNvPr>
            <p:cNvGrpSpPr/>
            <p:nvPr/>
          </p:nvGrpSpPr>
          <p:grpSpPr>
            <a:xfrm>
              <a:off x="6778037" y="1484362"/>
              <a:ext cx="1000518" cy="127115"/>
              <a:chOff x="6778037" y="1484362"/>
              <a:chExt cx="1000518" cy="127115"/>
            </a:xfrm>
          </p:grpSpPr>
          <p:grpSp>
            <p:nvGrpSpPr>
              <p:cNvPr id="319" name="Group 318">
                <a:extLst>
                  <a:ext uri="{FF2B5EF4-FFF2-40B4-BE49-F238E27FC236}">
                    <a16:creationId xmlns:a16="http://schemas.microsoft.com/office/drawing/2014/main" id="{865979E8-F64D-1447-AC81-F52C903DEB54}"/>
                  </a:ext>
                </a:extLst>
              </p:cNvPr>
              <p:cNvGrpSpPr/>
              <p:nvPr/>
            </p:nvGrpSpPr>
            <p:grpSpPr>
              <a:xfrm>
                <a:off x="6778037" y="1484362"/>
                <a:ext cx="500259" cy="127115"/>
                <a:chOff x="6778037" y="1062016"/>
                <a:chExt cx="725795" cy="549461"/>
              </a:xfrm>
            </p:grpSpPr>
            <p:grpSp>
              <p:nvGrpSpPr>
                <p:cNvPr id="348" name="Group 347">
                  <a:extLst>
                    <a:ext uri="{FF2B5EF4-FFF2-40B4-BE49-F238E27FC236}">
                      <a16:creationId xmlns:a16="http://schemas.microsoft.com/office/drawing/2014/main" id="{24BCDD50-F685-3943-917F-2FD765B11B10}"/>
                    </a:ext>
                  </a:extLst>
                </p:cNvPr>
                <p:cNvGrpSpPr/>
                <p:nvPr/>
              </p:nvGrpSpPr>
              <p:grpSpPr>
                <a:xfrm>
                  <a:off x="6778037" y="1062016"/>
                  <a:ext cx="241932" cy="549461"/>
                  <a:chOff x="6778036" y="1062016"/>
                  <a:chExt cx="2197847" cy="549461"/>
                </a:xfrm>
              </p:grpSpPr>
              <p:sp>
                <p:nvSpPr>
                  <p:cNvPr id="367" name="Arc 366">
                    <a:extLst>
                      <a:ext uri="{FF2B5EF4-FFF2-40B4-BE49-F238E27FC236}">
                        <a16:creationId xmlns:a16="http://schemas.microsoft.com/office/drawing/2014/main" id="{B6583012-0813-A747-833B-DC39E89DA396}"/>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Arc 367">
                    <a:extLst>
                      <a:ext uri="{FF2B5EF4-FFF2-40B4-BE49-F238E27FC236}">
                        <a16:creationId xmlns:a16="http://schemas.microsoft.com/office/drawing/2014/main" id="{42ED4942-001C-D04F-AEA3-E0F03C0F1F4D}"/>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9" name="Arc 368">
                    <a:extLst>
                      <a:ext uri="{FF2B5EF4-FFF2-40B4-BE49-F238E27FC236}">
                        <a16:creationId xmlns:a16="http://schemas.microsoft.com/office/drawing/2014/main" id="{68CD3665-7484-9942-8778-307A9788475F}"/>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0" name="Arc 369">
                    <a:extLst>
                      <a:ext uri="{FF2B5EF4-FFF2-40B4-BE49-F238E27FC236}">
                        <a16:creationId xmlns:a16="http://schemas.microsoft.com/office/drawing/2014/main" id="{46F45078-D24A-5C48-B45F-1F49F9C282E4}"/>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Arc 370">
                    <a:extLst>
                      <a:ext uri="{FF2B5EF4-FFF2-40B4-BE49-F238E27FC236}">
                        <a16:creationId xmlns:a16="http://schemas.microsoft.com/office/drawing/2014/main" id="{03274FD0-12D3-FC4D-B346-ED752AD29301}"/>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Arc 371">
                    <a:extLst>
                      <a:ext uri="{FF2B5EF4-FFF2-40B4-BE49-F238E27FC236}">
                        <a16:creationId xmlns:a16="http://schemas.microsoft.com/office/drawing/2014/main" id="{60982A02-A7EE-8A4F-B741-A77A4F9DE43B}"/>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Arc 372">
                    <a:extLst>
                      <a:ext uri="{FF2B5EF4-FFF2-40B4-BE49-F238E27FC236}">
                        <a16:creationId xmlns:a16="http://schemas.microsoft.com/office/drawing/2014/main" id="{916E97C5-1642-874A-9454-8EC62E56B765}"/>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Arc 373">
                    <a:extLst>
                      <a:ext uri="{FF2B5EF4-FFF2-40B4-BE49-F238E27FC236}">
                        <a16:creationId xmlns:a16="http://schemas.microsoft.com/office/drawing/2014/main" id="{12D3FF91-4554-034A-925B-1F6EFCB819C8}"/>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9" name="Group 348">
                  <a:extLst>
                    <a:ext uri="{FF2B5EF4-FFF2-40B4-BE49-F238E27FC236}">
                      <a16:creationId xmlns:a16="http://schemas.microsoft.com/office/drawing/2014/main" id="{DDA74DEB-3122-9B48-A0A5-86573974EA2C}"/>
                    </a:ext>
                  </a:extLst>
                </p:cNvPr>
                <p:cNvGrpSpPr/>
                <p:nvPr/>
              </p:nvGrpSpPr>
              <p:grpSpPr>
                <a:xfrm>
                  <a:off x="7019969" y="1062016"/>
                  <a:ext cx="241932" cy="549461"/>
                  <a:chOff x="6778036" y="1062016"/>
                  <a:chExt cx="2197847" cy="549461"/>
                </a:xfrm>
              </p:grpSpPr>
              <p:sp>
                <p:nvSpPr>
                  <p:cNvPr id="359" name="Arc 358">
                    <a:extLst>
                      <a:ext uri="{FF2B5EF4-FFF2-40B4-BE49-F238E27FC236}">
                        <a16:creationId xmlns:a16="http://schemas.microsoft.com/office/drawing/2014/main" id="{34B766D9-D8AA-FD4E-A6F6-610BF7F1F896}"/>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Arc 359">
                    <a:extLst>
                      <a:ext uri="{FF2B5EF4-FFF2-40B4-BE49-F238E27FC236}">
                        <a16:creationId xmlns:a16="http://schemas.microsoft.com/office/drawing/2014/main" id="{6657489C-5A39-AD4F-A9F3-2F9584F3FCA4}"/>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Arc 360">
                    <a:extLst>
                      <a:ext uri="{FF2B5EF4-FFF2-40B4-BE49-F238E27FC236}">
                        <a16:creationId xmlns:a16="http://schemas.microsoft.com/office/drawing/2014/main" id="{70AB7EFA-8002-4643-9F51-B9BFF3EE15ED}"/>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Arc 361">
                    <a:extLst>
                      <a:ext uri="{FF2B5EF4-FFF2-40B4-BE49-F238E27FC236}">
                        <a16:creationId xmlns:a16="http://schemas.microsoft.com/office/drawing/2014/main" id="{D461FDD3-9CCB-5B4D-B221-D26D9C3783C1}"/>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Arc 362">
                    <a:extLst>
                      <a:ext uri="{FF2B5EF4-FFF2-40B4-BE49-F238E27FC236}">
                        <a16:creationId xmlns:a16="http://schemas.microsoft.com/office/drawing/2014/main" id="{515FC10A-E0D9-5E4F-98C6-37E2C4E34267}"/>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Arc 363">
                    <a:extLst>
                      <a:ext uri="{FF2B5EF4-FFF2-40B4-BE49-F238E27FC236}">
                        <a16:creationId xmlns:a16="http://schemas.microsoft.com/office/drawing/2014/main" id="{BFAED53A-0D5B-D843-B39B-3B38D78675C1}"/>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Arc 364">
                    <a:extLst>
                      <a:ext uri="{FF2B5EF4-FFF2-40B4-BE49-F238E27FC236}">
                        <a16:creationId xmlns:a16="http://schemas.microsoft.com/office/drawing/2014/main" id="{692CB490-09B3-1C40-864B-469691B12722}"/>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Arc 365">
                    <a:extLst>
                      <a:ext uri="{FF2B5EF4-FFF2-40B4-BE49-F238E27FC236}">
                        <a16:creationId xmlns:a16="http://schemas.microsoft.com/office/drawing/2014/main" id="{9902FDDC-5A7B-494D-B41D-B00048948FEB}"/>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0088E05B-B4B9-B843-8B7F-261DC4C2B95F}"/>
                    </a:ext>
                  </a:extLst>
                </p:cNvPr>
                <p:cNvGrpSpPr/>
                <p:nvPr/>
              </p:nvGrpSpPr>
              <p:grpSpPr>
                <a:xfrm>
                  <a:off x="7261900" y="1062016"/>
                  <a:ext cx="241932" cy="549461"/>
                  <a:chOff x="6778036" y="1062016"/>
                  <a:chExt cx="2197847" cy="549461"/>
                </a:xfrm>
              </p:grpSpPr>
              <p:sp>
                <p:nvSpPr>
                  <p:cNvPr id="351" name="Arc 350">
                    <a:extLst>
                      <a:ext uri="{FF2B5EF4-FFF2-40B4-BE49-F238E27FC236}">
                        <a16:creationId xmlns:a16="http://schemas.microsoft.com/office/drawing/2014/main" id="{AD0FB5C1-340E-3A4F-A821-F730C5981ED1}"/>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Arc 351">
                    <a:extLst>
                      <a:ext uri="{FF2B5EF4-FFF2-40B4-BE49-F238E27FC236}">
                        <a16:creationId xmlns:a16="http://schemas.microsoft.com/office/drawing/2014/main" id="{13ADEB71-D453-DA4B-B01A-E699B58CD7A8}"/>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Arc 352">
                    <a:extLst>
                      <a:ext uri="{FF2B5EF4-FFF2-40B4-BE49-F238E27FC236}">
                        <a16:creationId xmlns:a16="http://schemas.microsoft.com/office/drawing/2014/main" id="{029BF6CE-5016-0045-9EAD-ECAACCF64DAB}"/>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Arc 353">
                    <a:extLst>
                      <a:ext uri="{FF2B5EF4-FFF2-40B4-BE49-F238E27FC236}">
                        <a16:creationId xmlns:a16="http://schemas.microsoft.com/office/drawing/2014/main" id="{9D256269-8178-4644-A6B8-554F340970F1}"/>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Arc 354">
                    <a:extLst>
                      <a:ext uri="{FF2B5EF4-FFF2-40B4-BE49-F238E27FC236}">
                        <a16:creationId xmlns:a16="http://schemas.microsoft.com/office/drawing/2014/main" id="{5D37C309-7FB0-FF43-A739-BF849E3BA2AA}"/>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Arc 355">
                    <a:extLst>
                      <a:ext uri="{FF2B5EF4-FFF2-40B4-BE49-F238E27FC236}">
                        <a16:creationId xmlns:a16="http://schemas.microsoft.com/office/drawing/2014/main" id="{C4F8CA92-4DDB-A04F-8078-F47BFD81C7A1}"/>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Arc 356">
                    <a:extLst>
                      <a:ext uri="{FF2B5EF4-FFF2-40B4-BE49-F238E27FC236}">
                        <a16:creationId xmlns:a16="http://schemas.microsoft.com/office/drawing/2014/main" id="{158C423E-4AE8-714F-90AD-0E9DA4F2264E}"/>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Arc 357">
                    <a:extLst>
                      <a:ext uri="{FF2B5EF4-FFF2-40B4-BE49-F238E27FC236}">
                        <a16:creationId xmlns:a16="http://schemas.microsoft.com/office/drawing/2014/main" id="{AF0DE7D0-C170-9049-BDCB-DE0347B3987F}"/>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20" name="Group 319">
                <a:extLst>
                  <a:ext uri="{FF2B5EF4-FFF2-40B4-BE49-F238E27FC236}">
                    <a16:creationId xmlns:a16="http://schemas.microsoft.com/office/drawing/2014/main" id="{D572A96A-28A6-CC4A-9B00-BCE72BD6F25F}"/>
                  </a:ext>
                </a:extLst>
              </p:cNvPr>
              <p:cNvGrpSpPr/>
              <p:nvPr/>
            </p:nvGrpSpPr>
            <p:grpSpPr>
              <a:xfrm>
                <a:off x="7278296" y="1484362"/>
                <a:ext cx="500259" cy="127115"/>
                <a:chOff x="6778037" y="1062016"/>
                <a:chExt cx="725795" cy="549461"/>
              </a:xfrm>
            </p:grpSpPr>
            <p:grpSp>
              <p:nvGrpSpPr>
                <p:cNvPr id="321" name="Group 320">
                  <a:extLst>
                    <a:ext uri="{FF2B5EF4-FFF2-40B4-BE49-F238E27FC236}">
                      <a16:creationId xmlns:a16="http://schemas.microsoft.com/office/drawing/2014/main" id="{28CBE513-7358-FA40-92AF-267D218FBDD1}"/>
                    </a:ext>
                  </a:extLst>
                </p:cNvPr>
                <p:cNvGrpSpPr/>
                <p:nvPr/>
              </p:nvGrpSpPr>
              <p:grpSpPr>
                <a:xfrm>
                  <a:off x="6778037" y="1062016"/>
                  <a:ext cx="241932" cy="549461"/>
                  <a:chOff x="6778036" y="1062016"/>
                  <a:chExt cx="2197847" cy="549461"/>
                </a:xfrm>
              </p:grpSpPr>
              <p:sp>
                <p:nvSpPr>
                  <p:cNvPr id="340" name="Arc 339">
                    <a:extLst>
                      <a:ext uri="{FF2B5EF4-FFF2-40B4-BE49-F238E27FC236}">
                        <a16:creationId xmlns:a16="http://schemas.microsoft.com/office/drawing/2014/main" id="{AD9E4498-DA37-5F4D-9C25-2FF29A926C12}"/>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Arc 340">
                    <a:extLst>
                      <a:ext uri="{FF2B5EF4-FFF2-40B4-BE49-F238E27FC236}">
                        <a16:creationId xmlns:a16="http://schemas.microsoft.com/office/drawing/2014/main" id="{BC90BC69-EAB7-4E49-8FB2-0DA0B63B9DFD}"/>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Arc 341">
                    <a:extLst>
                      <a:ext uri="{FF2B5EF4-FFF2-40B4-BE49-F238E27FC236}">
                        <a16:creationId xmlns:a16="http://schemas.microsoft.com/office/drawing/2014/main" id="{381DFE4C-1080-7841-99F5-D4EC1B8F4EA7}"/>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Arc 342">
                    <a:extLst>
                      <a:ext uri="{FF2B5EF4-FFF2-40B4-BE49-F238E27FC236}">
                        <a16:creationId xmlns:a16="http://schemas.microsoft.com/office/drawing/2014/main" id="{9EF89078-2020-A94C-B226-276FAA94B8C5}"/>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Arc 343">
                    <a:extLst>
                      <a:ext uri="{FF2B5EF4-FFF2-40B4-BE49-F238E27FC236}">
                        <a16:creationId xmlns:a16="http://schemas.microsoft.com/office/drawing/2014/main" id="{BB4D3B09-981E-734A-80FE-6F66C65D081A}"/>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Arc 344">
                    <a:extLst>
                      <a:ext uri="{FF2B5EF4-FFF2-40B4-BE49-F238E27FC236}">
                        <a16:creationId xmlns:a16="http://schemas.microsoft.com/office/drawing/2014/main" id="{1606F07C-42FF-7643-88BD-BF074D13061E}"/>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Arc 345">
                    <a:extLst>
                      <a:ext uri="{FF2B5EF4-FFF2-40B4-BE49-F238E27FC236}">
                        <a16:creationId xmlns:a16="http://schemas.microsoft.com/office/drawing/2014/main" id="{547780F5-777B-154F-B356-763AB417CD5C}"/>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Arc 346">
                    <a:extLst>
                      <a:ext uri="{FF2B5EF4-FFF2-40B4-BE49-F238E27FC236}">
                        <a16:creationId xmlns:a16="http://schemas.microsoft.com/office/drawing/2014/main" id="{BFBEAA2E-E835-094F-99D5-17C04D0109DD}"/>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27801B94-E216-2F4A-B0D8-13D7A042CD2D}"/>
                    </a:ext>
                  </a:extLst>
                </p:cNvPr>
                <p:cNvGrpSpPr/>
                <p:nvPr/>
              </p:nvGrpSpPr>
              <p:grpSpPr>
                <a:xfrm>
                  <a:off x="7019969" y="1062016"/>
                  <a:ext cx="241932" cy="549461"/>
                  <a:chOff x="6778036" y="1062016"/>
                  <a:chExt cx="2197847" cy="549461"/>
                </a:xfrm>
              </p:grpSpPr>
              <p:sp>
                <p:nvSpPr>
                  <p:cNvPr id="332" name="Arc 331">
                    <a:extLst>
                      <a:ext uri="{FF2B5EF4-FFF2-40B4-BE49-F238E27FC236}">
                        <a16:creationId xmlns:a16="http://schemas.microsoft.com/office/drawing/2014/main" id="{75F33BAD-36FC-FB43-BDEF-1D533D3DD4EF}"/>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Arc 332">
                    <a:extLst>
                      <a:ext uri="{FF2B5EF4-FFF2-40B4-BE49-F238E27FC236}">
                        <a16:creationId xmlns:a16="http://schemas.microsoft.com/office/drawing/2014/main" id="{56CF3751-762E-6E40-BBEB-0C38A477BD40}"/>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Arc 333">
                    <a:extLst>
                      <a:ext uri="{FF2B5EF4-FFF2-40B4-BE49-F238E27FC236}">
                        <a16:creationId xmlns:a16="http://schemas.microsoft.com/office/drawing/2014/main" id="{031837F9-373F-374C-9D87-C1CFB368C31F}"/>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Arc 334">
                    <a:extLst>
                      <a:ext uri="{FF2B5EF4-FFF2-40B4-BE49-F238E27FC236}">
                        <a16:creationId xmlns:a16="http://schemas.microsoft.com/office/drawing/2014/main" id="{3CEE8649-DEC1-AF44-9CBB-70F063EF9BAF}"/>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Arc 335">
                    <a:extLst>
                      <a:ext uri="{FF2B5EF4-FFF2-40B4-BE49-F238E27FC236}">
                        <a16:creationId xmlns:a16="http://schemas.microsoft.com/office/drawing/2014/main" id="{6C476E56-F0F1-3845-88F3-6683E7FDB4C7}"/>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Arc 336">
                    <a:extLst>
                      <a:ext uri="{FF2B5EF4-FFF2-40B4-BE49-F238E27FC236}">
                        <a16:creationId xmlns:a16="http://schemas.microsoft.com/office/drawing/2014/main" id="{6095486B-B714-1F40-8315-DD4D2CD06634}"/>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Arc 337">
                    <a:extLst>
                      <a:ext uri="{FF2B5EF4-FFF2-40B4-BE49-F238E27FC236}">
                        <a16:creationId xmlns:a16="http://schemas.microsoft.com/office/drawing/2014/main" id="{4C316D29-20F5-0741-8BB3-AF245257DEA2}"/>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Arc 338">
                    <a:extLst>
                      <a:ext uri="{FF2B5EF4-FFF2-40B4-BE49-F238E27FC236}">
                        <a16:creationId xmlns:a16="http://schemas.microsoft.com/office/drawing/2014/main" id="{B25C5538-BD20-CA4A-8E40-05D18FF02932}"/>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3" name="Group 322">
                  <a:extLst>
                    <a:ext uri="{FF2B5EF4-FFF2-40B4-BE49-F238E27FC236}">
                      <a16:creationId xmlns:a16="http://schemas.microsoft.com/office/drawing/2014/main" id="{27EDB602-3F2C-904F-8D64-F96D7678EFFC}"/>
                    </a:ext>
                  </a:extLst>
                </p:cNvPr>
                <p:cNvGrpSpPr/>
                <p:nvPr/>
              </p:nvGrpSpPr>
              <p:grpSpPr>
                <a:xfrm>
                  <a:off x="7261900" y="1062016"/>
                  <a:ext cx="241932" cy="549461"/>
                  <a:chOff x="6778036" y="1062016"/>
                  <a:chExt cx="2197847" cy="549461"/>
                </a:xfrm>
              </p:grpSpPr>
              <p:sp>
                <p:nvSpPr>
                  <p:cNvPr id="324" name="Arc 323">
                    <a:extLst>
                      <a:ext uri="{FF2B5EF4-FFF2-40B4-BE49-F238E27FC236}">
                        <a16:creationId xmlns:a16="http://schemas.microsoft.com/office/drawing/2014/main" id="{4F0D4CA1-E9CE-934F-A206-34AB34275621}"/>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Arc 324">
                    <a:extLst>
                      <a:ext uri="{FF2B5EF4-FFF2-40B4-BE49-F238E27FC236}">
                        <a16:creationId xmlns:a16="http://schemas.microsoft.com/office/drawing/2014/main" id="{BB60AFCB-5794-CD4B-9CA9-E3CEAE701909}"/>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Arc 325">
                    <a:extLst>
                      <a:ext uri="{FF2B5EF4-FFF2-40B4-BE49-F238E27FC236}">
                        <a16:creationId xmlns:a16="http://schemas.microsoft.com/office/drawing/2014/main" id="{FD81ADC8-BE51-0A4B-80C2-2CD2C35CF8A9}"/>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Arc 326">
                    <a:extLst>
                      <a:ext uri="{FF2B5EF4-FFF2-40B4-BE49-F238E27FC236}">
                        <a16:creationId xmlns:a16="http://schemas.microsoft.com/office/drawing/2014/main" id="{73976272-E405-A44D-9081-4C15EBFFF22D}"/>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8" name="Arc 327">
                    <a:extLst>
                      <a:ext uri="{FF2B5EF4-FFF2-40B4-BE49-F238E27FC236}">
                        <a16:creationId xmlns:a16="http://schemas.microsoft.com/office/drawing/2014/main" id="{55BBC9B7-0032-314A-B8F4-65A985C51DD9}"/>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9" name="Arc 328">
                    <a:extLst>
                      <a:ext uri="{FF2B5EF4-FFF2-40B4-BE49-F238E27FC236}">
                        <a16:creationId xmlns:a16="http://schemas.microsoft.com/office/drawing/2014/main" id="{660BD7CD-835B-9541-857C-E056D4315FCE}"/>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Arc 329">
                    <a:extLst>
                      <a:ext uri="{FF2B5EF4-FFF2-40B4-BE49-F238E27FC236}">
                        <a16:creationId xmlns:a16="http://schemas.microsoft.com/office/drawing/2014/main" id="{F029F1DC-C421-EB4C-A61F-94B374C2EE67}"/>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Arc 330">
                    <a:extLst>
                      <a:ext uri="{FF2B5EF4-FFF2-40B4-BE49-F238E27FC236}">
                        <a16:creationId xmlns:a16="http://schemas.microsoft.com/office/drawing/2014/main" id="{642AB877-AD18-CF4E-A3B7-F7F220A13B6D}"/>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317" name="Arc 316">
              <a:extLst>
                <a:ext uri="{FF2B5EF4-FFF2-40B4-BE49-F238E27FC236}">
                  <a16:creationId xmlns:a16="http://schemas.microsoft.com/office/drawing/2014/main" id="{507AC71D-ACB8-B845-A5F3-82D0319B8EF4}"/>
                </a:ext>
              </a:extLst>
            </p:cNvPr>
            <p:cNvSpPr/>
            <p:nvPr/>
          </p:nvSpPr>
          <p:spPr>
            <a:xfrm rot="16200000">
              <a:off x="7778556" y="1515978"/>
              <a:ext cx="112560" cy="11256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18" name="Straight Arrow Connector 317">
              <a:extLst>
                <a:ext uri="{FF2B5EF4-FFF2-40B4-BE49-F238E27FC236}">
                  <a16:creationId xmlns:a16="http://schemas.microsoft.com/office/drawing/2014/main" id="{34E00ABD-EEA7-0340-A90F-A554933AA33D}"/>
                </a:ext>
              </a:extLst>
            </p:cNvPr>
            <p:cNvCxnSpPr>
              <a:stCxn id="317" idx="2"/>
            </p:cNvCxnSpPr>
            <p:nvPr/>
          </p:nvCxnSpPr>
          <p:spPr>
            <a:xfrm>
              <a:off x="7834836" y="1515978"/>
              <a:ext cx="5628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75" name="Sun 374">
            <a:extLst>
              <a:ext uri="{FF2B5EF4-FFF2-40B4-BE49-F238E27FC236}">
                <a16:creationId xmlns:a16="http://schemas.microsoft.com/office/drawing/2014/main" id="{7066F246-4715-AC42-98F6-E7789D11E71A}"/>
              </a:ext>
              <a:ext uri="{C183D7F6-B498-43B3-948B-1728B52AA6E4}">
                <adec:decorative xmlns:adec="http://schemas.microsoft.com/office/drawing/2017/decorative" val="1"/>
              </a:ext>
            </a:extLst>
          </p:cNvPr>
          <p:cNvSpPr/>
          <p:nvPr/>
        </p:nvSpPr>
        <p:spPr>
          <a:xfrm>
            <a:off x="6969552" y="929340"/>
            <a:ext cx="1213757" cy="1213757"/>
          </a:xfrm>
          <a:prstGeom prst="sun">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376" name="TextBox 375">
            <a:extLst>
              <a:ext uri="{FF2B5EF4-FFF2-40B4-BE49-F238E27FC236}">
                <a16:creationId xmlns:a16="http://schemas.microsoft.com/office/drawing/2014/main" id="{CCDD2BE6-55E5-744C-BF17-1875B397600F}"/>
              </a:ext>
              <a:ext uri="{C183D7F6-B498-43B3-948B-1728B52AA6E4}">
                <adec:decorative xmlns:adec="http://schemas.microsoft.com/office/drawing/2017/decorative" val="1"/>
              </a:ext>
            </a:extLst>
          </p:cNvPr>
          <p:cNvSpPr txBox="1"/>
          <p:nvPr/>
        </p:nvSpPr>
        <p:spPr>
          <a:xfrm>
            <a:off x="6893454" y="563326"/>
            <a:ext cx="1365951" cy="523220"/>
          </a:xfrm>
          <a:prstGeom prst="rect">
            <a:avLst/>
          </a:prstGeom>
          <a:noFill/>
        </p:spPr>
        <p:txBody>
          <a:bodyPr wrap="none" rtlCol="0">
            <a:spAutoFit/>
          </a:bodyPr>
          <a:lstStyle/>
          <a:p>
            <a:pPr algn="l"/>
            <a:r>
              <a:rPr lang="en-US" sz="2800" dirty="0"/>
              <a:t>Sunlight</a:t>
            </a:r>
          </a:p>
        </p:txBody>
      </p:sp>
      <p:sp>
        <p:nvSpPr>
          <p:cNvPr id="377" name="Oval 376">
            <a:extLst>
              <a:ext uri="{FF2B5EF4-FFF2-40B4-BE49-F238E27FC236}">
                <a16:creationId xmlns:a16="http://schemas.microsoft.com/office/drawing/2014/main" id="{C923200D-83BB-6848-B877-2F476AA8445B}"/>
              </a:ext>
              <a:ext uri="{C183D7F6-B498-43B3-948B-1728B52AA6E4}">
                <adec:decorative xmlns:adec="http://schemas.microsoft.com/office/drawing/2017/decorative" val="1"/>
              </a:ext>
            </a:extLst>
          </p:cNvPr>
          <p:cNvSpPr/>
          <p:nvPr/>
        </p:nvSpPr>
        <p:spPr>
          <a:xfrm>
            <a:off x="9252868" y="2501042"/>
            <a:ext cx="751114" cy="610158"/>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378" name="Oval 377">
            <a:extLst>
              <a:ext uri="{FF2B5EF4-FFF2-40B4-BE49-F238E27FC236}">
                <a16:creationId xmlns:a16="http://schemas.microsoft.com/office/drawing/2014/main" id="{B6C92BBE-BED0-324C-845C-5810CF431FAD}"/>
              </a:ext>
              <a:ext uri="{C183D7F6-B498-43B3-948B-1728B52AA6E4}">
                <adec:decorative xmlns:adec="http://schemas.microsoft.com/office/drawing/2017/decorative" val="1"/>
              </a:ext>
            </a:extLst>
          </p:cNvPr>
          <p:cNvSpPr/>
          <p:nvPr/>
        </p:nvSpPr>
        <p:spPr>
          <a:xfrm>
            <a:off x="9753613" y="2677030"/>
            <a:ext cx="283027" cy="27108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nvGrpSpPr>
          <p:cNvPr id="379" name="Group 378">
            <a:extLst>
              <a:ext uri="{FF2B5EF4-FFF2-40B4-BE49-F238E27FC236}">
                <a16:creationId xmlns:a16="http://schemas.microsoft.com/office/drawing/2014/main" id="{DE0C52C5-7CC5-0744-A19A-2622AADB6719}"/>
              </a:ext>
              <a:ext uri="{C183D7F6-B498-43B3-948B-1728B52AA6E4}">
                <adec:decorative xmlns:adec="http://schemas.microsoft.com/office/drawing/2017/decorative" val="1"/>
              </a:ext>
            </a:extLst>
          </p:cNvPr>
          <p:cNvGrpSpPr/>
          <p:nvPr/>
        </p:nvGrpSpPr>
        <p:grpSpPr>
          <a:xfrm rot="20674962">
            <a:off x="10413689" y="1118527"/>
            <a:ext cx="878756" cy="917803"/>
            <a:chOff x="10043565" y="739641"/>
            <a:chExt cx="878756" cy="917803"/>
          </a:xfrm>
        </p:grpSpPr>
        <p:sp>
          <p:nvSpPr>
            <p:cNvPr id="380" name="Teardrop 379">
              <a:extLst>
                <a:ext uri="{FF2B5EF4-FFF2-40B4-BE49-F238E27FC236}">
                  <a16:creationId xmlns:a16="http://schemas.microsoft.com/office/drawing/2014/main" id="{F6AC6121-2598-6B43-96A9-20080DD43336}"/>
                </a:ext>
              </a:extLst>
            </p:cNvPr>
            <p:cNvSpPr/>
            <p:nvPr/>
          </p:nvSpPr>
          <p:spPr>
            <a:xfrm rot="3862540">
              <a:off x="10029291" y="761011"/>
              <a:ext cx="914400" cy="871660"/>
            </a:xfrm>
            <a:prstGeom prst="teardro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381" name="Teardrop 380">
              <a:extLst>
                <a:ext uri="{FF2B5EF4-FFF2-40B4-BE49-F238E27FC236}">
                  <a16:creationId xmlns:a16="http://schemas.microsoft.com/office/drawing/2014/main" id="{04863E34-4039-A44B-A7D8-5E822BC16CFA}"/>
                </a:ext>
              </a:extLst>
            </p:cNvPr>
            <p:cNvSpPr/>
            <p:nvPr/>
          </p:nvSpPr>
          <p:spPr>
            <a:xfrm rot="14662540">
              <a:off x="10022195" y="764414"/>
              <a:ext cx="914400" cy="871660"/>
            </a:xfrm>
            <a:prstGeom prst="teardrop">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382" name="Oval 381">
              <a:extLst>
                <a:ext uri="{FF2B5EF4-FFF2-40B4-BE49-F238E27FC236}">
                  <a16:creationId xmlns:a16="http://schemas.microsoft.com/office/drawing/2014/main" id="{5E203462-6AA9-0B4F-98B8-60AE386543EF}"/>
                </a:ext>
              </a:extLst>
            </p:cNvPr>
            <p:cNvSpPr/>
            <p:nvPr/>
          </p:nvSpPr>
          <p:spPr>
            <a:xfrm rot="3862540">
              <a:off x="10096891" y="761986"/>
              <a:ext cx="772884" cy="764083"/>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383" name="Oval 382">
              <a:extLst>
                <a:ext uri="{FF2B5EF4-FFF2-40B4-BE49-F238E27FC236}">
                  <a16:creationId xmlns:a16="http://schemas.microsoft.com/office/drawing/2014/main" id="{34C5C69B-3FF8-FE40-9CCD-E66D44C21E38}"/>
                </a:ext>
              </a:extLst>
            </p:cNvPr>
            <p:cNvSpPr/>
            <p:nvPr/>
          </p:nvSpPr>
          <p:spPr>
            <a:xfrm rot="3862540">
              <a:off x="10258238" y="906114"/>
              <a:ext cx="480585" cy="47511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nvGrpSpPr>
          <p:cNvPr id="384" name="Group 383">
            <a:extLst>
              <a:ext uri="{FF2B5EF4-FFF2-40B4-BE49-F238E27FC236}">
                <a16:creationId xmlns:a16="http://schemas.microsoft.com/office/drawing/2014/main" id="{C1432E3E-DE6F-714E-824B-B7A66046FDF9}"/>
              </a:ext>
              <a:ext uri="{C183D7F6-B498-43B3-948B-1728B52AA6E4}">
                <adec:decorative xmlns:adec="http://schemas.microsoft.com/office/drawing/2017/decorative" val="1"/>
              </a:ext>
            </a:extLst>
          </p:cNvPr>
          <p:cNvGrpSpPr/>
          <p:nvPr/>
        </p:nvGrpSpPr>
        <p:grpSpPr>
          <a:xfrm rot="18900000">
            <a:off x="9444290" y="2028025"/>
            <a:ext cx="1113079" cy="144176"/>
            <a:chOff x="6778037" y="1484362"/>
            <a:chExt cx="1113079" cy="144176"/>
          </a:xfrm>
        </p:grpSpPr>
        <p:grpSp>
          <p:nvGrpSpPr>
            <p:cNvPr id="385" name="Group 384">
              <a:extLst>
                <a:ext uri="{FF2B5EF4-FFF2-40B4-BE49-F238E27FC236}">
                  <a16:creationId xmlns:a16="http://schemas.microsoft.com/office/drawing/2014/main" id="{41A61348-0F08-0743-8F28-8E5EAC04E986}"/>
                </a:ext>
              </a:extLst>
            </p:cNvPr>
            <p:cNvGrpSpPr/>
            <p:nvPr/>
          </p:nvGrpSpPr>
          <p:grpSpPr>
            <a:xfrm>
              <a:off x="6778037" y="1484362"/>
              <a:ext cx="1000518" cy="127115"/>
              <a:chOff x="6778037" y="1484362"/>
              <a:chExt cx="1000518" cy="127115"/>
            </a:xfrm>
          </p:grpSpPr>
          <p:grpSp>
            <p:nvGrpSpPr>
              <p:cNvPr id="388" name="Group 387">
                <a:extLst>
                  <a:ext uri="{FF2B5EF4-FFF2-40B4-BE49-F238E27FC236}">
                    <a16:creationId xmlns:a16="http://schemas.microsoft.com/office/drawing/2014/main" id="{83943ACD-FA17-164B-859E-7C8CCA0A4AF6}"/>
                  </a:ext>
                </a:extLst>
              </p:cNvPr>
              <p:cNvGrpSpPr/>
              <p:nvPr/>
            </p:nvGrpSpPr>
            <p:grpSpPr>
              <a:xfrm>
                <a:off x="6778037" y="1484362"/>
                <a:ext cx="500259" cy="127115"/>
                <a:chOff x="6778037" y="1062016"/>
                <a:chExt cx="725795" cy="549461"/>
              </a:xfrm>
            </p:grpSpPr>
            <p:grpSp>
              <p:nvGrpSpPr>
                <p:cNvPr id="417" name="Group 416">
                  <a:extLst>
                    <a:ext uri="{FF2B5EF4-FFF2-40B4-BE49-F238E27FC236}">
                      <a16:creationId xmlns:a16="http://schemas.microsoft.com/office/drawing/2014/main" id="{92559842-375B-7D48-A363-4076B6211468}"/>
                    </a:ext>
                  </a:extLst>
                </p:cNvPr>
                <p:cNvGrpSpPr/>
                <p:nvPr/>
              </p:nvGrpSpPr>
              <p:grpSpPr>
                <a:xfrm>
                  <a:off x="6778037" y="1062016"/>
                  <a:ext cx="241932" cy="549461"/>
                  <a:chOff x="6778036" y="1062016"/>
                  <a:chExt cx="2197847" cy="549461"/>
                </a:xfrm>
              </p:grpSpPr>
              <p:sp>
                <p:nvSpPr>
                  <p:cNvPr id="436" name="Arc 435">
                    <a:extLst>
                      <a:ext uri="{FF2B5EF4-FFF2-40B4-BE49-F238E27FC236}">
                        <a16:creationId xmlns:a16="http://schemas.microsoft.com/office/drawing/2014/main" id="{3E7EC6ED-92C9-3742-9783-5D5BAD99D370}"/>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7" name="Arc 436">
                    <a:extLst>
                      <a:ext uri="{FF2B5EF4-FFF2-40B4-BE49-F238E27FC236}">
                        <a16:creationId xmlns:a16="http://schemas.microsoft.com/office/drawing/2014/main" id="{1ECD4D33-3DC1-ED44-935C-56FF3E7E6ECE}"/>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Arc 437">
                    <a:extLst>
                      <a:ext uri="{FF2B5EF4-FFF2-40B4-BE49-F238E27FC236}">
                        <a16:creationId xmlns:a16="http://schemas.microsoft.com/office/drawing/2014/main" id="{BD8762AE-BC8B-374A-9364-443898CB8AD1}"/>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9" name="Arc 438">
                    <a:extLst>
                      <a:ext uri="{FF2B5EF4-FFF2-40B4-BE49-F238E27FC236}">
                        <a16:creationId xmlns:a16="http://schemas.microsoft.com/office/drawing/2014/main" id="{EF9B0999-2756-274D-801F-0F7008F64315}"/>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0" name="Arc 439">
                    <a:extLst>
                      <a:ext uri="{FF2B5EF4-FFF2-40B4-BE49-F238E27FC236}">
                        <a16:creationId xmlns:a16="http://schemas.microsoft.com/office/drawing/2014/main" id="{95BDC71B-DC06-D445-A58A-9ABD7EC58DD6}"/>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Arc 440">
                    <a:extLst>
                      <a:ext uri="{FF2B5EF4-FFF2-40B4-BE49-F238E27FC236}">
                        <a16:creationId xmlns:a16="http://schemas.microsoft.com/office/drawing/2014/main" id="{41716994-2707-BF4F-9DAF-CD18390C45F1}"/>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2" name="Arc 441">
                    <a:extLst>
                      <a:ext uri="{FF2B5EF4-FFF2-40B4-BE49-F238E27FC236}">
                        <a16:creationId xmlns:a16="http://schemas.microsoft.com/office/drawing/2014/main" id="{2323CE9F-4855-E348-919A-9D2EBD57E83B}"/>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3" name="Arc 442">
                    <a:extLst>
                      <a:ext uri="{FF2B5EF4-FFF2-40B4-BE49-F238E27FC236}">
                        <a16:creationId xmlns:a16="http://schemas.microsoft.com/office/drawing/2014/main" id="{F454F705-BC76-0D47-B33D-070CC4F3E454}"/>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8" name="Group 417">
                  <a:extLst>
                    <a:ext uri="{FF2B5EF4-FFF2-40B4-BE49-F238E27FC236}">
                      <a16:creationId xmlns:a16="http://schemas.microsoft.com/office/drawing/2014/main" id="{FE368889-D381-3341-8E37-9B255D4EBE47}"/>
                    </a:ext>
                  </a:extLst>
                </p:cNvPr>
                <p:cNvGrpSpPr/>
                <p:nvPr/>
              </p:nvGrpSpPr>
              <p:grpSpPr>
                <a:xfrm>
                  <a:off x="7019969" y="1062016"/>
                  <a:ext cx="241932" cy="549461"/>
                  <a:chOff x="6778036" y="1062016"/>
                  <a:chExt cx="2197847" cy="549461"/>
                </a:xfrm>
              </p:grpSpPr>
              <p:sp>
                <p:nvSpPr>
                  <p:cNvPr id="428" name="Arc 427">
                    <a:extLst>
                      <a:ext uri="{FF2B5EF4-FFF2-40B4-BE49-F238E27FC236}">
                        <a16:creationId xmlns:a16="http://schemas.microsoft.com/office/drawing/2014/main" id="{4F22B90F-8287-3542-8051-B98B49656B83}"/>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Arc 428">
                    <a:extLst>
                      <a:ext uri="{FF2B5EF4-FFF2-40B4-BE49-F238E27FC236}">
                        <a16:creationId xmlns:a16="http://schemas.microsoft.com/office/drawing/2014/main" id="{07842EB6-EC3B-FD4A-93EA-D6CCD16D9DB5}"/>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Arc 429">
                    <a:extLst>
                      <a:ext uri="{FF2B5EF4-FFF2-40B4-BE49-F238E27FC236}">
                        <a16:creationId xmlns:a16="http://schemas.microsoft.com/office/drawing/2014/main" id="{B1882F5B-7EEE-174E-B13E-0C20174907D7}"/>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Arc 430">
                    <a:extLst>
                      <a:ext uri="{FF2B5EF4-FFF2-40B4-BE49-F238E27FC236}">
                        <a16:creationId xmlns:a16="http://schemas.microsoft.com/office/drawing/2014/main" id="{8087E93E-9FFE-E54F-8687-2807450C6B99}"/>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Arc 431">
                    <a:extLst>
                      <a:ext uri="{FF2B5EF4-FFF2-40B4-BE49-F238E27FC236}">
                        <a16:creationId xmlns:a16="http://schemas.microsoft.com/office/drawing/2014/main" id="{FCF7F483-5966-7249-AA35-B539C583BAAA}"/>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Arc 432">
                    <a:extLst>
                      <a:ext uri="{FF2B5EF4-FFF2-40B4-BE49-F238E27FC236}">
                        <a16:creationId xmlns:a16="http://schemas.microsoft.com/office/drawing/2014/main" id="{0418B5E7-9282-9C42-822F-A6FA2A773C8D}"/>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Arc 433">
                    <a:extLst>
                      <a:ext uri="{FF2B5EF4-FFF2-40B4-BE49-F238E27FC236}">
                        <a16:creationId xmlns:a16="http://schemas.microsoft.com/office/drawing/2014/main" id="{73C3E4ED-65E3-404A-A05B-60E16BA48E8C}"/>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Arc 434">
                    <a:extLst>
                      <a:ext uri="{FF2B5EF4-FFF2-40B4-BE49-F238E27FC236}">
                        <a16:creationId xmlns:a16="http://schemas.microsoft.com/office/drawing/2014/main" id="{D1AFD9FF-DDA3-9E4A-9E0F-AE7897689CD4}"/>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9" name="Group 418">
                  <a:extLst>
                    <a:ext uri="{FF2B5EF4-FFF2-40B4-BE49-F238E27FC236}">
                      <a16:creationId xmlns:a16="http://schemas.microsoft.com/office/drawing/2014/main" id="{80784B98-87E8-C74E-9B35-37F1426E9578}"/>
                    </a:ext>
                  </a:extLst>
                </p:cNvPr>
                <p:cNvGrpSpPr/>
                <p:nvPr/>
              </p:nvGrpSpPr>
              <p:grpSpPr>
                <a:xfrm>
                  <a:off x="7261900" y="1062016"/>
                  <a:ext cx="241932" cy="549461"/>
                  <a:chOff x="6778036" y="1062016"/>
                  <a:chExt cx="2197847" cy="549461"/>
                </a:xfrm>
              </p:grpSpPr>
              <p:sp>
                <p:nvSpPr>
                  <p:cNvPr id="420" name="Arc 419">
                    <a:extLst>
                      <a:ext uri="{FF2B5EF4-FFF2-40B4-BE49-F238E27FC236}">
                        <a16:creationId xmlns:a16="http://schemas.microsoft.com/office/drawing/2014/main" id="{1841BC1A-7CFA-0D40-BAB1-5C165CC59AFB}"/>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Arc 420">
                    <a:extLst>
                      <a:ext uri="{FF2B5EF4-FFF2-40B4-BE49-F238E27FC236}">
                        <a16:creationId xmlns:a16="http://schemas.microsoft.com/office/drawing/2014/main" id="{58B3A775-5D46-7942-87C0-3CF61225CF93}"/>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Arc 421">
                    <a:extLst>
                      <a:ext uri="{FF2B5EF4-FFF2-40B4-BE49-F238E27FC236}">
                        <a16:creationId xmlns:a16="http://schemas.microsoft.com/office/drawing/2014/main" id="{7899308F-19BD-CC4F-B5CC-C85E0498A86F}"/>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Arc 422">
                    <a:extLst>
                      <a:ext uri="{FF2B5EF4-FFF2-40B4-BE49-F238E27FC236}">
                        <a16:creationId xmlns:a16="http://schemas.microsoft.com/office/drawing/2014/main" id="{A3F8BB68-328D-D649-81BB-54575D064290}"/>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Arc 423">
                    <a:extLst>
                      <a:ext uri="{FF2B5EF4-FFF2-40B4-BE49-F238E27FC236}">
                        <a16:creationId xmlns:a16="http://schemas.microsoft.com/office/drawing/2014/main" id="{B9FC0F1B-67CE-8847-8EED-22DB9358A064}"/>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Arc 424">
                    <a:extLst>
                      <a:ext uri="{FF2B5EF4-FFF2-40B4-BE49-F238E27FC236}">
                        <a16:creationId xmlns:a16="http://schemas.microsoft.com/office/drawing/2014/main" id="{95A82E0B-D1D8-6F44-9837-F1AE907C461B}"/>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Arc 425">
                    <a:extLst>
                      <a:ext uri="{FF2B5EF4-FFF2-40B4-BE49-F238E27FC236}">
                        <a16:creationId xmlns:a16="http://schemas.microsoft.com/office/drawing/2014/main" id="{400D3AD7-2E71-3048-9DCB-401776EB5FB5}"/>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Arc 426">
                    <a:extLst>
                      <a:ext uri="{FF2B5EF4-FFF2-40B4-BE49-F238E27FC236}">
                        <a16:creationId xmlns:a16="http://schemas.microsoft.com/office/drawing/2014/main" id="{67E22FF4-56F4-3A44-A1CD-68CDCD9BDAF8}"/>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89" name="Group 388">
                <a:extLst>
                  <a:ext uri="{FF2B5EF4-FFF2-40B4-BE49-F238E27FC236}">
                    <a16:creationId xmlns:a16="http://schemas.microsoft.com/office/drawing/2014/main" id="{7B646D8F-F4EB-8B47-8E8F-1A8D4EE331ED}"/>
                  </a:ext>
                </a:extLst>
              </p:cNvPr>
              <p:cNvGrpSpPr/>
              <p:nvPr/>
            </p:nvGrpSpPr>
            <p:grpSpPr>
              <a:xfrm>
                <a:off x="7278296" y="1484362"/>
                <a:ext cx="500259" cy="127115"/>
                <a:chOff x="6778037" y="1062016"/>
                <a:chExt cx="725795" cy="549461"/>
              </a:xfrm>
            </p:grpSpPr>
            <p:grpSp>
              <p:nvGrpSpPr>
                <p:cNvPr id="390" name="Group 389">
                  <a:extLst>
                    <a:ext uri="{FF2B5EF4-FFF2-40B4-BE49-F238E27FC236}">
                      <a16:creationId xmlns:a16="http://schemas.microsoft.com/office/drawing/2014/main" id="{1D01A47E-5268-FF4C-A1F4-874B5F238964}"/>
                    </a:ext>
                  </a:extLst>
                </p:cNvPr>
                <p:cNvGrpSpPr/>
                <p:nvPr/>
              </p:nvGrpSpPr>
              <p:grpSpPr>
                <a:xfrm>
                  <a:off x="6778037" y="1062016"/>
                  <a:ext cx="241932" cy="549461"/>
                  <a:chOff x="6778036" y="1062016"/>
                  <a:chExt cx="2197847" cy="549461"/>
                </a:xfrm>
              </p:grpSpPr>
              <p:sp>
                <p:nvSpPr>
                  <p:cNvPr id="409" name="Arc 408">
                    <a:extLst>
                      <a:ext uri="{FF2B5EF4-FFF2-40B4-BE49-F238E27FC236}">
                        <a16:creationId xmlns:a16="http://schemas.microsoft.com/office/drawing/2014/main" id="{2DB420AF-960C-EA47-8F4D-AE72ADF2B9B8}"/>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Arc 409">
                    <a:extLst>
                      <a:ext uri="{FF2B5EF4-FFF2-40B4-BE49-F238E27FC236}">
                        <a16:creationId xmlns:a16="http://schemas.microsoft.com/office/drawing/2014/main" id="{DE410920-D9A7-6C40-AF66-295E3438BEC8}"/>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Arc 410">
                    <a:extLst>
                      <a:ext uri="{FF2B5EF4-FFF2-40B4-BE49-F238E27FC236}">
                        <a16:creationId xmlns:a16="http://schemas.microsoft.com/office/drawing/2014/main" id="{42DC0B28-3533-1A4B-BBE2-3D955E64B63E}"/>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Arc 411">
                    <a:extLst>
                      <a:ext uri="{FF2B5EF4-FFF2-40B4-BE49-F238E27FC236}">
                        <a16:creationId xmlns:a16="http://schemas.microsoft.com/office/drawing/2014/main" id="{EC8D1B2D-9B1E-C04E-B609-1C879ABC5DCE}"/>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Arc 412">
                    <a:extLst>
                      <a:ext uri="{FF2B5EF4-FFF2-40B4-BE49-F238E27FC236}">
                        <a16:creationId xmlns:a16="http://schemas.microsoft.com/office/drawing/2014/main" id="{3B4DC715-B8ED-DF44-9B51-21095701CEE5}"/>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Arc 413">
                    <a:extLst>
                      <a:ext uri="{FF2B5EF4-FFF2-40B4-BE49-F238E27FC236}">
                        <a16:creationId xmlns:a16="http://schemas.microsoft.com/office/drawing/2014/main" id="{A9C707DE-D772-F941-9553-85FA69614E25}"/>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Arc 414">
                    <a:extLst>
                      <a:ext uri="{FF2B5EF4-FFF2-40B4-BE49-F238E27FC236}">
                        <a16:creationId xmlns:a16="http://schemas.microsoft.com/office/drawing/2014/main" id="{40544E87-B4F9-8948-A76B-EE5777712E8A}"/>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Arc 415">
                    <a:extLst>
                      <a:ext uri="{FF2B5EF4-FFF2-40B4-BE49-F238E27FC236}">
                        <a16:creationId xmlns:a16="http://schemas.microsoft.com/office/drawing/2014/main" id="{BC150BC2-381C-D04B-B0E9-44136306FDA6}"/>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3A3EA1BA-9BAE-FD4F-ACFB-CFBFF1D23B88}"/>
                    </a:ext>
                  </a:extLst>
                </p:cNvPr>
                <p:cNvGrpSpPr/>
                <p:nvPr/>
              </p:nvGrpSpPr>
              <p:grpSpPr>
                <a:xfrm>
                  <a:off x="7019969" y="1062016"/>
                  <a:ext cx="241932" cy="549461"/>
                  <a:chOff x="6778036" y="1062016"/>
                  <a:chExt cx="2197847" cy="549461"/>
                </a:xfrm>
              </p:grpSpPr>
              <p:sp>
                <p:nvSpPr>
                  <p:cNvPr id="401" name="Arc 400">
                    <a:extLst>
                      <a:ext uri="{FF2B5EF4-FFF2-40B4-BE49-F238E27FC236}">
                        <a16:creationId xmlns:a16="http://schemas.microsoft.com/office/drawing/2014/main" id="{09EF9B6A-F4E8-1B43-B758-348B54485B54}"/>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Arc 401">
                    <a:extLst>
                      <a:ext uri="{FF2B5EF4-FFF2-40B4-BE49-F238E27FC236}">
                        <a16:creationId xmlns:a16="http://schemas.microsoft.com/office/drawing/2014/main" id="{73767E4F-C0B3-4D41-A320-E879AB3275A1}"/>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Arc 402">
                    <a:extLst>
                      <a:ext uri="{FF2B5EF4-FFF2-40B4-BE49-F238E27FC236}">
                        <a16:creationId xmlns:a16="http://schemas.microsoft.com/office/drawing/2014/main" id="{F98DFF15-F5B3-9449-A7F3-9380F7648759}"/>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Arc 403">
                    <a:extLst>
                      <a:ext uri="{FF2B5EF4-FFF2-40B4-BE49-F238E27FC236}">
                        <a16:creationId xmlns:a16="http://schemas.microsoft.com/office/drawing/2014/main" id="{AE09339F-EDF7-ED4F-88BA-EBD81FB4BE88}"/>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Arc 404">
                    <a:extLst>
                      <a:ext uri="{FF2B5EF4-FFF2-40B4-BE49-F238E27FC236}">
                        <a16:creationId xmlns:a16="http://schemas.microsoft.com/office/drawing/2014/main" id="{EDD17463-9E05-BC4B-B9B1-F5E4ABF2BF01}"/>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Arc 405">
                    <a:extLst>
                      <a:ext uri="{FF2B5EF4-FFF2-40B4-BE49-F238E27FC236}">
                        <a16:creationId xmlns:a16="http://schemas.microsoft.com/office/drawing/2014/main" id="{A34B9F35-48F1-F440-A0BD-804499067543}"/>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Arc 406">
                    <a:extLst>
                      <a:ext uri="{FF2B5EF4-FFF2-40B4-BE49-F238E27FC236}">
                        <a16:creationId xmlns:a16="http://schemas.microsoft.com/office/drawing/2014/main" id="{CB94D2E8-32E1-D843-93AF-2D8FAB5895A4}"/>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Arc 407">
                    <a:extLst>
                      <a:ext uri="{FF2B5EF4-FFF2-40B4-BE49-F238E27FC236}">
                        <a16:creationId xmlns:a16="http://schemas.microsoft.com/office/drawing/2014/main" id="{884DDDC7-2BD4-CE49-A4E0-CE420FC222E7}"/>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2" name="Group 391">
                  <a:extLst>
                    <a:ext uri="{FF2B5EF4-FFF2-40B4-BE49-F238E27FC236}">
                      <a16:creationId xmlns:a16="http://schemas.microsoft.com/office/drawing/2014/main" id="{618CB0AA-7195-9442-AFC1-C1D2DC4FA47E}"/>
                    </a:ext>
                  </a:extLst>
                </p:cNvPr>
                <p:cNvGrpSpPr/>
                <p:nvPr/>
              </p:nvGrpSpPr>
              <p:grpSpPr>
                <a:xfrm>
                  <a:off x="7261900" y="1062016"/>
                  <a:ext cx="241932" cy="549461"/>
                  <a:chOff x="6778036" y="1062016"/>
                  <a:chExt cx="2197847" cy="549461"/>
                </a:xfrm>
              </p:grpSpPr>
              <p:sp>
                <p:nvSpPr>
                  <p:cNvPr id="393" name="Arc 392">
                    <a:extLst>
                      <a:ext uri="{FF2B5EF4-FFF2-40B4-BE49-F238E27FC236}">
                        <a16:creationId xmlns:a16="http://schemas.microsoft.com/office/drawing/2014/main" id="{356515D6-E980-A043-8E80-5AA166D898F6}"/>
                      </a:ext>
                    </a:extLst>
                  </p:cNvPr>
                  <p:cNvSpPr/>
                  <p:nvPr/>
                </p:nvSpPr>
                <p:spPr>
                  <a:xfrm>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Arc 393">
                    <a:extLst>
                      <a:ext uri="{FF2B5EF4-FFF2-40B4-BE49-F238E27FC236}">
                        <a16:creationId xmlns:a16="http://schemas.microsoft.com/office/drawing/2014/main" id="{CE7F12A7-1630-5C46-810F-DFF476FDB2FC}"/>
                      </a:ext>
                    </a:extLst>
                  </p:cNvPr>
                  <p:cNvSpPr/>
                  <p:nvPr/>
                </p:nvSpPr>
                <p:spPr>
                  <a:xfrm rot="16200000">
                    <a:off x="7876961"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Arc 394">
                    <a:extLst>
                      <a:ext uri="{FF2B5EF4-FFF2-40B4-BE49-F238E27FC236}">
                        <a16:creationId xmlns:a16="http://schemas.microsoft.com/office/drawing/2014/main" id="{F794EF04-E689-7641-803F-8421C56B96E9}"/>
                      </a:ext>
                    </a:extLst>
                  </p:cNvPr>
                  <p:cNvSpPr/>
                  <p:nvPr/>
                </p:nvSpPr>
                <p:spPr>
                  <a:xfrm>
                    <a:off x="6778037"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Arc 395">
                    <a:extLst>
                      <a:ext uri="{FF2B5EF4-FFF2-40B4-BE49-F238E27FC236}">
                        <a16:creationId xmlns:a16="http://schemas.microsoft.com/office/drawing/2014/main" id="{2A3DA699-D138-9E4A-B069-AD3905B1932B}"/>
                      </a:ext>
                    </a:extLst>
                  </p:cNvPr>
                  <p:cNvSpPr/>
                  <p:nvPr/>
                </p:nvSpPr>
                <p:spPr>
                  <a:xfrm rot="16200000">
                    <a:off x="6778036"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Arc 396">
                    <a:extLst>
                      <a:ext uri="{FF2B5EF4-FFF2-40B4-BE49-F238E27FC236}">
                        <a16:creationId xmlns:a16="http://schemas.microsoft.com/office/drawing/2014/main" id="{9EE5C1FB-2394-7844-921C-5D3C06B5B370}"/>
                      </a:ext>
                    </a:extLst>
                  </p:cNvPr>
                  <p:cNvSpPr/>
                  <p:nvPr/>
                </p:nvSpPr>
                <p:spPr>
                  <a:xfrm rot="108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Arc 397">
                    <a:extLst>
                      <a:ext uri="{FF2B5EF4-FFF2-40B4-BE49-F238E27FC236}">
                        <a16:creationId xmlns:a16="http://schemas.microsoft.com/office/drawing/2014/main" id="{3A55C01C-7FF1-A54E-9C63-D820485F74FD}"/>
                      </a:ext>
                    </a:extLst>
                  </p:cNvPr>
                  <p:cNvSpPr/>
                  <p:nvPr/>
                </p:nvSpPr>
                <p:spPr>
                  <a:xfrm rot="5400000">
                    <a:off x="7327499"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Arc 398">
                    <a:extLst>
                      <a:ext uri="{FF2B5EF4-FFF2-40B4-BE49-F238E27FC236}">
                        <a16:creationId xmlns:a16="http://schemas.microsoft.com/office/drawing/2014/main" id="{0254D598-B661-FF4C-8C4F-666E9E0FA070}"/>
                      </a:ext>
                    </a:extLst>
                  </p:cNvPr>
                  <p:cNvSpPr/>
                  <p:nvPr/>
                </p:nvSpPr>
                <p:spPr>
                  <a:xfrm rot="108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Arc 399">
                    <a:extLst>
                      <a:ext uri="{FF2B5EF4-FFF2-40B4-BE49-F238E27FC236}">
                        <a16:creationId xmlns:a16="http://schemas.microsoft.com/office/drawing/2014/main" id="{74F619D7-809F-204B-A3BC-A0B2B819EA65}"/>
                      </a:ext>
                    </a:extLst>
                  </p:cNvPr>
                  <p:cNvSpPr/>
                  <p:nvPr/>
                </p:nvSpPr>
                <p:spPr>
                  <a:xfrm rot="5400000">
                    <a:off x="8426422" y="1062016"/>
                    <a:ext cx="549461" cy="549461"/>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386" name="Arc 385">
              <a:extLst>
                <a:ext uri="{FF2B5EF4-FFF2-40B4-BE49-F238E27FC236}">
                  <a16:creationId xmlns:a16="http://schemas.microsoft.com/office/drawing/2014/main" id="{755619D4-3F87-6942-A341-7AFE2319E3A1}"/>
                </a:ext>
              </a:extLst>
            </p:cNvPr>
            <p:cNvSpPr/>
            <p:nvPr/>
          </p:nvSpPr>
          <p:spPr>
            <a:xfrm rot="16200000">
              <a:off x="7778556" y="1515978"/>
              <a:ext cx="112560" cy="11256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87" name="Straight Arrow Connector 386">
              <a:extLst>
                <a:ext uri="{FF2B5EF4-FFF2-40B4-BE49-F238E27FC236}">
                  <a16:creationId xmlns:a16="http://schemas.microsoft.com/office/drawing/2014/main" id="{C5D8BF4E-CD94-FC4C-BBF2-87E9F3A8653E}"/>
                </a:ext>
              </a:extLst>
            </p:cNvPr>
            <p:cNvCxnSpPr>
              <a:stCxn id="386" idx="2"/>
            </p:cNvCxnSpPr>
            <p:nvPr/>
          </p:nvCxnSpPr>
          <p:spPr>
            <a:xfrm>
              <a:off x="7834836" y="1515978"/>
              <a:ext cx="5628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4" name="Group 443">
            <a:extLst>
              <a:ext uri="{FF2B5EF4-FFF2-40B4-BE49-F238E27FC236}">
                <a16:creationId xmlns:a16="http://schemas.microsoft.com/office/drawing/2014/main" id="{C1832F08-B2F3-594B-9BEE-716B015D1B26}"/>
              </a:ext>
              <a:ext uri="{C183D7F6-B498-43B3-948B-1728B52AA6E4}">
                <adec:decorative xmlns:adec="http://schemas.microsoft.com/office/drawing/2017/decorative" val="1"/>
              </a:ext>
            </a:extLst>
          </p:cNvPr>
          <p:cNvGrpSpPr/>
          <p:nvPr/>
        </p:nvGrpSpPr>
        <p:grpSpPr>
          <a:xfrm rot="18900000">
            <a:off x="9817130" y="2010815"/>
            <a:ext cx="1113079" cy="144176"/>
            <a:chOff x="6778037" y="1484362"/>
            <a:chExt cx="1113079" cy="144176"/>
          </a:xfrm>
        </p:grpSpPr>
        <p:grpSp>
          <p:nvGrpSpPr>
            <p:cNvPr id="445" name="Group 444">
              <a:extLst>
                <a:ext uri="{FF2B5EF4-FFF2-40B4-BE49-F238E27FC236}">
                  <a16:creationId xmlns:a16="http://schemas.microsoft.com/office/drawing/2014/main" id="{96D5D11B-B334-0448-987C-5BC6831603B7}"/>
                </a:ext>
              </a:extLst>
            </p:cNvPr>
            <p:cNvGrpSpPr/>
            <p:nvPr/>
          </p:nvGrpSpPr>
          <p:grpSpPr>
            <a:xfrm>
              <a:off x="6778037" y="1484362"/>
              <a:ext cx="1000518" cy="127115"/>
              <a:chOff x="6778037" y="1484362"/>
              <a:chExt cx="1000518" cy="127115"/>
            </a:xfrm>
          </p:grpSpPr>
          <p:grpSp>
            <p:nvGrpSpPr>
              <p:cNvPr id="448" name="Group 447">
                <a:extLst>
                  <a:ext uri="{FF2B5EF4-FFF2-40B4-BE49-F238E27FC236}">
                    <a16:creationId xmlns:a16="http://schemas.microsoft.com/office/drawing/2014/main" id="{2F123113-4420-CD47-B0E6-EBE9C0BA3F3D}"/>
                  </a:ext>
                </a:extLst>
              </p:cNvPr>
              <p:cNvGrpSpPr/>
              <p:nvPr/>
            </p:nvGrpSpPr>
            <p:grpSpPr>
              <a:xfrm>
                <a:off x="6778037" y="1484362"/>
                <a:ext cx="500259" cy="127115"/>
                <a:chOff x="6778037" y="1062016"/>
                <a:chExt cx="725795" cy="549461"/>
              </a:xfrm>
            </p:grpSpPr>
            <p:grpSp>
              <p:nvGrpSpPr>
                <p:cNvPr id="477" name="Group 476">
                  <a:extLst>
                    <a:ext uri="{FF2B5EF4-FFF2-40B4-BE49-F238E27FC236}">
                      <a16:creationId xmlns:a16="http://schemas.microsoft.com/office/drawing/2014/main" id="{A1A23BE7-59A2-804B-AF86-1D3F866C89F7}"/>
                    </a:ext>
                  </a:extLst>
                </p:cNvPr>
                <p:cNvGrpSpPr/>
                <p:nvPr/>
              </p:nvGrpSpPr>
              <p:grpSpPr>
                <a:xfrm>
                  <a:off x="6778037" y="1062016"/>
                  <a:ext cx="241932" cy="549461"/>
                  <a:chOff x="6778036" y="1062016"/>
                  <a:chExt cx="2197847" cy="549461"/>
                </a:xfrm>
              </p:grpSpPr>
              <p:sp>
                <p:nvSpPr>
                  <p:cNvPr id="496" name="Arc 495">
                    <a:extLst>
                      <a:ext uri="{FF2B5EF4-FFF2-40B4-BE49-F238E27FC236}">
                        <a16:creationId xmlns:a16="http://schemas.microsoft.com/office/drawing/2014/main" id="{E8D777DD-FF96-0B41-BFBE-D9C03CBBBFDB}"/>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Arc 496">
                    <a:extLst>
                      <a:ext uri="{FF2B5EF4-FFF2-40B4-BE49-F238E27FC236}">
                        <a16:creationId xmlns:a16="http://schemas.microsoft.com/office/drawing/2014/main" id="{BB459090-347D-5C46-8EDE-F09AE5FA35B4}"/>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8" name="Arc 497">
                    <a:extLst>
                      <a:ext uri="{FF2B5EF4-FFF2-40B4-BE49-F238E27FC236}">
                        <a16:creationId xmlns:a16="http://schemas.microsoft.com/office/drawing/2014/main" id="{765CFF9F-B515-7247-B924-9A7B04AC6950}"/>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9" name="Arc 498">
                    <a:extLst>
                      <a:ext uri="{FF2B5EF4-FFF2-40B4-BE49-F238E27FC236}">
                        <a16:creationId xmlns:a16="http://schemas.microsoft.com/office/drawing/2014/main" id="{D373CA39-3B58-0343-89D7-F9D11D7F2986}"/>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Arc 499">
                    <a:extLst>
                      <a:ext uri="{FF2B5EF4-FFF2-40B4-BE49-F238E27FC236}">
                        <a16:creationId xmlns:a16="http://schemas.microsoft.com/office/drawing/2014/main" id="{59070FA2-CF34-1F47-B801-7543C11596AC}"/>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Arc 500">
                    <a:extLst>
                      <a:ext uri="{FF2B5EF4-FFF2-40B4-BE49-F238E27FC236}">
                        <a16:creationId xmlns:a16="http://schemas.microsoft.com/office/drawing/2014/main" id="{6B9B8E60-2EF9-B448-9D16-84F362351A32}"/>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Arc 501">
                    <a:extLst>
                      <a:ext uri="{FF2B5EF4-FFF2-40B4-BE49-F238E27FC236}">
                        <a16:creationId xmlns:a16="http://schemas.microsoft.com/office/drawing/2014/main" id="{7FA8B483-80A9-9245-AC1B-996D18D2F8C3}"/>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Arc 502">
                    <a:extLst>
                      <a:ext uri="{FF2B5EF4-FFF2-40B4-BE49-F238E27FC236}">
                        <a16:creationId xmlns:a16="http://schemas.microsoft.com/office/drawing/2014/main" id="{B0974C01-97CC-8C48-8C62-459A80F6DB1B}"/>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8" name="Group 477">
                  <a:extLst>
                    <a:ext uri="{FF2B5EF4-FFF2-40B4-BE49-F238E27FC236}">
                      <a16:creationId xmlns:a16="http://schemas.microsoft.com/office/drawing/2014/main" id="{79A46F0C-80F5-4044-9D8C-E63D6E38DBF6}"/>
                    </a:ext>
                  </a:extLst>
                </p:cNvPr>
                <p:cNvGrpSpPr/>
                <p:nvPr/>
              </p:nvGrpSpPr>
              <p:grpSpPr>
                <a:xfrm>
                  <a:off x="7019969" y="1062016"/>
                  <a:ext cx="241932" cy="549461"/>
                  <a:chOff x="6778036" y="1062016"/>
                  <a:chExt cx="2197847" cy="549461"/>
                </a:xfrm>
              </p:grpSpPr>
              <p:sp>
                <p:nvSpPr>
                  <p:cNvPr id="488" name="Arc 487">
                    <a:extLst>
                      <a:ext uri="{FF2B5EF4-FFF2-40B4-BE49-F238E27FC236}">
                        <a16:creationId xmlns:a16="http://schemas.microsoft.com/office/drawing/2014/main" id="{1FD915B3-238D-0E4E-9F54-E312D61B725F}"/>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9" name="Arc 488">
                    <a:extLst>
                      <a:ext uri="{FF2B5EF4-FFF2-40B4-BE49-F238E27FC236}">
                        <a16:creationId xmlns:a16="http://schemas.microsoft.com/office/drawing/2014/main" id="{CC063B7B-135E-CD43-8E57-19FDFAC216BE}"/>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Arc 489">
                    <a:extLst>
                      <a:ext uri="{FF2B5EF4-FFF2-40B4-BE49-F238E27FC236}">
                        <a16:creationId xmlns:a16="http://schemas.microsoft.com/office/drawing/2014/main" id="{C0BDFA2A-5091-9B47-9B9E-BD4110D9EBA4}"/>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Arc 490">
                    <a:extLst>
                      <a:ext uri="{FF2B5EF4-FFF2-40B4-BE49-F238E27FC236}">
                        <a16:creationId xmlns:a16="http://schemas.microsoft.com/office/drawing/2014/main" id="{EED72E32-5572-9F4B-8FD9-EC7290A3042E}"/>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Arc 491">
                    <a:extLst>
                      <a:ext uri="{FF2B5EF4-FFF2-40B4-BE49-F238E27FC236}">
                        <a16:creationId xmlns:a16="http://schemas.microsoft.com/office/drawing/2014/main" id="{E5BCA50A-28B7-F34E-88B8-1F11DFCEC982}"/>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Arc 492">
                    <a:extLst>
                      <a:ext uri="{FF2B5EF4-FFF2-40B4-BE49-F238E27FC236}">
                        <a16:creationId xmlns:a16="http://schemas.microsoft.com/office/drawing/2014/main" id="{1B0B3F82-293B-5341-8705-63CD404D95E0}"/>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Arc 493">
                    <a:extLst>
                      <a:ext uri="{FF2B5EF4-FFF2-40B4-BE49-F238E27FC236}">
                        <a16:creationId xmlns:a16="http://schemas.microsoft.com/office/drawing/2014/main" id="{F2CC18A2-EDCF-AD4F-A494-1DC112FA4E57}"/>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Arc 494">
                    <a:extLst>
                      <a:ext uri="{FF2B5EF4-FFF2-40B4-BE49-F238E27FC236}">
                        <a16:creationId xmlns:a16="http://schemas.microsoft.com/office/drawing/2014/main" id="{6B12D541-1758-5E4F-BA6A-F1053793DA09}"/>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9" name="Group 478">
                  <a:extLst>
                    <a:ext uri="{FF2B5EF4-FFF2-40B4-BE49-F238E27FC236}">
                      <a16:creationId xmlns:a16="http://schemas.microsoft.com/office/drawing/2014/main" id="{7E748401-F0AF-D342-8CFA-60F07021C0D4}"/>
                    </a:ext>
                  </a:extLst>
                </p:cNvPr>
                <p:cNvGrpSpPr/>
                <p:nvPr/>
              </p:nvGrpSpPr>
              <p:grpSpPr>
                <a:xfrm>
                  <a:off x="7261900" y="1062016"/>
                  <a:ext cx="241932" cy="549461"/>
                  <a:chOff x="6778036" y="1062016"/>
                  <a:chExt cx="2197847" cy="549461"/>
                </a:xfrm>
              </p:grpSpPr>
              <p:sp>
                <p:nvSpPr>
                  <p:cNvPr id="480" name="Arc 479">
                    <a:extLst>
                      <a:ext uri="{FF2B5EF4-FFF2-40B4-BE49-F238E27FC236}">
                        <a16:creationId xmlns:a16="http://schemas.microsoft.com/office/drawing/2014/main" id="{7E6A9747-ACC0-124A-9FAD-16401A761C37}"/>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Arc 480">
                    <a:extLst>
                      <a:ext uri="{FF2B5EF4-FFF2-40B4-BE49-F238E27FC236}">
                        <a16:creationId xmlns:a16="http://schemas.microsoft.com/office/drawing/2014/main" id="{A418CCFE-5452-6E47-A7D4-A5CE3E4C130F}"/>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Arc 481">
                    <a:extLst>
                      <a:ext uri="{FF2B5EF4-FFF2-40B4-BE49-F238E27FC236}">
                        <a16:creationId xmlns:a16="http://schemas.microsoft.com/office/drawing/2014/main" id="{963D390A-E376-6549-ABC8-2FCB5AE4FFD9}"/>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Arc 482">
                    <a:extLst>
                      <a:ext uri="{FF2B5EF4-FFF2-40B4-BE49-F238E27FC236}">
                        <a16:creationId xmlns:a16="http://schemas.microsoft.com/office/drawing/2014/main" id="{4847A8CD-2C02-324D-95C1-4DAE7BD32793}"/>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Arc 483">
                    <a:extLst>
                      <a:ext uri="{FF2B5EF4-FFF2-40B4-BE49-F238E27FC236}">
                        <a16:creationId xmlns:a16="http://schemas.microsoft.com/office/drawing/2014/main" id="{73ACA702-CC81-B64D-9DCC-3B595FE55E62}"/>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Arc 484">
                    <a:extLst>
                      <a:ext uri="{FF2B5EF4-FFF2-40B4-BE49-F238E27FC236}">
                        <a16:creationId xmlns:a16="http://schemas.microsoft.com/office/drawing/2014/main" id="{6436CB9F-C70C-E848-8DB7-BAA53554B51B}"/>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Arc 485">
                    <a:extLst>
                      <a:ext uri="{FF2B5EF4-FFF2-40B4-BE49-F238E27FC236}">
                        <a16:creationId xmlns:a16="http://schemas.microsoft.com/office/drawing/2014/main" id="{C6C7C8AB-90FF-0448-8CC0-0170844CE5B5}"/>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Arc 486">
                    <a:extLst>
                      <a:ext uri="{FF2B5EF4-FFF2-40B4-BE49-F238E27FC236}">
                        <a16:creationId xmlns:a16="http://schemas.microsoft.com/office/drawing/2014/main" id="{0D8D0E96-D4D7-2749-A82C-9ED91533E083}"/>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49" name="Group 448">
                <a:extLst>
                  <a:ext uri="{FF2B5EF4-FFF2-40B4-BE49-F238E27FC236}">
                    <a16:creationId xmlns:a16="http://schemas.microsoft.com/office/drawing/2014/main" id="{3BF9239A-A22F-0D44-83C6-BC6AB82B326A}"/>
                  </a:ext>
                </a:extLst>
              </p:cNvPr>
              <p:cNvGrpSpPr/>
              <p:nvPr/>
            </p:nvGrpSpPr>
            <p:grpSpPr>
              <a:xfrm>
                <a:off x="7278296" y="1484362"/>
                <a:ext cx="500259" cy="127115"/>
                <a:chOff x="6778037" y="1062016"/>
                <a:chExt cx="725795" cy="549461"/>
              </a:xfrm>
            </p:grpSpPr>
            <p:grpSp>
              <p:nvGrpSpPr>
                <p:cNvPr id="450" name="Group 449">
                  <a:extLst>
                    <a:ext uri="{FF2B5EF4-FFF2-40B4-BE49-F238E27FC236}">
                      <a16:creationId xmlns:a16="http://schemas.microsoft.com/office/drawing/2014/main" id="{06975835-81A3-7A4D-910B-77F890816F3F}"/>
                    </a:ext>
                  </a:extLst>
                </p:cNvPr>
                <p:cNvGrpSpPr/>
                <p:nvPr/>
              </p:nvGrpSpPr>
              <p:grpSpPr>
                <a:xfrm>
                  <a:off x="6778037" y="1062016"/>
                  <a:ext cx="241932" cy="549461"/>
                  <a:chOff x="6778036" y="1062016"/>
                  <a:chExt cx="2197847" cy="549461"/>
                </a:xfrm>
              </p:grpSpPr>
              <p:sp>
                <p:nvSpPr>
                  <p:cNvPr id="469" name="Arc 468">
                    <a:extLst>
                      <a:ext uri="{FF2B5EF4-FFF2-40B4-BE49-F238E27FC236}">
                        <a16:creationId xmlns:a16="http://schemas.microsoft.com/office/drawing/2014/main" id="{E9C60D91-40D7-2F4A-A419-7CC2C7207BFA}"/>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0" name="Arc 469">
                    <a:extLst>
                      <a:ext uri="{FF2B5EF4-FFF2-40B4-BE49-F238E27FC236}">
                        <a16:creationId xmlns:a16="http://schemas.microsoft.com/office/drawing/2014/main" id="{4BBD22B6-FC51-5D4B-9277-75D71B5636F9}"/>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1" name="Arc 470">
                    <a:extLst>
                      <a:ext uri="{FF2B5EF4-FFF2-40B4-BE49-F238E27FC236}">
                        <a16:creationId xmlns:a16="http://schemas.microsoft.com/office/drawing/2014/main" id="{B820A0E4-B643-7D4A-8848-D378CDF61E6A}"/>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2" name="Arc 471">
                    <a:extLst>
                      <a:ext uri="{FF2B5EF4-FFF2-40B4-BE49-F238E27FC236}">
                        <a16:creationId xmlns:a16="http://schemas.microsoft.com/office/drawing/2014/main" id="{FF05E396-5723-5B40-BC84-250047414B4B}"/>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Arc 472">
                    <a:extLst>
                      <a:ext uri="{FF2B5EF4-FFF2-40B4-BE49-F238E27FC236}">
                        <a16:creationId xmlns:a16="http://schemas.microsoft.com/office/drawing/2014/main" id="{30026860-0C9E-2647-8BA8-56AAA2D10C4F}"/>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Arc 473">
                    <a:extLst>
                      <a:ext uri="{FF2B5EF4-FFF2-40B4-BE49-F238E27FC236}">
                        <a16:creationId xmlns:a16="http://schemas.microsoft.com/office/drawing/2014/main" id="{46098075-B902-A746-AC20-14608ADB3375}"/>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Arc 474">
                    <a:extLst>
                      <a:ext uri="{FF2B5EF4-FFF2-40B4-BE49-F238E27FC236}">
                        <a16:creationId xmlns:a16="http://schemas.microsoft.com/office/drawing/2014/main" id="{30146007-773D-A446-84D7-74539A527817}"/>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Arc 475">
                    <a:extLst>
                      <a:ext uri="{FF2B5EF4-FFF2-40B4-BE49-F238E27FC236}">
                        <a16:creationId xmlns:a16="http://schemas.microsoft.com/office/drawing/2014/main" id="{172233E4-DAC9-9D4F-AB51-456B2FD0416F}"/>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1" name="Group 450">
                  <a:extLst>
                    <a:ext uri="{FF2B5EF4-FFF2-40B4-BE49-F238E27FC236}">
                      <a16:creationId xmlns:a16="http://schemas.microsoft.com/office/drawing/2014/main" id="{2B20BB9F-C802-CF4E-A6C0-BA172C82629C}"/>
                    </a:ext>
                  </a:extLst>
                </p:cNvPr>
                <p:cNvGrpSpPr/>
                <p:nvPr/>
              </p:nvGrpSpPr>
              <p:grpSpPr>
                <a:xfrm>
                  <a:off x="7019969" y="1062016"/>
                  <a:ext cx="241932" cy="549461"/>
                  <a:chOff x="6778036" y="1062016"/>
                  <a:chExt cx="2197847" cy="549461"/>
                </a:xfrm>
              </p:grpSpPr>
              <p:sp>
                <p:nvSpPr>
                  <p:cNvPr id="461" name="Arc 460">
                    <a:extLst>
                      <a:ext uri="{FF2B5EF4-FFF2-40B4-BE49-F238E27FC236}">
                        <a16:creationId xmlns:a16="http://schemas.microsoft.com/office/drawing/2014/main" id="{A7FC185D-ECB6-1347-A12B-6218D44CABB6}"/>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2" name="Arc 461">
                    <a:extLst>
                      <a:ext uri="{FF2B5EF4-FFF2-40B4-BE49-F238E27FC236}">
                        <a16:creationId xmlns:a16="http://schemas.microsoft.com/office/drawing/2014/main" id="{06D70F52-DC9C-7343-AA9A-4F01BCA99316}"/>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Arc 462">
                    <a:extLst>
                      <a:ext uri="{FF2B5EF4-FFF2-40B4-BE49-F238E27FC236}">
                        <a16:creationId xmlns:a16="http://schemas.microsoft.com/office/drawing/2014/main" id="{E4D1A550-4D4B-8242-8118-8F8D9E71902C}"/>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4" name="Arc 463">
                    <a:extLst>
                      <a:ext uri="{FF2B5EF4-FFF2-40B4-BE49-F238E27FC236}">
                        <a16:creationId xmlns:a16="http://schemas.microsoft.com/office/drawing/2014/main" id="{F305DD6D-FCB3-254E-A5D5-87656801E2B7}"/>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5" name="Arc 464">
                    <a:extLst>
                      <a:ext uri="{FF2B5EF4-FFF2-40B4-BE49-F238E27FC236}">
                        <a16:creationId xmlns:a16="http://schemas.microsoft.com/office/drawing/2014/main" id="{2756A838-AC4A-6C4C-B7BD-BF0966A2B8FE}"/>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Arc 465">
                    <a:extLst>
                      <a:ext uri="{FF2B5EF4-FFF2-40B4-BE49-F238E27FC236}">
                        <a16:creationId xmlns:a16="http://schemas.microsoft.com/office/drawing/2014/main" id="{4B2B14EF-A615-FA4C-B371-57DFB23AC674}"/>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Arc 466">
                    <a:extLst>
                      <a:ext uri="{FF2B5EF4-FFF2-40B4-BE49-F238E27FC236}">
                        <a16:creationId xmlns:a16="http://schemas.microsoft.com/office/drawing/2014/main" id="{1750392C-E746-EC49-B9DD-E7BB07E1EF06}"/>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Arc 467">
                    <a:extLst>
                      <a:ext uri="{FF2B5EF4-FFF2-40B4-BE49-F238E27FC236}">
                        <a16:creationId xmlns:a16="http://schemas.microsoft.com/office/drawing/2014/main" id="{CC459A2C-C319-0147-9620-9BD57E09D8E6}"/>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2" name="Group 451">
                  <a:extLst>
                    <a:ext uri="{FF2B5EF4-FFF2-40B4-BE49-F238E27FC236}">
                      <a16:creationId xmlns:a16="http://schemas.microsoft.com/office/drawing/2014/main" id="{037C0A2D-7DB7-5940-8264-742072285DC3}"/>
                    </a:ext>
                  </a:extLst>
                </p:cNvPr>
                <p:cNvGrpSpPr/>
                <p:nvPr/>
              </p:nvGrpSpPr>
              <p:grpSpPr>
                <a:xfrm>
                  <a:off x="7261900" y="1062016"/>
                  <a:ext cx="241932" cy="549461"/>
                  <a:chOff x="6778036" y="1062016"/>
                  <a:chExt cx="2197847" cy="549461"/>
                </a:xfrm>
              </p:grpSpPr>
              <p:sp>
                <p:nvSpPr>
                  <p:cNvPr id="453" name="Arc 452">
                    <a:extLst>
                      <a:ext uri="{FF2B5EF4-FFF2-40B4-BE49-F238E27FC236}">
                        <a16:creationId xmlns:a16="http://schemas.microsoft.com/office/drawing/2014/main" id="{3C330CF5-F530-0E4F-BFD6-E577D6CEC0F1}"/>
                      </a:ext>
                    </a:extLst>
                  </p:cNvPr>
                  <p:cNvSpPr/>
                  <p:nvPr/>
                </p:nvSpPr>
                <p:spPr>
                  <a:xfrm>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Arc 453">
                    <a:extLst>
                      <a:ext uri="{FF2B5EF4-FFF2-40B4-BE49-F238E27FC236}">
                        <a16:creationId xmlns:a16="http://schemas.microsoft.com/office/drawing/2014/main" id="{0289D516-F5E0-2142-802F-404411C3D980}"/>
                      </a:ext>
                    </a:extLst>
                  </p:cNvPr>
                  <p:cNvSpPr/>
                  <p:nvPr/>
                </p:nvSpPr>
                <p:spPr>
                  <a:xfrm rot="16200000">
                    <a:off x="7876961"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Arc 454">
                    <a:extLst>
                      <a:ext uri="{FF2B5EF4-FFF2-40B4-BE49-F238E27FC236}">
                        <a16:creationId xmlns:a16="http://schemas.microsoft.com/office/drawing/2014/main" id="{0FB7ABA3-2D09-C549-86DA-020C6E9DCA6A}"/>
                      </a:ext>
                    </a:extLst>
                  </p:cNvPr>
                  <p:cNvSpPr/>
                  <p:nvPr/>
                </p:nvSpPr>
                <p:spPr>
                  <a:xfrm>
                    <a:off x="6778037"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6" name="Arc 455">
                    <a:extLst>
                      <a:ext uri="{FF2B5EF4-FFF2-40B4-BE49-F238E27FC236}">
                        <a16:creationId xmlns:a16="http://schemas.microsoft.com/office/drawing/2014/main" id="{14B40865-3E78-964B-8304-BA932F05B294}"/>
                      </a:ext>
                    </a:extLst>
                  </p:cNvPr>
                  <p:cNvSpPr/>
                  <p:nvPr/>
                </p:nvSpPr>
                <p:spPr>
                  <a:xfrm rot="16200000">
                    <a:off x="6778036"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7" name="Arc 456">
                    <a:extLst>
                      <a:ext uri="{FF2B5EF4-FFF2-40B4-BE49-F238E27FC236}">
                        <a16:creationId xmlns:a16="http://schemas.microsoft.com/office/drawing/2014/main" id="{AE25983D-2B29-E94D-B644-D53ED2C134E7}"/>
                      </a:ext>
                    </a:extLst>
                  </p:cNvPr>
                  <p:cNvSpPr/>
                  <p:nvPr/>
                </p:nvSpPr>
                <p:spPr>
                  <a:xfrm rot="108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Arc 457">
                    <a:extLst>
                      <a:ext uri="{FF2B5EF4-FFF2-40B4-BE49-F238E27FC236}">
                        <a16:creationId xmlns:a16="http://schemas.microsoft.com/office/drawing/2014/main" id="{3AF5E66A-5A66-8143-8B7C-E95307C4873D}"/>
                      </a:ext>
                    </a:extLst>
                  </p:cNvPr>
                  <p:cNvSpPr/>
                  <p:nvPr/>
                </p:nvSpPr>
                <p:spPr>
                  <a:xfrm rot="5400000">
                    <a:off x="7327499"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9" name="Arc 458">
                    <a:extLst>
                      <a:ext uri="{FF2B5EF4-FFF2-40B4-BE49-F238E27FC236}">
                        <a16:creationId xmlns:a16="http://schemas.microsoft.com/office/drawing/2014/main" id="{84EB01B5-C0BA-4A42-8802-DBB123E7447C}"/>
                      </a:ext>
                    </a:extLst>
                  </p:cNvPr>
                  <p:cNvSpPr/>
                  <p:nvPr/>
                </p:nvSpPr>
                <p:spPr>
                  <a:xfrm rot="108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0" name="Arc 459">
                    <a:extLst>
                      <a:ext uri="{FF2B5EF4-FFF2-40B4-BE49-F238E27FC236}">
                        <a16:creationId xmlns:a16="http://schemas.microsoft.com/office/drawing/2014/main" id="{1672638A-95DE-CD49-A002-4B15C3E1ABE9}"/>
                      </a:ext>
                    </a:extLst>
                  </p:cNvPr>
                  <p:cNvSpPr/>
                  <p:nvPr/>
                </p:nvSpPr>
                <p:spPr>
                  <a:xfrm rot="5400000">
                    <a:off x="8426422" y="1062016"/>
                    <a:ext cx="549461" cy="549461"/>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446" name="Arc 445">
              <a:extLst>
                <a:ext uri="{FF2B5EF4-FFF2-40B4-BE49-F238E27FC236}">
                  <a16:creationId xmlns:a16="http://schemas.microsoft.com/office/drawing/2014/main" id="{4C91ED3F-75E0-A542-8BCA-C8620520495D}"/>
                </a:ext>
              </a:extLst>
            </p:cNvPr>
            <p:cNvSpPr/>
            <p:nvPr/>
          </p:nvSpPr>
          <p:spPr>
            <a:xfrm rot="16200000">
              <a:off x="7778556" y="1515978"/>
              <a:ext cx="112560" cy="112560"/>
            </a:xfrm>
            <a:prstGeom prst="arc">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7" name="Straight Arrow Connector 446">
              <a:extLst>
                <a:ext uri="{FF2B5EF4-FFF2-40B4-BE49-F238E27FC236}">
                  <a16:creationId xmlns:a16="http://schemas.microsoft.com/office/drawing/2014/main" id="{38FC948A-8108-0D4A-BBDD-3585CFF343B0}"/>
                </a:ext>
              </a:extLst>
            </p:cNvPr>
            <p:cNvCxnSpPr>
              <a:stCxn id="446" idx="2"/>
            </p:cNvCxnSpPr>
            <p:nvPr/>
          </p:nvCxnSpPr>
          <p:spPr>
            <a:xfrm>
              <a:off x="7834836" y="1515978"/>
              <a:ext cx="56280"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04" name="TextBox 503">
            <a:extLst>
              <a:ext uri="{FF2B5EF4-FFF2-40B4-BE49-F238E27FC236}">
                <a16:creationId xmlns:a16="http://schemas.microsoft.com/office/drawing/2014/main" id="{6105F48F-DAA1-5240-B199-945C42D408B5}"/>
              </a:ext>
              <a:ext uri="{C183D7F6-B498-43B3-948B-1728B52AA6E4}">
                <adec:decorative xmlns:adec="http://schemas.microsoft.com/office/drawing/2017/decorative" val="1"/>
              </a:ext>
            </a:extLst>
          </p:cNvPr>
          <p:cNvSpPr txBox="1"/>
          <p:nvPr/>
        </p:nvSpPr>
        <p:spPr>
          <a:xfrm>
            <a:off x="10408457" y="575069"/>
            <a:ext cx="686470" cy="523220"/>
          </a:xfrm>
          <a:prstGeom prst="rect">
            <a:avLst/>
          </a:prstGeom>
          <a:noFill/>
        </p:spPr>
        <p:txBody>
          <a:bodyPr wrap="none" rtlCol="0">
            <a:spAutoFit/>
          </a:bodyPr>
          <a:lstStyle/>
          <a:p>
            <a:pPr algn="l"/>
            <a:r>
              <a:rPr lang="en-US" sz="2800" dirty="0"/>
              <a:t>Eye</a:t>
            </a:r>
          </a:p>
        </p:txBody>
      </p:sp>
      <p:sp>
        <p:nvSpPr>
          <p:cNvPr id="505" name="TextBox 504">
            <a:extLst>
              <a:ext uri="{FF2B5EF4-FFF2-40B4-BE49-F238E27FC236}">
                <a16:creationId xmlns:a16="http://schemas.microsoft.com/office/drawing/2014/main" id="{9F257F2A-5E45-3542-A783-DD184A9668EA}"/>
              </a:ext>
              <a:ext uri="{C183D7F6-B498-43B3-948B-1728B52AA6E4}">
                <adec:decorative xmlns:adec="http://schemas.microsoft.com/office/drawing/2017/decorative" val="1"/>
              </a:ext>
            </a:extLst>
          </p:cNvPr>
          <p:cNvSpPr txBox="1"/>
          <p:nvPr/>
        </p:nvSpPr>
        <p:spPr>
          <a:xfrm>
            <a:off x="7487509" y="3363663"/>
            <a:ext cx="1391599" cy="523220"/>
          </a:xfrm>
          <a:prstGeom prst="rect">
            <a:avLst/>
          </a:prstGeom>
          <a:noFill/>
        </p:spPr>
        <p:txBody>
          <a:bodyPr wrap="none" rtlCol="0">
            <a:spAutoFit/>
          </a:bodyPr>
          <a:lstStyle/>
          <a:p>
            <a:pPr algn="l"/>
            <a:r>
              <a:rPr lang="en-US" sz="2800" dirty="0"/>
              <a:t>Pigment</a:t>
            </a:r>
          </a:p>
        </p:txBody>
      </p:sp>
      <p:sp>
        <p:nvSpPr>
          <p:cNvPr id="506" name="TextBox 505">
            <a:extLst>
              <a:ext uri="{FF2B5EF4-FFF2-40B4-BE49-F238E27FC236}">
                <a16:creationId xmlns:a16="http://schemas.microsoft.com/office/drawing/2014/main" id="{DFDDF3E2-171C-7D4C-AF3E-800B83214444}"/>
              </a:ext>
              <a:ext uri="{C183D7F6-B498-43B3-948B-1728B52AA6E4}">
                <adec:decorative xmlns:adec="http://schemas.microsoft.com/office/drawing/2017/decorative" val="1"/>
              </a:ext>
            </a:extLst>
          </p:cNvPr>
          <p:cNvSpPr txBox="1"/>
          <p:nvPr/>
        </p:nvSpPr>
        <p:spPr>
          <a:xfrm>
            <a:off x="9400137" y="3338567"/>
            <a:ext cx="2374048" cy="523220"/>
          </a:xfrm>
          <a:prstGeom prst="rect">
            <a:avLst/>
          </a:prstGeom>
          <a:noFill/>
        </p:spPr>
        <p:txBody>
          <a:bodyPr wrap="none" rtlCol="0">
            <a:spAutoFit/>
          </a:bodyPr>
          <a:lstStyle/>
          <a:p>
            <a:pPr algn="l"/>
            <a:r>
              <a:rPr lang="en-US" sz="2800" dirty="0"/>
              <a:t>Fluorochromes</a:t>
            </a:r>
          </a:p>
        </p:txBody>
      </p:sp>
      <p:pic>
        <p:nvPicPr>
          <p:cNvPr id="507" name="Picture 506" descr="eye">
            <a:extLst>
              <a:ext uri="{FF2B5EF4-FFF2-40B4-BE49-F238E27FC236}">
                <a16:creationId xmlns:a16="http://schemas.microsoft.com/office/drawing/2014/main" id="{F3C8FDDE-EB58-ED49-91FC-C988B4F449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1525" y="3867004"/>
            <a:ext cx="2108200" cy="2108200"/>
          </a:xfrm>
          <a:prstGeom prst="rect">
            <a:avLst/>
          </a:prstGeom>
          <a:effectLst>
            <a:outerShdw blurRad="50800" dist="50800" dir="5400000" algn="ctr" rotWithShape="0">
              <a:schemeClr val="tx1"/>
            </a:outerShdw>
          </a:effectLst>
        </p:spPr>
      </p:pic>
      <p:pic>
        <p:nvPicPr>
          <p:cNvPr id="508" name="Picture 507" descr="C Y M K">
            <a:extLst>
              <a:ext uri="{FF2B5EF4-FFF2-40B4-BE49-F238E27FC236}">
                <a16:creationId xmlns:a16="http://schemas.microsoft.com/office/drawing/2014/main" id="{F96A9658-D497-D749-A4B4-9771952750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12843" y="3883536"/>
            <a:ext cx="2133600" cy="2108200"/>
          </a:xfrm>
          <a:prstGeom prst="rect">
            <a:avLst/>
          </a:prstGeom>
          <a:effectLst>
            <a:outerShdw blurRad="50800" dist="50800" dir="5400000" algn="ctr" rotWithShape="0">
              <a:schemeClr val="tx1"/>
            </a:outerShdw>
          </a:effectLst>
        </p:spPr>
      </p:pic>
      <p:sp>
        <p:nvSpPr>
          <p:cNvPr id="509" name="TextBox 508">
            <a:extLst>
              <a:ext uri="{FF2B5EF4-FFF2-40B4-BE49-F238E27FC236}">
                <a16:creationId xmlns:a16="http://schemas.microsoft.com/office/drawing/2014/main" id="{0D407AF1-DBCB-4745-BC73-34FEAAFB8F6B}"/>
              </a:ext>
              <a:ext uri="{C183D7F6-B498-43B3-948B-1728B52AA6E4}">
                <adec:decorative xmlns:adec="http://schemas.microsoft.com/office/drawing/2017/decorative" val="1"/>
              </a:ext>
            </a:extLst>
          </p:cNvPr>
          <p:cNvSpPr txBox="1"/>
          <p:nvPr/>
        </p:nvSpPr>
        <p:spPr>
          <a:xfrm>
            <a:off x="10101161" y="6096055"/>
            <a:ext cx="798488" cy="523220"/>
          </a:xfrm>
          <a:prstGeom prst="rect">
            <a:avLst/>
          </a:prstGeom>
          <a:noFill/>
        </p:spPr>
        <p:txBody>
          <a:bodyPr wrap="none" rtlCol="0">
            <a:spAutoFit/>
          </a:bodyPr>
          <a:lstStyle/>
          <a:p>
            <a:pPr algn="l"/>
            <a:r>
              <a:rPr lang="en-US" sz="2800" dirty="0"/>
              <a:t>RGB</a:t>
            </a:r>
          </a:p>
        </p:txBody>
      </p:sp>
      <p:sp>
        <p:nvSpPr>
          <p:cNvPr id="510" name="TextBox 509">
            <a:extLst>
              <a:ext uri="{FF2B5EF4-FFF2-40B4-BE49-F238E27FC236}">
                <a16:creationId xmlns:a16="http://schemas.microsoft.com/office/drawing/2014/main" id="{48EDDC43-D9DB-CE44-873A-D86D4D8C27B5}"/>
              </a:ext>
              <a:ext uri="{C183D7F6-B498-43B3-948B-1728B52AA6E4}">
                <adec:decorative xmlns:adec="http://schemas.microsoft.com/office/drawing/2017/decorative" val="1"/>
              </a:ext>
            </a:extLst>
          </p:cNvPr>
          <p:cNvSpPr txBox="1"/>
          <p:nvPr/>
        </p:nvSpPr>
        <p:spPr>
          <a:xfrm>
            <a:off x="7816484" y="6098515"/>
            <a:ext cx="1043876" cy="523220"/>
          </a:xfrm>
          <a:prstGeom prst="rect">
            <a:avLst/>
          </a:prstGeom>
          <a:noFill/>
        </p:spPr>
        <p:txBody>
          <a:bodyPr wrap="none" rtlCol="0">
            <a:spAutoFit/>
          </a:bodyPr>
          <a:lstStyle/>
          <a:p>
            <a:pPr algn="l"/>
            <a:r>
              <a:rPr lang="en-US" sz="2800" dirty="0"/>
              <a:t>CMYK</a:t>
            </a:r>
          </a:p>
        </p:txBody>
      </p:sp>
      <p:sp>
        <p:nvSpPr>
          <p:cNvPr id="511" name="TextBox 510">
            <a:extLst>
              <a:ext uri="{FF2B5EF4-FFF2-40B4-BE49-F238E27FC236}">
                <a16:creationId xmlns:a16="http://schemas.microsoft.com/office/drawing/2014/main" id="{D569EEB7-FAF7-C44D-8F4C-D9801CD0263D}"/>
              </a:ext>
              <a:ext uri="{C183D7F6-B498-43B3-948B-1728B52AA6E4}">
                <adec:decorative xmlns:adec="http://schemas.microsoft.com/office/drawing/2017/decorative" val="1"/>
              </a:ext>
            </a:extLst>
          </p:cNvPr>
          <p:cNvSpPr txBox="1"/>
          <p:nvPr/>
        </p:nvSpPr>
        <p:spPr>
          <a:xfrm>
            <a:off x="8259405" y="3058358"/>
            <a:ext cx="2995564" cy="400110"/>
          </a:xfrm>
          <a:prstGeom prst="rect">
            <a:avLst/>
          </a:prstGeom>
          <a:noFill/>
        </p:spPr>
        <p:txBody>
          <a:bodyPr wrap="none" rtlCol="0">
            <a:spAutoFit/>
          </a:bodyPr>
          <a:lstStyle/>
          <a:p>
            <a:pPr algn="l"/>
            <a:r>
              <a:rPr lang="en-US" sz="2000" dirty="0"/>
              <a:t>Blue photons are absorbed</a:t>
            </a:r>
          </a:p>
        </p:txBody>
      </p:sp>
      <p:grpSp>
        <p:nvGrpSpPr>
          <p:cNvPr id="512" name="Group 511">
            <a:extLst>
              <a:ext uri="{FF2B5EF4-FFF2-40B4-BE49-F238E27FC236}">
                <a16:creationId xmlns:a16="http://schemas.microsoft.com/office/drawing/2014/main" id="{21764FB3-33BE-1647-9E74-7BBA32D31D1E}"/>
              </a:ext>
              <a:ext uri="{C183D7F6-B498-43B3-948B-1728B52AA6E4}">
                <adec:decorative xmlns:adec="http://schemas.microsoft.com/office/drawing/2017/decorative" val="1"/>
              </a:ext>
            </a:extLst>
          </p:cNvPr>
          <p:cNvGrpSpPr/>
          <p:nvPr/>
        </p:nvGrpSpPr>
        <p:grpSpPr>
          <a:xfrm rot="1800000">
            <a:off x="8007529" y="2167014"/>
            <a:ext cx="1113079" cy="144176"/>
            <a:chOff x="6778037" y="1484362"/>
            <a:chExt cx="1113079" cy="144176"/>
          </a:xfrm>
        </p:grpSpPr>
        <p:grpSp>
          <p:nvGrpSpPr>
            <p:cNvPr id="513" name="Group 512">
              <a:extLst>
                <a:ext uri="{FF2B5EF4-FFF2-40B4-BE49-F238E27FC236}">
                  <a16:creationId xmlns:a16="http://schemas.microsoft.com/office/drawing/2014/main" id="{9FEC53A4-5913-FF42-9DDE-E5319BA06EB8}"/>
                </a:ext>
              </a:extLst>
            </p:cNvPr>
            <p:cNvGrpSpPr/>
            <p:nvPr/>
          </p:nvGrpSpPr>
          <p:grpSpPr>
            <a:xfrm>
              <a:off x="6778037" y="1484362"/>
              <a:ext cx="1000518" cy="127115"/>
              <a:chOff x="6778037" y="1484362"/>
              <a:chExt cx="1000518" cy="127115"/>
            </a:xfrm>
          </p:grpSpPr>
          <p:grpSp>
            <p:nvGrpSpPr>
              <p:cNvPr id="516" name="Group 515">
                <a:extLst>
                  <a:ext uri="{FF2B5EF4-FFF2-40B4-BE49-F238E27FC236}">
                    <a16:creationId xmlns:a16="http://schemas.microsoft.com/office/drawing/2014/main" id="{79B42E19-027F-8A4A-B182-A653DFF933CF}"/>
                  </a:ext>
                </a:extLst>
              </p:cNvPr>
              <p:cNvGrpSpPr/>
              <p:nvPr/>
            </p:nvGrpSpPr>
            <p:grpSpPr>
              <a:xfrm>
                <a:off x="6778037" y="1484362"/>
                <a:ext cx="500259" cy="127115"/>
                <a:chOff x="6778037" y="1062016"/>
                <a:chExt cx="725795" cy="549461"/>
              </a:xfrm>
            </p:grpSpPr>
            <p:grpSp>
              <p:nvGrpSpPr>
                <p:cNvPr id="545" name="Group 544">
                  <a:extLst>
                    <a:ext uri="{FF2B5EF4-FFF2-40B4-BE49-F238E27FC236}">
                      <a16:creationId xmlns:a16="http://schemas.microsoft.com/office/drawing/2014/main" id="{0DE10CC4-FDD4-5C4C-87B2-13DA4A73D704}"/>
                    </a:ext>
                  </a:extLst>
                </p:cNvPr>
                <p:cNvGrpSpPr/>
                <p:nvPr/>
              </p:nvGrpSpPr>
              <p:grpSpPr>
                <a:xfrm>
                  <a:off x="6778037" y="1062016"/>
                  <a:ext cx="241932" cy="549461"/>
                  <a:chOff x="6778036" y="1062016"/>
                  <a:chExt cx="2197847" cy="549461"/>
                </a:xfrm>
              </p:grpSpPr>
              <p:sp>
                <p:nvSpPr>
                  <p:cNvPr id="564" name="Arc 563">
                    <a:extLst>
                      <a:ext uri="{FF2B5EF4-FFF2-40B4-BE49-F238E27FC236}">
                        <a16:creationId xmlns:a16="http://schemas.microsoft.com/office/drawing/2014/main" id="{93A50F45-E54B-F441-BDC8-0EBF5A0EDEE2}"/>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5" name="Arc 564">
                    <a:extLst>
                      <a:ext uri="{FF2B5EF4-FFF2-40B4-BE49-F238E27FC236}">
                        <a16:creationId xmlns:a16="http://schemas.microsoft.com/office/drawing/2014/main" id="{3780E7AA-F107-9B4A-9D13-AA7A1596B87E}"/>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6" name="Arc 565">
                    <a:extLst>
                      <a:ext uri="{FF2B5EF4-FFF2-40B4-BE49-F238E27FC236}">
                        <a16:creationId xmlns:a16="http://schemas.microsoft.com/office/drawing/2014/main" id="{997D3767-3ED2-524E-A15A-AA9A6AEA425F}"/>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7" name="Arc 566">
                    <a:extLst>
                      <a:ext uri="{FF2B5EF4-FFF2-40B4-BE49-F238E27FC236}">
                        <a16:creationId xmlns:a16="http://schemas.microsoft.com/office/drawing/2014/main" id="{646E4512-BC5F-F84D-B3C6-84B34AE246BF}"/>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8" name="Arc 567">
                    <a:extLst>
                      <a:ext uri="{FF2B5EF4-FFF2-40B4-BE49-F238E27FC236}">
                        <a16:creationId xmlns:a16="http://schemas.microsoft.com/office/drawing/2014/main" id="{8F7FA7B5-A194-BE4B-B974-8FF6AAFD787C}"/>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9" name="Arc 568">
                    <a:extLst>
                      <a:ext uri="{FF2B5EF4-FFF2-40B4-BE49-F238E27FC236}">
                        <a16:creationId xmlns:a16="http://schemas.microsoft.com/office/drawing/2014/main" id="{8F6E3569-A3B2-3841-BAF7-9C0311FD99C5}"/>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0" name="Arc 569">
                    <a:extLst>
                      <a:ext uri="{FF2B5EF4-FFF2-40B4-BE49-F238E27FC236}">
                        <a16:creationId xmlns:a16="http://schemas.microsoft.com/office/drawing/2014/main" id="{3F969481-AB7A-E647-97F1-3049EC5D66D2}"/>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1" name="Arc 570">
                    <a:extLst>
                      <a:ext uri="{FF2B5EF4-FFF2-40B4-BE49-F238E27FC236}">
                        <a16:creationId xmlns:a16="http://schemas.microsoft.com/office/drawing/2014/main" id="{C6FA2068-70F6-B649-B416-A82DD6F20CBE}"/>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6" name="Group 545">
                  <a:extLst>
                    <a:ext uri="{FF2B5EF4-FFF2-40B4-BE49-F238E27FC236}">
                      <a16:creationId xmlns:a16="http://schemas.microsoft.com/office/drawing/2014/main" id="{428E2141-45B9-D043-B56A-4B60845CA00C}"/>
                    </a:ext>
                  </a:extLst>
                </p:cNvPr>
                <p:cNvGrpSpPr/>
                <p:nvPr/>
              </p:nvGrpSpPr>
              <p:grpSpPr>
                <a:xfrm>
                  <a:off x="7019969" y="1062016"/>
                  <a:ext cx="241932" cy="549461"/>
                  <a:chOff x="6778036" y="1062016"/>
                  <a:chExt cx="2197847" cy="549461"/>
                </a:xfrm>
              </p:grpSpPr>
              <p:sp>
                <p:nvSpPr>
                  <p:cNvPr id="556" name="Arc 555">
                    <a:extLst>
                      <a:ext uri="{FF2B5EF4-FFF2-40B4-BE49-F238E27FC236}">
                        <a16:creationId xmlns:a16="http://schemas.microsoft.com/office/drawing/2014/main" id="{E7E0FB78-EA7C-AB44-B230-AD21C0F7050D}"/>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7" name="Arc 556">
                    <a:extLst>
                      <a:ext uri="{FF2B5EF4-FFF2-40B4-BE49-F238E27FC236}">
                        <a16:creationId xmlns:a16="http://schemas.microsoft.com/office/drawing/2014/main" id="{434F4A10-E8CB-4E4F-AEAE-919BC3145DF8}"/>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8" name="Arc 557">
                    <a:extLst>
                      <a:ext uri="{FF2B5EF4-FFF2-40B4-BE49-F238E27FC236}">
                        <a16:creationId xmlns:a16="http://schemas.microsoft.com/office/drawing/2014/main" id="{41F9DEEC-AA14-D240-869D-AD20257E7427}"/>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9" name="Arc 558">
                    <a:extLst>
                      <a:ext uri="{FF2B5EF4-FFF2-40B4-BE49-F238E27FC236}">
                        <a16:creationId xmlns:a16="http://schemas.microsoft.com/office/drawing/2014/main" id="{96890535-0C6A-E64B-B8E4-DF891205B208}"/>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0" name="Arc 559">
                    <a:extLst>
                      <a:ext uri="{FF2B5EF4-FFF2-40B4-BE49-F238E27FC236}">
                        <a16:creationId xmlns:a16="http://schemas.microsoft.com/office/drawing/2014/main" id="{7923E990-0153-F944-8359-571802A294DE}"/>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1" name="Arc 560">
                    <a:extLst>
                      <a:ext uri="{FF2B5EF4-FFF2-40B4-BE49-F238E27FC236}">
                        <a16:creationId xmlns:a16="http://schemas.microsoft.com/office/drawing/2014/main" id="{BB70C98B-02B9-884B-B487-12FAB4CE3A20}"/>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2" name="Arc 561">
                    <a:extLst>
                      <a:ext uri="{FF2B5EF4-FFF2-40B4-BE49-F238E27FC236}">
                        <a16:creationId xmlns:a16="http://schemas.microsoft.com/office/drawing/2014/main" id="{1D81789C-5893-134F-BFBB-167EF20E467B}"/>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3" name="Arc 562">
                    <a:extLst>
                      <a:ext uri="{FF2B5EF4-FFF2-40B4-BE49-F238E27FC236}">
                        <a16:creationId xmlns:a16="http://schemas.microsoft.com/office/drawing/2014/main" id="{CDB3B429-7190-8B48-9D76-16835B61012E}"/>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7" name="Group 546">
                  <a:extLst>
                    <a:ext uri="{FF2B5EF4-FFF2-40B4-BE49-F238E27FC236}">
                      <a16:creationId xmlns:a16="http://schemas.microsoft.com/office/drawing/2014/main" id="{64B83097-8204-A242-80DF-4AC907D2C86B}"/>
                    </a:ext>
                  </a:extLst>
                </p:cNvPr>
                <p:cNvGrpSpPr/>
                <p:nvPr/>
              </p:nvGrpSpPr>
              <p:grpSpPr>
                <a:xfrm>
                  <a:off x="7261900" y="1062016"/>
                  <a:ext cx="241932" cy="549461"/>
                  <a:chOff x="6778036" y="1062016"/>
                  <a:chExt cx="2197847" cy="549461"/>
                </a:xfrm>
              </p:grpSpPr>
              <p:sp>
                <p:nvSpPr>
                  <p:cNvPr id="548" name="Arc 547">
                    <a:extLst>
                      <a:ext uri="{FF2B5EF4-FFF2-40B4-BE49-F238E27FC236}">
                        <a16:creationId xmlns:a16="http://schemas.microsoft.com/office/drawing/2014/main" id="{551E0431-0BBA-0643-BADB-4E600803F68E}"/>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9" name="Arc 548">
                    <a:extLst>
                      <a:ext uri="{FF2B5EF4-FFF2-40B4-BE49-F238E27FC236}">
                        <a16:creationId xmlns:a16="http://schemas.microsoft.com/office/drawing/2014/main" id="{A7044BBD-B4C0-A742-8A8C-8A445D9E8FE1}"/>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0" name="Arc 549">
                    <a:extLst>
                      <a:ext uri="{FF2B5EF4-FFF2-40B4-BE49-F238E27FC236}">
                        <a16:creationId xmlns:a16="http://schemas.microsoft.com/office/drawing/2014/main" id="{FC5E6803-5988-4841-BA75-ED3E773CB190}"/>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1" name="Arc 550">
                    <a:extLst>
                      <a:ext uri="{FF2B5EF4-FFF2-40B4-BE49-F238E27FC236}">
                        <a16:creationId xmlns:a16="http://schemas.microsoft.com/office/drawing/2014/main" id="{5095701C-60DD-2A4D-A4E1-6DD9EDE9ADE4}"/>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2" name="Arc 551">
                    <a:extLst>
                      <a:ext uri="{FF2B5EF4-FFF2-40B4-BE49-F238E27FC236}">
                        <a16:creationId xmlns:a16="http://schemas.microsoft.com/office/drawing/2014/main" id="{D5CF00F4-FFC0-2C4E-AC26-EFD14CFB86B2}"/>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3" name="Arc 552">
                    <a:extLst>
                      <a:ext uri="{FF2B5EF4-FFF2-40B4-BE49-F238E27FC236}">
                        <a16:creationId xmlns:a16="http://schemas.microsoft.com/office/drawing/2014/main" id="{027D559D-6157-584F-BA7B-AAAC0F72C632}"/>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4" name="Arc 553">
                    <a:extLst>
                      <a:ext uri="{FF2B5EF4-FFF2-40B4-BE49-F238E27FC236}">
                        <a16:creationId xmlns:a16="http://schemas.microsoft.com/office/drawing/2014/main" id="{F729A833-2E57-1844-8A77-741DE769C694}"/>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5" name="Arc 554">
                    <a:extLst>
                      <a:ext uri="{FF2B5EF4-FFF2-40B4-BE49-F238E27FC236}">
                        <a16:creationId xmlns:a16="http://schemas.microsoft.com/office/drawing/2014/main" id="{FB611D52-D0EC-F542-B2F5-A1EC88483D2C}"/>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17" name="Group 516">
                <a:extLst>
                  <a:ext uri="{FF2B5EF4-FFF2-40B4-BE49-F238E27FC236}">
                    <a16:creationId xmlns:a16="http://schemas.microsoft.com/office/drawing/2014/main" id="{B62A22C3-FAA6-984D-84F1-92876C6EB7A0}"/>
                  </a:ext>
                </a:extLst>
              </p:cNvPr>
              <p:cNvGrpSpPr/>
              <p:nvPr/>
            </p:nvGrpSpPr>
            <p:grpSpPr>
              <a:xfrm>
                <a:off x="7278296" y="1484362"/>
                <a:ext cx="500259" cy="127115"/>
                <a:chOff x="6778037" y="1062016"/>
                <a:chExt cx="725795" cy="549461"/>
              </a:xfrm>
            </p:grpSpPr>
            <p:grpSp>
              <p:nvGrpSpPr>
                <p:cNvPr id="518" name="Group 517">
                  <a:extLst>
                    <a:ext uri="{FF2B5EF4-FFF2-40B4-BE49-F238E27FC236}">
                      <a16:creationId xmlns:a16="http://schemas.microsoft.com/office/drawing/2014/main" id="{775EE4EC-2242-5F47-9CED-63E9B97CCE82}"/>
                    </a:ext>
                  </a:extLst>
                </p:cNvPr>
                <p:cNvGrpSpPr/>
                <p:nvPr/>
              </p:nvGrpSpPr>
              <p:grpSpPr>
                <a:xfrm>
                  <a:off x="6778037" y="1062016"/>
                  <a:ext cx="241932" cy="549461"/>
                  <a:chOff x="6778036" y="1062016"/>
                  <a:chExt cx="2197847" cy="549461"/>
                </a:xfrm>
              </p:grpSpPr>
              <p:sp>
                <p:nvSpPr>
                  <p:cNvPr id="537" name="Arc 536">
                    <a:extLst>
                      <a:ext uri="{FF2B5EF4-FFF2-40B4-BE49-F238E27FC236}">
                        <a16:creationId xmlns:a16="http://schemas.microsoft.com/office/drawing/2014/main" id="{3C485E72-EDBC-9C4C-A20F-B5F7618AB10C}"/>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Arc 537">
                    <a:extLst>
                      <a:ext uri="{FF2B5EF4-FFF2-40B4-BE49-F238E27FC236}">
                        <a16:creationId xmlns:a16="http://schemas.microsoft.com/office/drawing/2014/main" id="{F5C54AC1-1D98-8D41-AE8E-6144068BDD8B}"/>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Arc 538">
                    <a:extLst>
                      <a:ext uri="{FF2B5EF4-FFF2-40B4-BE49-F238E27FC236}">
                        <a16:creationId xmlns:a16="http://schemas.microsoft.com/office/drawing/2014/main" id="{3A94A7C1-45FB-E140-B61A-82A414B8516E}"/>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0" name="Arc 539">
                    <a:extLst>
                      <a:ext uri="{FF2B5EF4-FFF2-40B4-BE49-F238E27FC236}">
                        <a16:creationId xmlns:a16="http://schemas.microsoft.com/office/drawing/2014/main" id="{DA3FB452-E2B8-664E-8B67-D75B7891C68F}"/>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1" name="Arc 540">
                    <a:extLst>
                      <a:ext uri="{FF2B5EF4-FFF2-40B4-BE49-F238E27FC236}">
                        <a16:creationId xmlns:a16="http://schemas.microsoft.com/office/drawing/2014/main" id="{C86F7892-A981-7948-9E2F-4D9E65D92133}"/>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Arc 541">
                    <a:extLst>
                      <a:ext uri="{FF2B5EF4-FFF2-40B4-BE49-F238E27FC236}">
                        <a16:creationId xmlns:a16="http://schemas.microsoft.com/office/drawing/2014/main" id="{416BAD26-C4D8-094F-99A0-EB4DAF7B85AE}"/>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Arc 542">
                    <a:extLst>
                      <a:ext uri="{FF2B5EF4-FFF2-40B4-BE49-F238E27FC236}">
                        <a16:creationId xmlns:a16="http://schemas.microsoft.com/office/drawing/2014/main" id="{A61E6DDB-CD19-F147-B79F-A790AD313BBD}"/>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Arc 543">
                    <a:extLst>
                      <a:ext uri="{FF2B5EF4-FFF2-40B4-BE49-F238E27FC236}">
                        <a16:creationId xmlns:a16="http://schemas.microsoft.com/office/drawing/2014/main" id="{317518B9-B7D1-7248-9912-425EB6932B18}"/>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9" name="Group 518">
                  <a:extLst>
                    <a:ext uri="{FF2B5EF4-FFF2-40B4-BE49-F238E27FC236}">
                      <a16:creationId xmlns:a16="http://schemas.microsoft.com/office/drawing/2014/main" id="{1664F96B-5D11-D044-8FD5-E41EA374825B}"/>
                    </a:ext>
                  </a:extLst>
                </p:cNvPr>
                <p:cNvGrpSpPr/>
                <p:nvPr/>
              </p:nvGrpSpPr>
              <p:grpSpPr>
                <a:xfrm>
                  <a:off x="7019969" y="1062016"/>
                  <a:ext cx="241932" cy="549461"/>
                  <a:chOff x="6778036" y="1062016"/>
                  <a:chExt cx="2197847" cy="549461"/>
                </a:xfrm>
              </p:grpSpPr>
              <p:sp>
                <p:nvSpPr>
                  <p:cNvPr id="529" name="Arc 528">
                    <a:extLst>
                      <a:ext uri="{FF2B5EF4-FFF2-40B4-BE49-F238E27FC236}">
                        <a16:creationId xmlns:a16="http://schemas.microsoft.com/office/drawing/2014/main" id="{B69657CE-3572-9046-A634-10B9C97415C0}"/>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0" name="Arc 529">
                    <a:extLst>
                      <a:ext uri="{FF2B5EF4-FFF2-40B4-BE49-F238E27FC236}">
                        <a16:creationId xmlns:a16="http://schemas.microsoft.com/office/drawing/2014/main" id="{606B3284-7AAB-904A-9238-B7F046F000A9}"/>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1" name="Arc 530">
                    <a:extLst>
                      <a:ext uri="{FF2B5EF4-FFF2-40B4-BE49-F238E27FC236}">
                        <a16:creationId xmlns:a16="http://schemas.microsoft.com/office/drawing/2014/main" id="{27246A13-9295-744D-994C-03815E6AE2C8}"/>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Arc 531">
                    <a:extLst>
                      <a:ext uri="{FF2B5EF4-FFF2-40B4-BE49-F238E27FC236}">
                        <a16:creationId xmlns:a16="http://schemas.microsoft.com/office/drawing/2014/main" id="{0028A0A4-CCA3-5F44-B7DE-9705BF0532C3}"/>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Arc 532">
                    <a:extLst>
                      <a:ext uri="{FF2B5EF4-FFF2-40B4-BE49-F238E27FC236}">
                        <a16:creationId xmlns:a16="http://schemas.microsoft.com/office/drawing/2014/main" id="{9FB160A5-28DE-2548-99FA-C6C714691CF0}"/>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Arc 533">
                    <a:extLst>
                      <a:ext uri="{FF2B5EF4-FFF2-40B4-BE49-F238E27FC236}">
                        <a16:creationId xmlns:a16="http://schemas.microsoft.com/office/drawing/2014/main" id="{C23EB11C-1401-724E-8905-0CB38FA29CF9}"/>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Arc 534">
                    <a:extLst>
                      <a:ext uri="{FF2B5EF4-FFF2-40B4-BE49-F238E27FC236}">
                        <a16:creationId xmlns:a16="http://schemas.microsoft.com/office/drawing/2014/main" id="{AC419AAE-09B4-2B49-8445-E4F3F6EDCE6C}"/>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Arc 535">
                    <a:extLst>
                      <a:ext uri="{FF2B5EF4-FFF2-40B4-BE49-F238E27FC236}">
                        <a16:creationId xmlns:a16="http://schemas.microsoft.com/office/drawing/2014/main" id="{0C2C5BEC-D6E1-E84F-94C2-4968521ACDCD}"/>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0" name="Group 519">
                  <a:extLst>
                    <a:ext uri="{FF2B5EF4-FFF2-40B4-BE49-F238E27FC236}">
                      <a16:creationId xmlns:a16="http://schemas.microsoft.com/office/drawing/2014/main" id="{4BD2E7A3-F881-4A45-8BD8-8583D9651087}"/>
                    </a:ext>
                  </a:extLst>
                </p:cNvPr>
                <p:cNvGrpSpPr/>
                <p:nvPr/>
              </p:nvGrpSpPr>
              <p:grpSpPr>
                <a:xfrm>
                  <a:off x="7261900" y="1062016"/>
                  <a:ext cx="241932" cy="549461"/>
                  <a:chOff x="6778036" y="1062016"/>
                  <a:chExt cx="2197847" cy="549461"/>
                </a:xfrm>
              </p:grpSpPr>
              <p:sp>
                <p:nvSpPr>
                  <p:cNvPr id="521" name="Arc 520">
                    <a:extLst>
                      <a:ext uri="{FF2B5EF4-FFF2-40B4-BE49-F238E27FC236}">
                        <a16:creationId xmlns:a16="http://schemas.microsoft.com/office/drawing/2014/main" id="{F15F28D3-95A3-704C-8461-DA005CC31243}"/>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2" name="Arc 521">
                    <a:extLst>
                      <a:ext uri="{FF2B5EF4-FFF2-40B4-BE49-F238E27FC236}">
                        <a16:creationId xmlns:a16="http://schemas.microsoft.com/office/drawing/2014/main" id="{F00E3808-6E3A-6841-9D23-B5260658CF16}"/>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Arc 522">
                    <a:extLst>
                      <a:ext uri="{FF2B5EF4-FFF2-40B4-BE49-F238E27FC236}">
                        <a16:creationId xmlns:a16="http://schemas.microsoft.com/office/drawing/2014/main" id="{F5CEC1D5-BA82-4047-9A84-DC44AA5C8006}"/>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Arc 523">
                    <a:extLst>
                      <a:ext uri="{FF2B5EF4-FFF2-40B4-BE49-F238E27FC236}">
                        <a16:creationId xmlns:a16="http://schemas.microsoft.com/office/drawing/2014/main" id="{D86BE6BA-A605-B248-AEA5-F6CCA4A5768E}"/>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5" name="Arc 524">
                    <a:extLst>
                      <a:ext uri="{FF2B5EF4-FFF2-40B4-BE49-F238E27FC236}">
                        <a16:creationId xmlns:a16="http://schemas.microsoft.com/office/drawing/2014/main" id="{A6892212-5D8A-FD48-8ADD-5677EB1F6124}"/>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6" name="Arc 525">
                    <a:extLst>
                      <a:ext uri="{FF2B5EF4-FFF2-40B4-BE49-F238E27FC236}">
                        <a16:creationId xmlns:a16="http://schemas.microsoft.com/office/drawing/2014/main" id="{6CA2768F-9EC8-6843-9FF3-71391EDD9C1C}"/>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Arc 526">
                    <a:extLst>
                      <a:ext uri="{FF2B5EF4-FFF2-40B4-BE49-F238E27FC236}">
                        <a16:creationId xmlns:a16="http://schemas.microsoft.com/office/drawing/2014/main" id="{29F9BE5F-92D7-5E4C-888F-BA032581DA5D}"/>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Arc 527">
                    <a:extLst>
                      <a:ext uri="{FF2B5EF4-FFF2-40B4-BE49-F238E27FC236}">
                        <a16:creationId xmlns:a16="http://schemas.microsoft.com/office/drawing/2014/main" id="{5E659F8A-708D-C740-8824-DB0ECB1F97DE}"/>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514" name="Arc 513">
              <a:extLst>
                <a:ext uri="{FF2B5EF4-FFF2-40B4-BE49-F238E27FC236}">
                  <a16:creationId xmlns:a16="http://schemas.microsoft.com/office/drawing/2014/main" id="{872C2FA9-CD68-4C40-9784-B7748020F773}"/>
                </a:ext>
              </a:extLst>
            </p:cNvPr>
            <p:cNvSpPr/>
            <p:nvPr/>
          </p:nvSpPr>
          <p:spPr>
            <a:xfrm rot="16200000">
              <a:off x="7778556" y="1515978"/>
              <a:ext cx="112560" cy="112560"/>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5" name="Straight Arrow Connector 514">
              <a:extLst>
                <a:ext uri="{FF2B5EF4-FFF2-40B4-BE49-F238E27FC236}">
                  <a16:creationId xmlns:a16="http://schemas.microsoft.com/office/drawing/2014/main" id="{6A7BA8C8-A476-A140-AF3B-C31ECBB1B8B9}"/>
                </a:ext>
              </a:extLst>
            </p:cNvPr>
            <p:cNvCxnSpPr>
              <a:stCxn id="514" idx="2"/>
            </p:cNvCxnSpPr>
            <p:nvPr/>
          </p:nvCxnSpPr>
          <p:spPr>
            <a:xfrm>
              <a:off x="7834836" y="1515978"/>
              <a:ext cx="56280" cy="0"/>
            </a:xfrm>
            <a:prstGeom prst="straightConnector1">
              <a:avLst/>
            </a:prstGeom>
            <a:ln>
              <a:solidFill>
                <a:srgbClr val="FFB44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2" name="Group 571">
            <a:extLst>
              <a:ext uri="{FF2B5EF4-FFF2-40B4-BE49-F238E27FC236}">
                <a16:creationId xmlns:a16="http://schemas.microsoft.com/office/drawing/2014/main" id="{9B416FF1-DDE6-EC4F-B917-55BFECD45CEC}"/>
              </a:ext>
              <a:ext uri="{C183D7F6-B498-43B3-948B-1728B52AA6E4}">
                <adec:decorative xmlns:adec="http://schemas.microsoft.com/office/drawing/2017/decorative" val="1"/>
              </a:ext>
            </a:extLst>
          </p:cNvPr>
          <p:cNvGrpSpPr/>
          <p:nvPr/>
        </p:nvGrpSpPr>
        <p:grpSpPr>
          <a:xfrm rot="18900000">
            <a:off x="9598253" y="2053069"/>
            <a:ext cx="1113079" cy="144176"/>
            <a:chOff x="6778037" y="1484362"/>
            <a:chExt cx="1113079" cy="144176"/>
          </a:xfrm>
        </p:grpSpPr>
        <p:grpSp>
          <p:nvGrpSpPr>
            <p:cNvPr id="573" name="Group 572">
              <a:extLst>
                <a:ext uri="{FF2B5EF4-FFF2-40B4-BE49-F238E27FC236}">
                  <a16:creationId xmlns:a16="http://schemas.microsoft.com/office/drawing/2014/main" id="{EEA31572-1571-0B4F-A996-E7D01D491304}"/>
                </a:ext>
              </a:extLst>
            </p:cNvPr>
            <p:cNvGrpSpPr/>
            <p:nvPr/>
          </p:nvGrpSpPr>
          <p:grpSpPr>
            <a:xfrm>
              <a:off x="6778037" y="1484362"/>
              <a:ext cx="1000518" cy="127115"/>
              <a:chOff x="6778037" y="1484362"/>
              <a:chExt cx="1000518" cy="127115"/>
            </a:xfrm>
          </p:grpSpPr>
          <p:grpSp>
            <p:nvGrpSpPr>
              <p:cNvPr id="576" name="Group 575">
                <a:extLst>
                  <a:ext uri="{FF2B5EF4-FFF2-40B4-BE49-F238E27FC236}">
                    <a16:creationId xmlns:a16="http://schemas.microsoft.com/office/drawing/2014/main" id="{B25A2C63-7E43-AF40-8F0E-A0918C875842}"/>
                  </a:ext>
                </a:extLst>
              </p:cNvPr>
              <p:cNvGrpSpPr/>
              <p:nvPr/>
            </p:nvGrpSpPr>
            <p:grpSpPr>
              <a:xfrm>
                <a:off x="6778037" y="1484362"/>
                <a:ext cx="500259" cy="127115"/>
                <a:chOff x="6778037" y="1062016"/>
                <a:chExt cx="725795" cy="549461"/>
              </a:xfrm>
            </p:grpSpPr>
            <p:grpSp>
              <p:nvGrpSpPr>
                <p:cNvPr id="605" name="Group 604">
                  <a:extLst>
                    <a:ext uri="{FF2B5EF4-FFF2-40B4-BE49-F238E27FC236}">
                      <a16:creationId xmlns:a16="http://schemas.microsoft.com/office/drawing/2014/main" id="{06EC79C3-8AE4-B849-9B6C-AE132A009E24}"/>
                    </a:ext>
                  </a:extLst>
                </p:cNvPr>
                <p:cNvGrpSpPr/>
                <p:nvPr/>
              </p:nvGrpSpPr>
              <p:grpSpPr>
                <a:xfrm>
                  <a:off x="6778037" y="1062016"/>
                  <a:ext cx="241932" cy="549461"/>
                  <a:chOff x="6778036" y="1062016"/>
                  <a:chExt cx="2197847" cy="549461"/>
                </a:xfrm>
              </p:grpSpPr>
              <p:sp>
                <p:nvSpPr>
                  <p:cNvPr id="624" name="Arc 623">
                    <a:extLst>
                      <a:ext uri="{FF2B5EF4-FFF2-40B4-BE49-F238E27FC236}">
                        <a16:creationId xmlns:a16="http://schemas.microsoft.com/office/drawing/2014/main" id="{38D3451F-2BD0-8C4F-A30E-E748E8078204}"/>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5" name="Arc 624">
                    <a:extLst>
                      <a:ext uri="{FF2B5EF4-FFF2-40B4-BE49-F238E27FC236}">
                        <a16:creationId xmlns:a16="http://schemas.microsoft.com/office/drawing/2014/main" id="{B7803EED-33A6-1340-8523-A7518DE49BE5}"/>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6" name="Arc 625">
                    <a:extLst>
                      <a:ext uri="{FF2B5EF4-FFF2-40B4-BE49-F238E27FC236}">
                        <a16:creationId xmlns:a16="http://schemas.microsoft.com/office/drawing/2014/main" id="{437E8B69-C7B6-F542-807E-26EAEEC35783}"/>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7" name="Arc 626">
                    <a:extLst>
                      <a:ext uri="{FF2B5EF4-FFF2-40B4-BE49-F238E27FC236}">
                        <a16:creationId xmlns:a16="http://schemas.microsoft.com/office/drawing/2014/main" id="{C056A5AB-A68E-124D-B626-D1EA6C044190}"/>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8" name="Arc 627">
                    <a:extLst>
                      <a:ext uri="{FF2B5EF4-FFF2-40B4-BE49-F238E27FC236}">
                        <a16:creationId xmlns:a16="http://schemas.microsoft.com/office/drawing/2014/main" id="{EFF250C3-982A-3B42-9C02-7A712FA8D9A7}"/>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9" name="Arc 628">
                    <a:extLst>
                      <a:ext uri="{FF2B5EF4-FFF2-40B4-BE49-F238E27FC236}">
                        <a16:creationId xmlns:a16="http://schemas.microsoft.com/office/drawing/2014/main" id="{47A87B70-F315-4747-A8B4-78A6B0E50A92}"/>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0" name="Arc 629">
                    <a:extLst>
                      <a:ext uri="{FF2B5EF4-FFF2-40B4-BE49-F238E27FC236}">
                        <a16:creationId xmlns:a16="http://schemas.microsoft.com/office/drawing/2014/main" id="{8841EB7C-7255-AB40-9E3E-2892E44AF945}"/>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1" name="Arc 630">
                    <a:extLst>
                      <a:ext uri="{FF2B5EF4-FFF2-40B4-BE49-F238E27FC236}">
                        <a16:creationId xmlns:a16="http://schemas.microsoft.com/office/drawing/2014/main" id="{2217B5FA-BB33-B04D-807D-DE308D58A892}"/>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6" name="Group 605">
                  <a:extLst>
                    <a:ext uri="{FF2B5EF4-FFF2-40B4-BE49-F238E27FC236}">
                      <a16:creationId xmlns:a16="http://schemas.microsoft.com/office/drawing/2014/main" id="{E141B647-C0B5-574F-8879-D9F4E84A950F}"/>
                    </a:ext>
                  </a:extLst>
                </p:cNvPr>
                <p:cNvGrpSpPr/>
                <p:nvPr/>
              </p:nvGrpSpPr>
              <p:grpSpPr>
                <a:xfrm>
                  <a:off x="7019969" y="1062016"/>
                  <a:ext cx="241932" cy="549461"/>
                  <a:chOff x="6778036" y="1062016"/>
                  <a:chExt cx="2197847" cy="549461"/>
                </a:xfrm>
              </p:grpSpPr>
              <p:sp>
                <p:nvSpPr>
                  <p:cNvPr id="616" name="Arc 615">
                    <a:extLst>
                      <a:ext uri="{FF2B5EF4-FFF2-40B4-BE49-F238E27FC236}">
                        <a16:creationId xmlns:a16="http://schemas.microsoft.com/office/drawing/2014/main" id="{AF3C0186-7163-8840-A671-FE6408C53EEF}"/>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7" name="Arc 616">
                    <a:extLst>
                      <a:ext uri="{FF2B5EF4-FFF2-40B4-BE49-F238E27FC236}">
                        <a16:creationId xmlns:a16="http://schemas.microsoft.com/office/drawing/2014/main" id="{827695BB-4B11-1541-8A8B-CFDC29E9842C}"/>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8" name="Arc 617">
                    <a:extLst>
                      <a:ext uri="{FF2B5EF4-FFF2-40B4-BE49-F238E27FC236}">
                        <a16:creationId xmlns:a16="http://schemas.microsoft.com/office/drawing/2014/main" id="{C7B0CB2B-90B3-224F-9D76-0A0207384AC8}"/>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9" name="Arc 618">
                    <a:extLst>
                      <a:ext uri="{FF2B5EF4-FFF2-40B4-BE49-F238E27FC236}">
                        <a16:creationId xmlns:a16="http://schemas.microsoft.com/office/drawing/2014/main" id="{5B942018-0380-5F46-99B6-4A868CA2E944}"/>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0" name="Arc 619">
                    <a:extLst>
                      <a:ext uri="{FF2B5EF4-FFF2-40B4-BE49-F238E27FC236}">
                        <a16:creationId xmlns:a16="http://schemas.microsoft.com/office/drawing/2014/main" id="{A0AF6923-98D7-1341-AF13-F3075EA5A7F3}"/>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1" name="Arc 620">
                    <a:extLst>
                      <a:ext uri="{FF2B5EF4-FFF2-40B4-BE49-F238E27FC236}">
                        <a16:creationId xmlns:a16="http://schemas.microsoft.com/office/drawing/2014/main" id="{DB9151C7-C75D-744E-B436-E49CAFCB5D41}"/>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2" name="Arc 621">
                    <a:extLst>
                      <a:ext uri="{FF2B5EF4-FFF2-40B4-BE49-F238E27FC236}">
                        <a16:creationId xmlns:a16="http://schemas.microsoft.com/office/drawing/2014/main" id="{8FFFCC57-77DB-1947-9DD9-6688C66E102A}"/>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3" name="Arc 622">
                    <a:extLst>
                      <a:ext uri="{FF2B5EF4-FFF2-40B4-BE49-F238E27FC236}">
                        <a16:creationId xmlns:a16="http://schemas.microsoft.com/office/drawing/2014/main" id="{DB058E5E-A41F-2146-B03C-78A8662D4C98}"/>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7" name="Group 606">
                  <a:extLst>
                    <a:ext uri="{FF2B5EF4-FFF2-40B4-BE49-F238E27FC236}">
                      <a16:creationId xmlns:a16="http://schemas.microsoft.com/office/drawing/2014/main" id="{F705D79D-2044-3447-8C82-C388568CA433}"/>
                    </a:ext>
                  </a:extLst>
                </p:cNvPr>
                <p:cNvGrpSpPr/>
                <p:nvPr/>
              </p:nvGrpSpPr>
              <p:grpSpPr>
                <a:xfrm>
                  <a:off x="7261900" y="1062016"/>
                  <a:ext cx="241932" cy="549461"/>
                  <a:chOff x="6778036" y="1062016"/>
                  <a:chExt cx="2197847" cy="549461"/>
                </a:xfrm>
              </p:grpSpPr>
              <p:sp>
                <p:nvSpPr>
                  <p:cNvPr id="608" name="Arc 607">
                    <a:extLst>
                      <a:ext uri="{FF2B5EF4-FFF2-40B4-BE49-F238E27FC236}">
                        <a16:creationId xmlns:a16="http://schemas.microsoft.com/office/drawing/2014/main" id="{9F5D802E-D4A4-9548-A75C-976A4D93808D}"/>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9" name="Arc 608">
                    <a:extLst>
                      <a:ext uri="{FF2B5EF4-FFF2-40B4-BE49-F238E27FC236}">
                        <a16:creationId xmlns:a16="http://schemas.microsoft.com/office/drawing/2014/main" id="{5A812756-318A-EC41-B50B-053B1899AFE8}"/>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0" name="Arc 609">
                    <a:extLst>
                      <a:ext uri="{FF2B5EF4-FFF2-40B4-BE49-F238E27FC236}">
                        <a16:creationId xmlns:a16="http://schemas.microsoft.com/office/drawing/2014/main" id="{468E63C4-7327-A347-AD7A-20F33996D921}"/>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1" name="Arc 610">
                    <a:extLst>
                      <a:ext uri="{FF2B5EF4-FFF2-40B4-BE49-F238E27FC236}">
                        <a16:creationId xmlns:a16="http://schemas.microsoft.com/office/drawing/2014/main" id="{87151864-6A75-0D47-B443-99A953C3152E}"/>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2" name="Arc 611">
                    <a:extLst>
                      <a:ext uri="{FF2B5EF4-FFF2-40B4-BE49-F238E27FC236}">
                        <a16:creationId xmlns:a16="http://schemas.microsoft.com/office/drawing/2014/main" id="{AD17227C-AB40-F944-B060-8222438897BD}"/>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3" name="Arc 612">
                    <a:extLst>
                      <a:ext uri="{FF2B5EF4-FFF2-40B4-BE49-F238E27FC236}">
                        <a16:creationId xmlns:a16="http://schemas.microsoft.com/office/drawing/2014/main" id="{F45F2C70-6F52-4144-AFDC-921BBA02F5AE}"/>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4" name="Arc 613">
                    <a:extLst>
                      <a:ext uri="{FF2B5EF4-FFF2-40B4-BE49-F238E27FC236}">
                        <a16:creationId xmlns:a16="http://schemas.microsoft.com/office/drawing/2014/main" id="{B2D7C9F3-A3AD-DB40-A729-EF4B20268E37}"/>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5" name="Arc 614">
                    <a:extLst>
                      <a:ext uri="{FF2B5EF4-FFF2-40B4-BE49-F238E27FC236}">
                        <a16:creationId xmlns:a16="http://schemas.microsoft.com/office/drawing/2014/main" id="{9EC206C0-6518-7F4E-8BE0-6CABED3BAD98}"/>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77" name="Group 576">
                <a:extLst>
                  <a:ext uri="{FF2B5EF4-FFF2-40B4-BE49-F238E27FC236}">
                    <a16:creationId xmlns:a16="http://schemas.microsoft.com/office/drawing/2014/main" id="{970CF360-01F7-EF4C-A4D2-3F84FDC59AD8}"/>
                  </a:ext>
                </a:extLst>
              </p:cNvPr>
              <p:cNvGrpSpPr/>
              <p:nvPr/>
            </p:nvGrpSpPr>
            <p:grpSpPr>
              <a:xfrm>
                <a:off x="7278296" y="1484362"/>
                <a:ext cx="500259" cy="127115"/>
                <a:chOff x="6778037" y="1062016"/>
                <a:chExt cx="725795" cy="549461"/>
              </a:xfrm>
            </p:grpSpPr>
            <p:grpSp>
              <p:nvGrpSpPr>
                <p:cNvPr id="578" name="Group 577">
                  <a:extLst>
                    <a:ext uri="{FF2B5EF4-FFF2-40B4-BE49-F238E27FC236}">
                      <a16:creationId xmlns:a16="http://schemas.microsoft.com/office/drawing/2014/main" id="{1A46E395-45A8-1B45-8DA0-A8F5B37961A5}"/>
                    </a:ext>
                  </a:extLst>
                </p:cNvPr>
                <p:cNvGrpSpPr/>
                <p:nvPr/>
              </p:nvGrpSpPr>
              <p:grpSpPr>
                <a:xfrm>
                  <a:off x="6778037" y="1062016"/>
                  <a:ext cx="241932" cy="549461"/>
                  <a:chOff x="6778036" y="1062016"/>
                  <a:chExt cx="2197847" cy="549461"/>
                </a:xfrm>
              </p:grpSpPr>
              <p:sp>
                <p:nvSpPr>
                  <p:cNvPr id="597" name="Arc 596">
                    <a:extLst>
                      <a:ext uri="{FF2B5EF4-FFF2-40B4-BE49-F238E27FC236}">
                        <a16:creationId xmlns:a16="http://schemas.microsoft.com/office/drawing/2014/main" id="{D5350AC7-806C-7E4C-81BA-BB6CCA183FF8}"/>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8" name="Arc 597">
                    <a:extLst>
                      <a:ext uri="{FF2B5EF4-FFF2-40B4-BE49-F238E27FC236}">
                        <a16:creationId xmlns:a16="http://schemas.microsoft.com/office/drawing/2014/main" id="{C38BE80C-9F9C-D849-A84C-A99E9E9B69E7}"/>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9" name="Arc 598">
                    <a:extLst>
                      <a:ext uri="{FF2B5EF4-FFF2-40B4-BE49-F238E27FC236}">
                        <a16:creationId xmlns:a16="http://schemas.microsoft.com/office/drawing/2014/main" id="{513A9D1A-9695-FF4B-A504-4AB273DA8556}"/>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0" name="Arc 599">
                    <a:extLst>
                      <a:ext uri="{FF2B5EF4-FFF2-40B4-BE49-F238E27FC236}">
                        <a16:creationId xmlns:a16="http://schemas.microsoft.com/office/drawing/2014/main" id="{0D68A29D-B7D0-AE48-B67D-A6592BCD602B}"/>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1" name="Arc 600">
                    <a:extLst>
                      <a:ext uri="{FF2B5EF4-FFF2-40B4-BE49-F238E27FC236}">
                        <a16:creationId xmlns:a16="http://schemas.microsoft.com/office/drawing/2014/main" id="{744A9A10-821D-D24A-8B9D-BBF76DD873AC}"/>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2" name="Arc 601">
                    <a:extLst>
                      <a:ext uri="{FF2B5EF4-FFF2-40B4-BE49-F238E27FC236}">
                        <a16:creationId xmlns:a16="http://schemas.microsoft.com/office/drawing/2014/main" id="{E057E73F-6F99-8344-AF16-2D65CBFB69D3}"/>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3" name="Arc 602">
                    <a:extLst>
                      <a:ext uri="{FF2B5EF4-FFF2-40B4-BE49-F238E27FC236}">
                        <a16:creationId xmlns:a16="http://schemas.microsoft.com/office/drawing/2014/main" id="{6945EBE9-F4C2-8843-A32C-9A3BFF50FBAC}"/>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4" name="Arc 603">
                    <a:extLst>
                      <a:ext uri="{FF2B5EF4-FFF2-40B4-BE49-F238E27FC236}">
                        <a16:creationId xmlns:a16="http://schemas.microsoft.com/office/drawing/2014/main" id="{59CA8DEE-7F82-9242-80D2-712A097B4FFD}"/>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9" name="Group 578">
                  <a:extLst>
                    <a:ext uri="{FF2B5EF4-FFF2-40B4-BE49-F238E27FC236}">
                      <a16:creationId xmlns:a16="http://schemas.microsoft.com/office/drawing/2014/main" id="{FFCFEF47-3B1E-824B-9384-412FF67F6D36}"/>
                    </a:ext>
                  </a:extLst>
                </p:cNvPr>
                <p:cNvGrpSpPr/>
                <p:nvPr/>
              </p:nvGrpSpPr>
              <p:grpSpPr>
                <a:xfrm>
                  <a:off x="7019969" y="1062016"/>
                  <a:ext cx="241932" cy="549461"/>
                  <a:chOff x="6778036" y="1062016"/>
                  <a:chExt cx="2197847" cy="549461"/>
                </a:xfrm>
              </p:grpSpPr>
              <p:sp>
                <p:nvSpPr>
                  <p:cNvPr id="589" name="Arc 588">
                    <a:extLst>
                      <a:ext uri="{FF2B5EF4-FFF2-40B4-BE49-F238E27FC236}">
                        <a16:creationId xmlns:a16="http://schemas.microsoft.com/office/drawing/2014/main" id="{B6F4C945-33F8-9E48-BC3A-C21F7C21490A}"/>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0" name="Arc 589">
                    <a:extLst>
                      <a:ext uri="{FF2B5EF4-FFF2-40B4-BE49-F238E27FC236}">
                        <a16:creationId xmlns:a16="http://schemas.microsoft.com/office/drawing/2014/main" id="{7A19F735-52E3-E945-A69D-39B42C389D41}"/>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1" name="Arc 590">
                    <a:extLst>
                      <a:ext uri="{FF2B5EF4-FFF2-40B4-BE49-F238E27FC236}">
                        <a16:creationId xmlns:a16="http://schemas.microsoft.com/office/drawing/2014/main" id="{1817BA27-B686-9642-9C78-C206D59A4126}"/>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2" name="Arc 591">
                    <a:extLst>
                      <a:ext uri="{FF2B5EF4-FFF2-40B4-BE49-F238E27FC236}">
                        <a16:creationId xmlns:a16="http://schemas.microsoft.com/office/drawing/2014/main" id="{F269FC6A-934D-FE4A-9502-7D5278810F5F}"/>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3" name="Arc 592">
                    <a:extLst>
                      <a:ext uri="{FF2B5EF4-FFF2-40B4-BE49-F238E27FC236}">
                        <a16:creationId xmlns:a16="http://schemas.microsoft.com/office/drawing/2014/main" id="{CBC14A3F-758E-A148-A39D-6C2B4CD9894D}"/>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4" name="Arc 593">
                    <a:extLst>
                      <a:ext uri="{FF2B5EF4-FFF2-40B4-BE49-F238E27FC236}">
                        <a16:creationId xmlns:a16="http://schemas.microsoft.com/office/drawing/2014/main" id="{E80A5F61-50DA-FC47-B749-1FF0520691F6}"/>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5" name="Arc 594">
                    <a:extLst>
                      <a:ext uri="{FF2B5EF4-FFF2-40B4-BE49-F238E27FC236}">
                        <a16:creationId xmlns:a16="http://schemas.microsoft.com/office/drawing/2014/main" id="{64551C1D-F0C2-FE44-81B4-29A56E4D7B7F}"/>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6" name="Arc 595">
                    <a:extLst>
                      <a:ext uri="{FF2B5EF4-FFF2-40B4-BE49-F238E27FC236}">
                        <a16:creationId xmlns:a16="http://schemas.microsoft.com/office/drawing/2014/main" id="{59648D77-2B9A-C44A-940E-BE5BF11DACFD}"/>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80" name="Group 579">
                  <a:extLst>
                    <a:ext uri="{FF2B5EF4-FFF2-40B4-BE49-F238E27FC236}">
                      <a16:creationId xmlns:a16="http://schemas.microsoft.com/office/drawing/2014/main" id="{5615AE1B-797B-B54C-83F1-D913C8165A46}"/>
                    </a:ext>
                  </a:extLst>
                </p:cNvPr>
                <p:cNvGrpSpPr/>
                <p:nvPr/>
              </p:nvGrpSpPr>
              <p:grpSpPr>
                <a:xfrm>
                  <a:off x="7261900" y="1062016"/>
                  <a:ext cx="241932" cy="549461"/>
                  <a:chOff x="6778036" y="1062016"/>
                  <a:chExt cx="2197847" cy="549461"/>
                </a:xfrm>
              </p:grpSpPr>
              <p:sp>
                <p:nvSpPr>
                  <p:cNvPr id="581" name="Arc 580">
                    <a:extLst>
                      <a:ext uri="{FF2B5EF4-FFF2-40B4-BE49-F238E27FC236}">
                        <a16:creationId xmlns:a16="http://schemas.microsoft.com/office/drawing/2014/main" id="{31A5D167-DD3C-9D46-BA72-D31340E669AB}"/>
                      </a:ext>
                    </a:extLst>
                  </p:cNvPr>
                  <p:cNvSpPr/>
                  <p:nvPr/>
                </p:nvSpPr>
                <p:spPr>
                  <a:xfrm>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2" name="Arc 581">
                    <a:extLst>
                      <a:ext uri="{FF2B5EF4-FFF2-40B4-BE49-F238E27FC236}">
                        <a16:creationId xmlns:a16="http://schemas.microsoft.com/office/drawing/2014/main" id="{9D2BA861-EDE2-9B46-A35B-02DE73DA6D6D}"/>
                      </a:ext>
                    </a:extLst>
                  </p:cNvPr>
                  <p:cNvSpPr/>
                  <p:nvPr/>
                </p:nvSpPr>
                <p:spPr>
                  <a:xfrm rot="16200000">
                    <a:off x="7876961"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3" name="Arc 582">
                    <a:extLst>
                      <a:ext uri="{FF2B5EF4-FFF2-40B4-BE49-F238E27FC236}">
                        <a16:creationId xmlns:a16="http://schemas.microsoft.com/office/drawing/2014/main" id="{561C3B89-C0EC-9B43-AA74-E8EAF8E11264}"/>
                      </a:ext>
                    </a:extLst>
                  </p:cNvPr>
                  <p:cNvSpPr/>
                  <p:nvPr/>
                </p:nvSpPr>
                <p:spPr>
                  <a:xfrm>
                    <a:off x="6778037"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4" name="Arc 583">
                    <a:extLst>
                      <a:ext uri="{FF2B5EF4-FFF2-40B4-BE49-F238E27FC236}">
                        <a16:creationId xmlns:a16="http://schemas.microsoft.com/office/drawing/2014/main" id="{9998A45A-66BA-8841-8F63-D3C16BA2ADE5}"/>
                      </a:ext>
                    </a:extLst>
                  </p:cNvPr>
                  <p:cNvSpPr/>
                  <p:nvPr/>
                </p:nvSpPr>
                <p:spPr>
                  <a:xfrm rot="16200000">
                    <a:off x="6778036"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5" name="Arc 584">
                    <a:extLst>
                      <a:ext uri="{FF2B5EF4-FFF2-40B4-BE49-F238E27FC236}">
                        <a16:creationId xmlns:a16="http://schemas.microsoft.com/office/drawing/2014/main" id="{3EC197AF-EF0B-B74F-A5A8-B6B4C88D700E}"/>
                      </a:ext>
                    </a:extLst>
                  </p:cNvPr>
                  <p:cNvSpPr/>
                  <p:nvPr/>
                </p:nvSpPr>
                <p:spPr>
                  <a:xfrm rot="108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6" name="Arc 585">
                    <a:extLst>
                      <a:ext uri="{FF2B5EF4-FFF2-40B4-BE49-F238E27FC236}">
                        <a16:creationId xmlns:a16="http://schemas.microsoft.com/office/drawing/2014/main" id="{6C301E94-E4E9-964B-ABE5-3FBDF2466627}"/>
                      </a:ext>
                    </a:extLst>
                  </p:cNvPr>
                  <p:cNvSpPr/>
                  <p:nvPr/>
                </p:nvSpPr>
                <p:spPr>
                  <a:xfrm rot="5400000">
                    <a:off x="7327499"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Arc 586">
                    <a:extLst>
                      <a:ext uri="{FF2B5EF4-FFF2-40B4-BE49-F238E27FC236}">
                        <a16:creationId xmlns:a16="http://schemas.microsoft.com/office/drawing/2014/main" id="{E131B3D1-FBBE-B14D-AD02-EE5989B72F73}"/>
                      </a:ext>
                    </a:extLst>
                  </p:cNvPr>
                  <p:cNvSpPr/>
                  <p:nvPr/>
                </p:nvSpPr>
                <p:spPr>
                  <a:xfrm rot="108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8" name="Arc 587">
                    <a:extLst>
                      <a:ext uri="{FF2B5EF4-FFF2-40B4-BE49-F238E27FC236}">
                        <a16:creationId xmlns:a16="http://schemas.microsoft.com/office/drawing/2014/main" id="{25AF8B00-8023-4244-A346-CD9F841210CD}"/>
                      </a:ext>
                    </a:extLst>
                  </p:cNvPr>
                  <p:cNvSpPr/>
                  <p:nvPr/>
                </p:nvSpPr>
                <p:spPr>
                  <a:xfrm rot="5400000">
                    <a:off x="8426422" y="1062016"/>
                    <a:ext cx="549461" cy="549461"/>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574" name="Arc 573">
              <a:extLst>
                <a:ext uri="{FF2B5EF4-FFF2-40B4-BE49-F238E27FC236}">
                  <a16:creationId xmlns:a16="http://schemas.microsoft.com/office/drawing/2014/main" id="{54958CB8-718C-8940-B829-420CDFA71999}"/>
                </a:ext>
              </a:extLst>
            </p:cNvPr>
            <p:cNvSpPr/>
            <p:nvPr/>
          </p:nvSpPr>
          <p:spPr>
            <a:xfrm rot="16200000">
              <a:off x="7778556" y="1515978"/>
              <a:ext cx="112560" cy="112560"/>
            </a:xfrm>
            <a:prstGeom prst="arc">
              <a:avLst/>
            </a:prstGeom>
            <a:ln>
              <a:solidFill>
                <a:srgbClr val="FFB44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5" name="Straight Arrow Connector 574">
              <a:extLst>
                <a:ext uri="{FF2B5EF4-FFF2-40B4-BE49-F238E27FC236}">
                  <a16:creationId xmlns:a16="http://schemas.microsoft.com/office/drawing/2014/main" id="{366C6A81-47AD-1F4B-87CC-1D51FA8EE904}"/>
                </a:ext>
              </a:extLst>
            </p:cNvPr>
            <p:cNvCxnSpPr>
              <a:stCxn id="574" idx="2"/>
            </p:cNvCxnSpPr>
            <p:nvPr/>
          </p:nvCxnSpPr>
          <p:spPr>
            <a:xfrm>
              <a:off x="7834836" y="1515978"/>
              <a:ext cx="56280" cy="0"/>
            </a:xfrm>
            <a:prstGeom prst="straightConnector1">
              <a:avLst/>
            </a:prstGeom>
            <a:ln>
              <a:solidFill>
                <a:srgbClr val="FFB44E"/>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44</a:t>
            </a:fld>
            <a:endParaRPr lang="en-US"/>
          </a:p>
        </p:txBody>
      </p:sp>
    </p:spTree>
    <p:extLst>
      <p:ext uri="{BB962C8B-B14F-4D97-AF65-F5344CB8AC3E}">
        <p14:creationId xmlns:p14="http://schemas.microsoft.com/office/powerpoint/2010/main" val="1153041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0396-AF7C-0442-89C8-78F44349A525}"/>
              </a:ext>
              <a:ext uri="{C183D7F6-B498-43B3-948B-1728B52AA6E4}">
                <adec:decorative xmlns:adec="http://schemas.microsoft.com/office/drawing/2017/decorative" val="1"/>
              </a:ext>
            </a:extLst>
          </p:cNvPr>
          <p:cNvSpPr>
            <a:spLocks noGrp="1"/>
          </p:cNvSpPr>
          <p:nvPr>
            <p:ph type="title"/>
          </p:nvPr>
        </p:nvSpPr>
        <p:spPr>
          <a:xfrm>
            <a:off x="0" y="1"/>
            <a:ext cx="12113342" cy="892098"/>
          </a:xfrm>
        </p:spPr>
        <p:txBody>
          <a:bodyPr>
            <a:normAutofit/>
          </a:bodyPr>
          <a:lstStyle/>
          <a:p>
            <a:r>
              <a:rPr lang="en-US" dirty="0"/>
              <a:t>Review: Electromagnetic radiation (visible light)</a:t>
            </a:r>
          </a:p>
        </p:txBody>
      </p:sp>
      <p:sp>
        <p:nvSpPr>
          <p:cNvPr id="3" name="Content Placeholder 2">
            <a:extLst>
              <a:ext uri="{FF2B5EF4-FFF2-40B4-BE49-F238E27FC236}">
                <a16:creationId xmlns:a16="http://schemas.microsoft.com/office/drawing/2014/main" id="{4B5B9465-266C-6446-AF21-9703C8084E50}"/>
              </a:ext>
              <a:ext uri="{C183D7F6-B498-43B3-948B-1728B52AA6E4}">
                <adec:decorative xmlns:adec="http://schemas.microsoft.com/office/drawing/2017/decorative" val="1"/>
              </a:ext>
            </a:extLst>
          </p:cNvPr>
          <p:cNvSpPr>
            <a:spLocks noGrp="1"/>
          </p:cNvSpPr>
          <p:nvPr>
            <p:ph idx="1"/>
          </p:nvPr>
        </p:nvSpPr>
        <p:spPr>
          <a:xfrm>
            <a:off x="288919" y="892099"/>
            <a:ext cx="9503118" cy="1762611"/>
          </a:xfrm>
        </p:spPr>
        <p:txBody>
          <a:bodyPr/>
          <a:lstStyle/>
          <a:p>
            <a:pPr marL="0" indent="0">
              <a:buNone/>
            </a:pPr>
            <a:r>
              <a:rPr lang="en-US" dirty="0"/>
              <a:t>Light with more energy has a shorter wavelength.</a:t>
            </a:r>
          </a:p>
          <a:p>
            <a:pPr marL="0" indent="0">
              <a:buNone/>
            </a:pPr>
            <a:r>
              <a:rPr lang="en-US" dirty="0"/>
              <a:t>The wavelength determines the color or hue.</a:t>
            </a:r>
          </a:p>
          <a:p>
            <a:pPr marL="0" indent="0">
              <a:buNone/>
            </a:pPr>
            <a:endParaRPr lang="en-US" dirty="0"/>
          </a:p>
        </p:txBody>
      </p:sp>
      <p:sp>
        <p:nvSpPr>
          <p:cNvPr id="4" name="TextBox 3">
            <a:extLst>
              <a:ext uri="{FF2B5EF4-FFF2-40B4-BE49-F238E27FC236}">
                <a16:creationId xmlns:a16="http://schemas.microsoft.com/office/drawing/2014/main" id="{975DF392-E5DE-5241-92CA-30F7B1B8EEFE}"/>
              </a:ext>
              <a:ext uri="{C183D7F6-B498-43B3-948B-1728B52AA6E4}">
                <adec:decorative xmlns:adec="http://schemas.microsoft.com/office/drawing/2017/decorative" val="1"/>
              </a:ext>
            </a:extLst>
          </p:cNvPr>
          <p:cNvSpPr txBox="1"/>
          <p:nvPr/>
        </p:nvSpPr>
        <p:spPr>
          <a:xfrm rot="16200000">
            <a:off x="-3150" y="3392707"/>
            <a:ext cx="1176797" cy="523220"/>
          </a:xfrm>
          <a:prstGeom prst="rect">
            <a:avLst/>
          </a:prstGeom>
          <a:noFill/>
        </p:spPr>
        <p:txBody>
          <a:bodyPr wrap="none" rtlCol="0">
            <a:spAutoFit/>
          </a:bodyPr>
          <a:lstStyle/>
          <a:p>
            <a:pPr algn="l"/>
            <a:r>
              <a:rPr lang="en-US" sz="2800" dirty="0"/>
              <a:t>Energy</a:t>
            </a:r>
          </a:p>
        </p:txBody>
      </p:sp>
      <p:sp>
        <p:nvSpPr>
          <p:cNvPr id="5" name="TextBox 4">
            <a:extLst>
              <a:ext uri="{FF2B5EF4-FFF2-40B4-BE49-F238E27FC236}">
                <a16:creationId xmlns:a16="http://schemas.microsoft.com/office/drawing/2014/main" id="{BD66E9F9-62A3-E349-911E-9B4D676306FC}"/>
              </a:ext>
              <a:ext uri="{C183D7F6-B498-43B3-948B-1728B52AA6E4}">
                <adec:decorative xmlns:adec="http://schemas.microsoft.com/office/drawing/2017/decorative" val="1"/>
              </a:ext>
            </a:extLst>
          </p:cNvPr>
          <p:cNvSpPr txBox="1"/>
          <p:nvPr/>
        </p:nvSpPr>
        <p:spPr>
          <a:xfrm>
            <a:off x="5968213" y="5437239"/>
            <a:ext cx="2690032" cy="523220"/>
          </a:xfrm>
          <a:prstGeom prst="rect">
            <a:avLst/>
          </a:prstGeom>
          <a:noFill/>
        </p:spPr>
        <p:txBody>
          <a:bodyPr wrap="none" rtlCol="0">
            <a:spAutoFit/>
          </a:bodyPr>
          <a:lstStyle/>
          <a:p>
            <a:pPr algn="l"/>
            <a:r>
              <a:rPr lang="en-US" sz="2800" dirty="0"/>
              <a:t>Wavelength (nm)</a:t>
            </a:r>
          </a:p>
        </p:txBody>
      </p:sp>
      <p:sp>
        <p:nvSpPr>
          <p:cNvPr id="6" name="Right Triangle 5">
            <a:extLst>
              <a:ext uri="{FF2B5EF4-FFF2-40B4-BE49-F238E27FC236}">
                <a16:creationId xmlns:a16="http://schemas.microsoft.com/office/drawing/2014/main" id="{8110AB30-5969-1243-9A84-36B1857D7D43}"/>
              </a:ext>
              <a:ext uri="{C183D7F6-B498-43B3-948B-1728B52AA6E4}">
                <adec:decorative xmlns:adec="http://schemas.microsoft.com/office/drawing/2017/decorative" val="1"/>
              </a:ext>
            </a:extLst>
          </p:cNvPr>
          <p:cNvSpPr/>
          <p:nvPr/>
        </p:nvSpPr>
        <p:spPr>
          <a:xfrm>
            <a:off x="846859" y="2035278"/>
            <a:ext cx="10391413" cy="2188184"/>
          </a:xfrm>
          <a:prstGeom prst="rtTriangle">
            <a:avLst/>
          </a:prstGeom>
          <a:gradFill>
            <a:gsLst>
              <a:gs pos="0">
                <a:srgbClr val="7030A0"/>
              </a:gs>
              <a:gs pos="37000">
                <a:srgbClr val="00B050"/>
              </a:gs>
              <a:gs pos="4800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7" name="TextBox 6">
            <a:extLst>
              <a:ext uri="{FF2B5EF4-FFF2-40B4-BE49-F238E27FC236}">
                <a16:creationId xmlns:a16="http://schemas.microsoft.com/office/drawing/2014/main" id="{1C1EBB2F-26C9-9F49-9898-324D158B95A9}"/>
              </a:ext>
              <a:ext uri="{C183D7F6-B498-43B3-948B-1728B52AA6E4}">
                <adec:decorative xmlns:adec="http://schemas.microsoft.com/office/drawing/2017/decorative" val="1"/>
              </a:ext>
            </a:extLst>
          </p:cNvPr>
          <p:cNvSpPr txBox="1"/>
          <p:nvPr/>
        </p:nvSpPr>
        <p:spPr>
          <a:xfrm>
            <a:off x="766916" y="5083278"/>
            <a:ext cx="11223370" cy="523220"/>
          </a:xfrm>
          <a:prstGeom prst="rect">
            <a:avLst/>
          </a:prstGeom>
          <a:noFill/>
        </p:spPr>
        <p:txBody>
          <a:bodyPr wrap="square" rtlCol="0">
            <a:spAutoFit/>
          </a:bodyPr>
          <a:lstStyle/>
          <a:p>
            <a:pPr algn="l"/>
            <a:r>
              <a:rPr lang="en-US" sz="2800" dirty="0"/>
              <a:t>420      480                               535       580                                                   680      </a:t>
            </a:r>
          </a:p>
        </p:txBody>
      </p:sp>
      <p:sp>
        <p:nvSpPr>
          <p:cNvPr id="8" name="TextBox 7">
            <a:extLst>
              <a:ext uri="{FF2B5EF4-FFF2-40B4-BE49-F238E27FC236}">
                <a16:creationId xmlns:a16="http://schemas.microsoft.com/office/drawing/2014/main" id="{B13111D5-697E-D44B-BE1E-8F4FCE2B67C2}"/>
              </a:ext>
              <a:ext uri="{C183D7F6-B498-43B3-948B-1728B52AA6E4}">
                <adec:decorative xmlns:adec="http://schemas.microsoft.com/office/drawing/2017/decorative" val="1"/>
              </a:ext>
            </a:extLst>
          </p:cNvPr>
          <p:cNvSpPr txBox="1"/>
          <p:nvPr/>
        </p:nvSpPr>
        <p:spPr>
          <a:xfrm>
            <a:off x="449344" y="6159458"/>
            <a:ext cx="1616405" cy="523220"/>
          </a:xfrm>
          <a:prstGeom prst="rect">
            <a:avLst/>
          </a:prstGeom>
          <a:noFill/>
        </p:spPr>
        <p:txBody>
          <a:bodyPr wrap="none" rtlCol="0">
            <a:spAutoFit/>
          </a:bodyPr>
          <a:lstStyle/>
          <a:p>
            <a:pPr algn="l"/>
            <a:r>
              <a:rPr lang="en-US" sz="2800" dirty="0"/>
              <a:t>Blue cone</a:t>
            </a:r>
          </a:p>
        </p:txBody>
      </p:sp>
      <p:sp>
        <p:nvSpPr>
          <p:cNvPr id="11" name="Rectangle 10">
            <a:extLst>
              <a:ext uri="{FF2B5EF4-FFF2-40B4-BE49-F238E27FC236}">
                <a16:creationId xmlns:a16="http://schemas.microsoft.com/office/drawing/2014/main" id="{0A57B2B5-2339-6A4C-95CB-006208DBD6A5}"/>
              </a:ext>
              <a:ext uri="{C183D7F6-B498-43B3-948B-1728B52AA6E4}">
                <adec:decorative xmlns:adec="http://schemas.microsoft.com/office/drawing/2017/decorative" val="1"/>
              </a:ext>
            </a:extLst>
          </p:cNvPr>
          <p:cNvSpPr/>
          <p:nvPr/>
        </p:nvSpPr>
        <p:spPr>
          <a:xfrm>
            <a:off x="846859" y="4213630"/>
            <a:ext cx="10391413" cy="859816"/>
          </a:xfrm>
          <a:prstGeom prst="rect">
            <a:avLst/>
          </a:prstGeom>
          <a:gradFill>
            <a:gsLst>
              <a:gs pos="0">
                <a:srgbClr val="7030A0"/>
              </a:gs>
              <a:gs pos="37000">
                <a:srgbClr val="00B050"/>
              </a:gs>
              <a:gs pos="4800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 name="TextBox 11">
            <a:extLst>
              <a:ext uri="{FF2B5EF4-FFF2-40B4-BE49-F238E27FC236}">
                <a16:creationId xmlns:a16="http://schemas.microsoft.com/office/drawing/2014/main" id="{5222B29A-1F64-614B-B869-0F19A2903E22}"/>
              </a:ext>
              <a:ext uri="{C183D7F6-B498-43B3-948B-1728B52AA6E4}">
                <adec:decorative xmlns:adec="http://schemas.microsoft.com/office/drawing/2017/decorative" val="1"/>
              </a:ext>
            </a:extLst>
          </p:cNvPr>
          <p:cNvSpPr txBox="1"/>
          <p:nvPr/>
        </p:nvSpPr>
        <p:spPr>
          <a:xfrm>
            <a:off x="2625353" y="4002980"/>
            <a:ext cx="5339603" cy="523220"/>
          </a:xfrm>
          <a:prstGeom prst="rect">
            <a:avLst/>
          </a:prstGeom>
          <a:noFill/>
        </p:spPr>
        <p:txBody>
          <a:bodyPr wrap="none" rtlCol="0">
            <a:spAutoFit/>
          </a:bodyPr>
          <a:lstStyle/>
          <a:p>
            <a:pPr algn="l"/>
            <a:r>
              <a:rPr lang="en-US" sz="2800" dirty="0"/>
              <a:t>Common colors used in microscopy</a:t>
            </a:r>
          </a:p>
        </p:txBody>
      </p:sp>
      <p:sp>
        <p:nvSpPr>
          <p:cNvPr id="634" name="TextBox 633">
            <a:extLst>
              <a:ext uri="{FF2B5EF4-FFF2-40B4-BE49-F238E27FC236}">
                <a16:creationId xmlns:a16="http://schemas.microsoft.com/office/drawing/2014/main" id="{0CDBF8E9-0012-E848-A4B4-F07A20A78076}"/>
              </a:ext>
              <a:ext uri="{C183D7F6-B498-43B3-948B-1728B52AA6E4}">
                <adec:decorative xmlns:adec="http://schemas.microsoft.com/office/drawing/2017/decorative" val="1"/>
              </a:ext>
            </a:extLst>
          </p:cNvPr>
          <p:cNvSpPr txBox="1"/>
          <p:nvPr/>
        </p:nvSpPr>
        <p:spPr>
          <a:xfrm>
            <a:off x="4085214" y="6152107"/>
            <a:ext cx="1863331" cy="523220"/>
          </a:xfrm>
          <a:prstGeom prst="rect">
            <a:avLst/>
          </a:prstGeom>
          <a:noFill/>
        </p:spPr>
        <p:txBody>
          <a:bodyPr wrap="none" rtlCol="0">
            <a:spAutoFit/>
          </a:bodyPr>
          <a:lstStyle/>
          <a:p>
            <a:pPr algn="l"/>
            <a:r>
              <a:rPr lang="en-US" sz="2800" dirty="0"/>
              <a:t>Green cone</a:t>
            </a:r>
          </a:p>
        </p:txBody>
      </p:sp>
      <p:sp>
        <p:nvSpPr>
          <p:cNvPr id="635" name="TextBox 634">
            <a:extLst>
              <a:ext uri="{FF2B5EF4-FFF2-40B4-BE49-F238E27FC236}">
                <a16:creationId xmlns:a16="http://schemas.microsoft.com/office/drawing/2014/main" id="{1337BF65-C996-6B4B-BF05-40F8C3AF1FFD}"/>
              </a:ext>
              <a:ext uri="{C183D7F6-B498-43B3-948B-1728B52AA6E4}">
                <adec:decorative xmlns:adec="http://schemas.microsoft.com/office/drawing/2017/decorative" val="1"/>
              </a:ext>
            </a:extLst>
          </p:cNvPr>
          <p:cNvSpPr txBox="1"/>
          <p:nvPr/>
        </p:nvSpPr>
        <p:spPr>
          <a:xfrm>
            <a:off x="6635413" y="6159458"/>
            <a:ext cx="1528367" cy="523220"/>
          </a:xfrm>
          <a:prstGeom prst="rect">
            <a:avLst/>
          </a:prstGeom>
          <a:noFill/>
        </p:spPr>
        <p:txBody>
          <a:bodyPr wrap="none" rtlCol="0">
            <a:spAutoFit/>
          </a:bodyPr>
          <a:lstStyle/>
          <a:p>
            <a:pPr algn="l"/>
            <a:r>
              <a:rPr lang="en-US" sz="2800" dirty="0"/>
              <a:t>Red cone</a:t>
            </a:r>
          </a:p>
        </p:txBody>
      </p:sp>
      <p:sp>
        <p:nvSpPr>
          <p:cNvPr id="13" name="TextBox 12">
            <a:extLst>
              <a:ext uri="{FF2B5EF4-FFF2-40B4-BE49-F238E27FC236}">
                <a16:creationId xmlns:a16="http://schemas.microsoft.com/office/drawing/2014/main" id="{1BF1A590-C273-DA49-8274-8D5E24E4AF8C}"/>
              </a:ext>
              <a:ext uri="{C183D7F6-B498-43B3-948B-1728B52AA6E4}">
                <adec:decorative xmlns:adec="http://schemas.microsoft.com/office/drawing/2017/decorative" val="1"/>
              </a:ext>
            </a:extLst>
          </p:cNvPr>
          <p:cNvSpPr txBox="1"/>
          <p:nvPr/>
        </p:nvSpPr>
        <p:spPr>
          <a:xfrm>
            <a:off x="285135" y="5859293"/>
            <a:ext cx="6554038" cy="523220"/>
          </a:xfrm>
          <a:prstGeom prst="rect">
            <a:avLst/>
          </a:prstGeom>
          <a:noFill/>
        </p:spPr>
        <p:txBody>
          <a:bodyPr wrap="none" rtlCol="0">
            <a:spAutoFit/>
          </a:bodyPr>
          <a:lstStyle/>
          <a:p>
            <a:pPr algn="l"/>
            <a:r>
              <a:rPr lang="en-US" sz="2800" dirty="0"/>
              <a:t>Maximum sensitivity of eye photoreceptor: </a:t>
            </a:r>
          </a:p>
        </p:txBody>
      </p:sp>
      <p:sp>
        <p:nvSpPr>
          <p:cNvPr id="14" name="TextBox 13">
            <a:extLst>
              <a:ext uri="{FF2B5EF4-FFF2-40B4-BE49-F238E27FC236}">
                <a16:creationId xmlns:a16="http://schemas.microsoft.com/office/drawing/2014/main" id="{213AFEBA-3D3A-AC42-8B72-4EA4B7107080}"/>
              </a:ext>
              <a:ext uri="{C183D7F6-B498-43B3-948B-1728B52AA6E4}">
                <adec:decorative xmlns:adec="http://schemas.microsoft.com/office/drawing/2017/decorative" val="1"/>
              </a:ext>
            </a:extLst>
          </p:cNvPr>
          <p:cNvSpPr txBox="1"/>
          <p:nvPr/>
        </p:nvSpPr>
        <p:spPr>
          <a:xfrm>
            <a:off x="3843131" y="1927536"/>
            <a:ext cx="8044070" cy="1384995"/>
          </a:xfrm>
          <a:prstGeom prst="rect">
            <a:avLst/>
          </a:prstGeom>
          <a:noFill/>
        </p:spPr>
        <p:txBody>
          <a:bodyPr wrap="square" rtlCol="0">
            <a:spAutoFit/>
          </a:bodyPr>
          <a:lstStyle/>
          <a:p>
            <a:pPr algn="r"/>
            <a:r>
              <a:rPr lang="en-US" sz="2800" dirty="0"/>
              <a:t>Because fluorochromes give off </a:t>
            </a:r>
            <a:r>
              <a:rPr lang="en-US" sz="2800" b="1" dirty="0"/>
              <a:t>some energy as heat</a:t>
            </a:r>
            <a:r>
              <a:rPr lang="en-US" sz="2800" dirty="0"/>
              <a:t>, they cannot give off as much light energy as they absorbed.</a:t>
            </a: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45</a:t>
            </a:fld>
            <a:endParaRPr lang="en-US"/>
          </a:p>
        </p:txBody>
      </p:sp>
    </p:spTree>
    <p:extLst>
      <p:ext uri="{BB962C8B-B14F-4D97-AF65-F5344CB8AC3E}">
        <p14:creationId xmlns:p14="http://schemas.microsoft.com/office/powerpoint/2010/main" val="4268415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0396-AF7C-0442-89C8-78F44349A525}"/>
              </a:ext>
              <a:ext uri="{C183D7F6-B498-43B3-948B-1728B52AA6E4}">
                <adec:decorative xmlns:adec="http://schemas.microsoft.com/office/drawing/2017/decorative" val="1"/>
              </a:ext>
            </a:extLst>
          </p:cNvPr>
          <p:cNvSpPr>
            <a:spLocks noGrp="1"/>
          </p:cNvSpPr>
          <p:nvPr>
            <p:ph type="title"/>
          </p:nvPr>
        </p:nvSpPr>
        <p:spPr>
          <a:xfrm>
            <a:off x="0" y="1"/>
            <a:ext cx="12113342" cy="892098"/>
          </a:xfrm>
        </p:spPr>
        <p:txBody>
          <a:bodyPr>
            <a:normAutofit/>
          </a:bodyPr>
          <a:lstStyle/>
          <a:p>
            <a:r>
              <a:rPr lang="en-US" dirty="0"/>
              <a:t>Review: Electromagnetic radiation (visible light)</a:t>
            </a:r>
          </a:p>
        </p:txBody>
      </p:sp>
      <p:sp>
        <p:nvSpPr>
          <p:cNvPr id="3" name="Content Placeholder 2">
            <a:extLst>
              <a:ext uri="{FF2B5EF4-FFF2-40B4-BE49-F238E27FC236}">
                <a16:creationId xmlns:a16="http://schemas.microsoft.com/office/drawing/2014/main" id="{4B5B9465-266C-6446-AF21-9703C8084E50}"/>
              </a:ext>
              <a:ext uri="{C183D7F6-B498-43B3-948B-1728B52AA6E4}">
                <adec:decorative xmlns:adec="http://schemas.microsoft.com/office/drawing/2017/decorative" val="1"/>
              </a:ext>
            </a:extLst>
          </p:cNvPr>
          <p:cNvSpPr>
            <a:spLocks noGrp="1"/>
          </p:cNvSpPr>
          <p:nvPr>
            <p:ph idx="1"/>
          </p:nvPr>
        </p:nvSpPr>
        <p:spPr>
          <a:xfrm>
            <a:off x="122662" y="892099"/>
            <a:ext cx="11867624" cy="1762611"/>
          </a:xfrm>
        </p:spPr>
        <p:txBody>
          <a:bodyPr/>
          <a:lstStyle/>
          <a:p>
            <a:pPr marL="0" indent="0">
              <a:buNone/>
            </a:pPr>
            <a:r>
              <a:rPr lang="en-US" dirty="0"/>
              <a:t>Which colors would most likely excite a green emitting fluorochrome?</a:t>
            </a:r>
          </a:p>
          <a:p>
            <a:pPr marL="0" indent="0">
              <a:buNone/>
            </a:pPr>
            <a:r>
              <a:rPr lang="en-US" dirty="0"/>
              <a:t>       Violet	  Blue    	Green      	Yellow    	 Orange     	       Red</a:t>
            </a:r>
          </a:p>
        </p:txBody>
      </p:sp>
      <p:sp>
        <p:nvSpPr>
          <p:cNvPr id="4" name="TextBox 3">
            <a:extLst>
              <a:ext uri="{FF2B5EF4-FFF2-40B4-BE49-F238E27FC236}">
                <a16:creationId xmlns:a16="http://schemas.microsoft.com/office/drawing/2014/main" id="{975DF392-E5DE-5241-92CA-30F7B1B8EEFE}"/>
              </a:ext>
              <a:ext uri="{C183D7F6-B498-43B3-948B-1728B52AA6E4}">
                <adec:decorative xmlns:adec="http://schemas.microsoft.com/office/drawing/2017/decorative" val="1"/>
              </a:ext>
            </a:extLst>
          </p:cNvPr>
          <p:cNvSpPr txBox="1"/>
          <p:nvPr/>
        </p:nvSpPr>
        <p:spPr>
          <a:xfrm rot="16200000">
            <a:off x="-3150" y="3392707"/>
            <a:ext cx="1176797" cy="523220"/>
          </a:xfrm>
          <a:prstGeom prst="rect">
            <a:avLst/>
          </a:prstGeom>
          <a:noFill/>
        </p:spPr>
        <p:txBody>
          <a:bodyPr wrap="none" rtlCol="0">
            <a:spAutoFit/>
          </a:bodyPr>
          <a:lstStyle/>
          <a:p>
            <a:pPr algn="l"/>
            <a:r>
              <a:rPr lang="en-US" sz="2800" dirty="0"/>
              <a:t>Energy</a:t>
            </a:r>
          </a:p>
        </p:txBody>
      </p:sp>
      <p:sp>
        <p:nvSpPr>
          <p:cNvPr id="5" name="TextBox 4">
            <a:extLst>
              <a:ext uri="{FF2B5EF4-FFF2-40B4-BE49-F238E27FC236}">
                <a16:creationId xmlns:a16="http://schemas.microsoft.com/office/drawing/2014/main" id="{BD66E9F9-62A3-E349-911E-9B4D676306FC}"/>
              </a:ext>
              <a:ext uri="{C183D7F6-B498-43B3-948B-1728B52AA6E4}">
                <adec:decorative xmlns:adec="http://schemas.microsoft.com/office/drawing/2017/decorative" val="1"/>
              </a:ext>
            </a:extLst>
          </p:cNvPr>
          <p:cNvSpPr txBox="1"/>
          <p:nvPr/>
        </p:nvSpPr>
        <p:spPr>
          <a:xfrm>
            <a:off x="5968213" y="5437239"/>
            <a:ext cx="2690032" cy="523220"/>
          </a:xfrm>
          <a:prstGeom prst="rect">
            <a:avLst/>
          </a:prstGeom>
          <a:noFill/>
        </p:spPr>
        <p:txBody>
          <a:bodyPr wrap="none" rtlCol="0">
            <a:spAutoFit/>
          </a:bodyPr>
          <a:lstStyle/>
          <a:p>
            <a:pPr algn="l"/>
            <a:r>
              <a:rPr lang="en-US" sz="2800" dirty="0"/>
              <a:t>Wavelength (nm)</a:t>
            </a:r>
          </a:p>
        </p:txBody>
      </p:sp>
      <p:sp>
        <p:nvSpPr>
          <p:cNvPr id="6" name="Right Triangle 5">
            <a:extLst>
              <a:ext uri="{FF2B5EF4-FFF2-40B4-BE49-F238E27FC236}">
                <a16:creationId xmlns:a16="http://schemas.microsoft.com/office/drawing/2014/main" id="{8110AB30-5969-1243-9A84-36B1857D7D43}"/>
              </a:ext>
              <a:ext uri="{C183D7F6-B498-43B3-948B-1728B52AA6E4}">
                <adec:decorative xmlns:adec="http://schemas.microsoft.com/office/drawing/2017/decorative" val="1"/>
              </a:ext>
            </a:extLst>
          </p:cNvPr>
          <p:cNvSpPr/>
          <p:nvPr/>
        </p:nvSpPr>
        <p:spPr>
          <a:xfrm>
            <a:off x="846859" y="2035278"/>
            <a:ext cx="10391413" cy="2188184"/>
          </a:xfrm>
          <a:prstGeom prst="rtTriangle">
            <a:avLst/>
          </a:prstGeom>
          <a:gradFill>
            <a:gsLst>
              <a:gs pos="0">
                <a:srgbClr val="7030A0"/>
              </a:gs>
              <a:gs pos="37000">
                <a:srgbClr val="00B050"/>
              </a:gs>
              <a:gs pos="4800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7" name="TextBox 6">
            <a:extLst>
              <a:ext uri="{FF2B5EF4-FFF2-40B4-BE49-F238E27FC236}">
                <a16:creationId xmlns:a16="http://schemas.microsoft.com/office/drawing/2014/main" id="{1C1EBB2F-26C9-9F49-9898-324D158B95A9}"/>
              </a:ext>
              <a:ext uri="{C183D7F6-B498-43B3-948B-1728B52AA6E4}">
                <adec:decorative xmlns:adec="http://schemas.microsoft.com/office/drawing/2017/decorative" val="1"/>
              </a:ext>
            </a:extLst>
          </p:cNvPr>
          <p:cNvSpPr txBox="1"/>
          <p:nvPr/>
        </p:nvSpPr>
        <p:spPr>
          <a:xfrm>
            <a:off x="766916" y="5083278"/>
            <a:ext cx="11223370" cy="523220"/>
          </a:xfrm>
          <a:prstGeom prst="rect">
            <a:avLst/>
          </a:prstGeom>
          <a:noFill/>
        </p:spPr>
        <p:txBody>
          <a:bodyPr wrap="square" rtlCol="0">
            <a:spAutoFit/>
          </a:bodyPr>
          <a:lstStyle/>
          <a:p>
            <a:pPr algn="l"/>
            <a:r>
              <a:rPr lang="en-US" sz="2800" dirty="0"/>
              <a:t>420      480                               535       580                                                   680      </a:t>
            </a:r>
          </a:p>
        </p:txBody>
      </p:sp>
      <p:sp>
        <p:nvSpPr>
          <p:cNvPr id="8" name="TextBox 7">
            <a:extLst>
              <a:ext uri="{FF2B5EF4-FFF2-40B4-BE49-F238E27FC236}">
                <a16:creationId xmlns:a16="http://schemas.microsoft.com/office/drawing/2014/main" id="{B13111D5-697E-D44B-BE1E-8F4FCE2B67C2}"/>
              </a:ext>
              <a:ext uri="{C183D7F6-B498-43B3-948B-1728B52AA6E4}">
                <adec:decorative xmlns:adec="http://schemas.microsoft.com/office/drawing/2017/decorative" val="1"/>
              </a:ext>
            </a:extLst>
          </p:cNvPr>
          <p:cNvSpPr txBox="1"/>
          <p:nvPr/>
        </p:nvSpPr>
        <p:spPr>
          <a:xfrm>
            <a:off x="449344" y="6159458"/>
            <a:ext cx="1616405" cy="523220"/>
          </a:xfrm>
          <a:prstGeom prst="rect">
            <a:avLst/>
          </a:prstGeom>
          <a:noFill/>
        </p:spPr>
        <p:txBody>
          <a:bodyPr wrap="none" rtlCol="0">
            <a:spAutoFit/>
          </a:bodyPr>
          <a:lstStyle/>
          <a:p>
            <a:pPr algn="l"/>
            <a:r>
              <a:rPr lang="en-US" sz="2800" dirty="0"/>
              <a:t>Blue cone</a:t>
            </a:r>
          </a:p>
        </p:txBody>
      </p:sp>
      <p:sp>
        <p:nvSpPr>
          <p:cNvPr id="11" name="Rectangle 10">
            <a:extLst>
              <a:ext uri="{FF2B5EF4-FFF2-40B4-BE49-F238E27FC236}">
                <a16:creationId xmlns:a16="http://schemas.microsoft.com/office/drawing/2014/main" id="{0A57B2B5-2339-6A4C-95CB-006208DBD6A5}"/>
              </a:ext>
              <a:ext uri="{C183D7F6-B498-43B3-948B-1728B52AA6E4}">
                <adec:decorative xmlns:adec="http://schemas.microsoft.com/office/drawing/2017/decorative" val="1"/>
              </a:ext>
            </a:extLst>
          </p:cNvPr>
          <p:cNvSpPr/>
          <p:nvPr/>
        </p:nvSpPr>
        <p:spPr>
          <a:xfrm>
            <a:off x="846859" y="4213630"/>
            <a:ext cx="10391413" cy="859816"/>
          </a:xfrm>
          <a:prstGeom prst="rect">
            <a:avLst/>
          </a:prstGeom>
          <a:gradFill>
            <a:gsLst>
              <a:gs pos="0">
                <a:srgbClr val="7030A0"/>
              </a:gs>
              <a:gs pos="37000">
                <a:srgbClr val="00B050"/>
              </a:gs>
              <a:gs pos="4800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 name="TextBox 11">
            <a:extLst>
              <a:ext uri="{FF2B5EF4-FFF2-40B4-BE49-F238E27FC236}">
                <a16:creationId xmlns:a16="http://schemas.microsoft.com/office/drawing/2014/main" id="{5222B29A-1F64-614B-B869-0F19A2903E22}"/>
              </a:ext>
              <a:ext uri="{C183D7F6-B498-43B3-948B-1728B52AA6E4}">
                <adec:decorative xmlns:adec="http://schemas.microsoft.com/office/drawing/2017/decorative" val="1"/>
              </a:ext>
            </a:extLst>
          </p:cNvPr>
          <p:cNvSpPr txBox="1"/>
          <p:nvPr/>
        </p:nvSpPr>
        <p:spPr>
          <a:xfrm>
            <a:off x="2625353" y="4002980"/>
            <a:ext cx="5339603" cy="523220"/>
          </a:xfrm>
          <a:prstGeom prst="rect">
            <a:avLst/>
          </a:prstGeom>
          <a:noFill/>
        </p:spPr>
        <p:txBody>
          <a:bodyPr wrap="none" rtlCol="0">
            <a:spAutoFit/>
          </a:bodyPr>
          <a:lstStyle/>
          <a:p>
            <a:pPr algn="l"/>
            <a:r>
              <a:rPr lang="en-US" sz="2800" dirty="0"/>
              <a:t>Common colors used in microscopy</a:t>
            </a:r>
          </a:p>
        </p:txBody>
      </p:sp>
      <p:sp>
        <p:nvSpPr>
          <p:cNvPr id="634" name="TextBox 633">
            <a:extLst>
              <a:ext uri="{FF2B5EF4-FFF2-40B4-BE49-F238E27FC236}">
                <a16:creationId xmlns:a16="http://schemas.microsoft.com/office/drawing/2014/main" id="{0CDBF8E9-0012-E848-A4B4-F07A20A78076}"/>
              </a:ext>
              <a:ext uri="{C183D7F6-B498-43B3-948B-1728B52AA6E4}">
                <adec:decorative xmlns:adec="http://schemas.microsoft.com/office/drawing/2017/decorative" val="1"/>
              </a:ext>
            </a:extLst>
          </p:cNvPr>
          <p:cNvSpPr txBox="1"/>
          <p:nvPr/>
        </p:nvSpPr>
        <p:spPr>
          <a:xfrm>
            <a:off x="4085214" y="6152107"/>
            <a:ext cx="1863331" cy="523220"/>
          </a:xfrm>
          <a:prstGeom prst="rect">
            <a:avLst/>
          </a:prstGeom>
          <a:noFill/>
        </p:spPr>
        <p:txBody>
          <a:bodyPr wrap="none" rtlCol="0">
            <a:spAutoFit/>
          </a:bodyPr>
          <a:lstStyle/>
          <a:p>
            <a:pPr algn="l"/>
            <a:r>
              <a:rPr lang="en-US" sz="2800" dirty="0"/>
              <a:t>Green cone</a:t>
            </a:r>
          </a:p>
        </p:txBody>
      </p:sp>
      <p:sp>
        <p:nvSpPr>
          <p:cNvPr id="635" name="TextBox 634">
            <a:extLst>
              <a:ext uri="{FF2B5EF4-FFF2-40B4-BE49-F238E27FC236}">
                <a16:creationId xmlns:a16="http://schemas.microsoft.com/office/drawing/2014/main" id="{1337BF65-C996-6B4B-BF05-40F8C3AF1FFD}"/>
              </a:ext>
              <a:ext uri="{C183D7F6-B498-43B3-948B-1728B52AA6E4}">
                <adec:decorative xmlns:adec="http://schemas.microsoft.com/office/drawing/2017/decorative" val="1"/>
              </a:ext>
            </a:extLst>
          </p:cNvPr>
          <p:cNvSpPr txBox="1"/>
          <p:nvPr/>
        </p:nvSpPr>
        <p:spPr>
          <a:xfrm>
            <a:off x="6635413" y="6159458"/>
            <a:ext cx="1528367" cy="523220"/>
          </a:xfrm>
          <a:prstGeom prst="rect">
            <a:avLst/>
          </a:prstGeom>
          <a:noFill/>
        </p:spPr>
        <p:txBody>
          <a:bodyPr wrap="none" rtlCol="0">
            <a:spAutoFit/>
          </a:bodyPr>
          <a:lstStyle/>
          <a:p>
            <a:pPr algn="l"/>
            <a:r>
              <a:rPr lang="en-US" sz="2800" dirty="0"/>
              <a:t>Red cone</a:t>
            </a:r>
          </a:p>
        </p:txBody>
      </p:sp>
      <p:sp>
        <p:nvSpPr>
          <p:cNvPr id="14" name="TextBox 13">
            <a:extLst>
              <a:ext uri="{FF2B5EF4-FFF2-40B4-BE49-F238E27FC236}">
                <a16:creationId xmlns:a16="http://schemas.microsoft.com/office/drawing/2014/main" id="{7655C05E-EF12-1E46-B468-D58B3EE0D4E7}"/>
              </a:ext>
              <a:ext uri="{C183D7F6-B498-43B3-948B-1728B52AA6E4}">
                <adec:decorative xmlns:adec="http://schemas.microsoft.com/office/drawing/2017/decorative" val="1"/>
              </a:ext>
            </a:extLst>
          </p:cNvPr>
          <p:cNvSpPr txBox="1"/>
          <p:nvPr/>
        </p:nvSpPr>
        <p:spPr>
          <a:xfrm>
            <a:off x="285135" y="5859293"/>
            <a:ext cx="6554038" cy="523220"/>
          </a:xfrm>
          <a:prstGeom prst="rect">
            <a:avLst/>
          </a:prstGeom>
          <a:noFill/>
        </p:spPr>
        <p:txBody>
          <a:bodyPr wrap="none" rtlCol="0">
            <a:spAutoFit/>
          </a:bodyPr>
          <a:lstStyle/>
          <a:p>
            <a:pPr algn="l"/>
            <a:r>
              <a:rPr lang="en-US" sz="2800" dirty="0"/>
              <a:t>Maximum sensitivity of eye photoreceptor: </a:t>
            </a: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46</a:t>
            </a:fld>
            <a:endParaRPr lang="en-US"/>
          </a:p>
        </p:txBody>
      </p:sp>
    </p:spTree>
    <p:extLst>
      <p:ext uri="{BB962C8B-B14F-4D97-AF65-F5344CB8AC3E}">
        <p14:creationId xmlns:p14="http://schemas.microsoft.com/office/powerpoint/2010/main" val="1127809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0396-AF7C-0442-89C8-78F44349A525}"/>
              </a:ext>
              <a:ext uri="{C183D7F6-B498-43B3-948B-1728B52AA6E4}">
                <adec:decorative xmlns:adec="http://schemas.microsoft.com/office/drawing/2017/decorative" val="1"/>
              </a:ext>
            </a:extLst>
          </p:cNvPr>
          <p:cNvSpPr>
            <a:spLocks noGrp="1"/>
          </p:cNvSpPr>
          <p:nvPr>
            <p:ph type="title"/>
          </p:nvPr>
        </p:nvSpPr>
        <p:spPr>
          <a:xfrm>
            <a:off x="0" y="1"/>
            <a:ext cx="12113342" cy="892098"/>
          </a:xfrm>
        </p:spPr>
        <p:txBody>
          <a:bodyPr>
            <a:normAutofit/>
          </a:bodyPr>
          <a:lstStyle/>
          <a:p>
            <a:r>
              <a:rPr lang="en-US" dirty="0"/>
              <a:t>Review: Excitation of fluorochrome</a:t>
            </a:r>
          </a:p>
        </p:txBody>
      </p:sp>
      <p:sp>
        <p:nvSpPr>
          <p:cNvPr id="3" name="Content Placeholder 2">
            <a:extLst>
              <a:ext uri="{FF2B5EF4-FFF2-40B4-BE49-F238E27FC236}">
                <a16:creationId xmlns:a16="http://schemas.microsoft.com/office/drawing/2014/main" id="{4B5B9465-266C-6446-AF21-9703C8084E50}"/>
              </a:ext>
              <a:ext uri="{C183D7F6-B498-43B3-948B-1728B52AA6E4}">
                <adec:decorative xmlns:adec="http://schemas.microsoft.com/office/drawing/2017/decorative" val="1"/>
              </a:ext>
            </a:extLst>
          </p:cNvPr>
          <p:cNvSpPr>
            <a:spLocks noGrp="1"/>
          </p:cNvSpPr>
          <p:nvPr>
            <p:ph idx="1"/>
          </p:nvPr>
        </p:nvSpPr>
        <p:spPr>
          <a:xfrm>
            <a:off x="122662" y="892099"/>
            <a:ext cx="11867624" cy="1762611"/>
          </a:xfrm>
        </p:spPr>
        <p:txBody>
          <a:bodyPr/>
          <a:lstStyle/>
          <a:p>
            <a:pPr marL="0" indent="0">
              <a:buNone/>
            </a:pPr>
            <a:r>
              <a:rPr lang="en-US" dirty="0"/>
              <a:t>Which colors would most likely excite a green emitting fluorochrome?</a:t>
            </a:r>
          </a:p>
          <a:p>
            <a:pPr marL="0" indent="0">
              <a:buNone/>
            </a:pPr>
            <a:r>
              <a:rPr lang="en-US" dirty="0"/>
              <a:t>       Violet	  Blue    	Green      	Yellow    	 Orange     	       Red</a:t>
            </a:r>
          </a:p>
        </p:txBody>
      </p:sp>
      <p:sp>
        <p:nvSpPr>
          <p:cNvPr id="4" name="TextBox 3">
            <a:extLst>
              <a:ext uri="{FF2B5EF4-FFF2-40B4-BE49-F238E27FC236}">
                <a16:creationId xmlns:a16="http://schemas.microsoft.com/office/drawing/2014/main" id="{975DF392-E5DE-5241-92CA-30F7B1B8EEFE}"/>
              </a:ext>
              <a:ext uri="{C183D7F6-B498-43B3-948B-1728B52AA6E4}">
                <adec:decorative xmlns:adec="http://schemas.microsoft.com/office/drawing/2017/decorative" val="1"/>
              </a:ext>
            </a:extLst>
          </p:cNvPr>
          <p:cNvSpPr txBox="1"/>
          <p:nvPr/>
        </p:nvSpPr>
        <p:spPr>
          <a:xfrm rot="16200000">
            <a:off x="-3150" y="3392707"/>
            <a:ext cx="1176797" cy="523220"/>
          </a:xfrm>
          <a:prstGeom prst="rect">
            <a:avLst/>
          </a:prstGeom>
          <a:noFill/>
        </p:spPr>
        <p:txBody>
          <a:bodyPr wrap="none" rtlCol="0">
            <a:spAutoFit/>
          </a:bodyPr>
          <a:lstStyle/>
          <a:p>
            <a:pPr algn="l"/>
            <a:r>
              <a:rPr lang="en-US" sz="2800" dirty="0"/>
              <a:t>Energy</a:t>
            </a:r>
          </a:p>
        </p:txBody>
      </p:sp>
      <p:sp>
        <p:nvSpPr>
          <p:cNvPr id="5" name="TextBox 4">
            <a:extLst>
              <a:ext uri="{FF2B5EF4-FFF2-40B4-BE49-F238E27FC236}">
                <a16:creationId xmlns:a16="http://schemas.microsoft.com/office/drawing/2014/main" id="{BD66E9F9-62A3-E349-911E-9B4D676306FC}"/>
              </a:ext>
              <a:ext uri="{C183D7F6-B498-43B3-948B-1728B52AA6E4}">
                <adec:decorative xmlns:adec="http://schemas.microsoft.com/office/drawing/2017/decorative" val="1"/>
              </a:ext>
            </a:extLst>
          </p:cNvPr>
          <p:cNvSpPr txBox="1"/>
          <p:nvPr/>
        </p:nvSpPr>
        <p:spPr>
          <a:xfrm>
            <a:off x="5968213" y="5437239"/>
            <a:ext cx="2690032" cy="523220"/>
          </a:xfrm>
          <a:prstGeom prst="rect">
            <a:avLst/>
          </a:prstGeom>
          <a:noFill/>
        </p:spPr>
        <p:txBody>
          <a:bodyPr wrap="none" rtlCol="0">
            <a:spAutoFit/>
          </a:bodyPr>
          <a:lstStyle/>
          <a:p>
            <a:pPr algn="l"/>
            <a:r>
              <a:rPr lang="en-US" sz="2800" dirty="0"/>
              <a:t>Wavelength (nm)</a:t>
            </a:r>
          </a:p>
        </p:txBody>
      </p:sp>
      <p:sp>
        <p:nvSpPr>
          <p:cNvPr id="6" name="Right Triangle 5">
            <a:extLst>
              <a:ext uri="{FF2B5EF4-FFF2-40B4-BE49-F238E27FC236}">
                <a16:creationId xmlns:a16="http://schemas.microsoft.com/office/drawing/2014/main" id="{8110AB30-5969-1243-9A84-36B1857D7D43}"/>
              </a:ext>
              <a:ext uri="{C183D7F6-B498-43B3-948B-1728B52AA6E4}">
                <adec:decorative xmlns:adec="http://schemas.microsoft.com/office/drawing/2017/decorative" val="1"/>
              </a:ext>
            </a:extLst>
          </p:cNvPr>
          <p:cNvSpPr/>
          <p:nvPr/>
        </p:nvSpPr>
        <p:spPr>
          <a:xfrm>
            <a:off x="846859" y="2035278"/>
            <a:ext cx="10391413" cy="2188184"/>
          </a:xfrm>
          <a:prstGeom prst="rtTriangle">
            <a:avLst/>
          </a:prstGeom>
          <a:gradFill>
            <a:gsLst>
              <a:gs pos="0">
                <a:srgbClr val="7030A0"/>
              </a:gs>
              <a:gs pos="37000">
                <a:srgbClr val="00B050"/>
              </a:gs>
              <a:gs pos="4800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7" name="TextBox 6">
            <a:extLst>
              <a:ext uri="{FF2B5EF4-FFF2-40B4-BE49-F238E27FC236}">
                <a16:creationId xmlns:a16="http://schemas.microsoft.com/office/drawing/2014/main" id="{1C1EBB2F-26C9-9F49-9898-324D158B95A9}"/>
              </a:ext>
              <a:ext uri="{C183D7F6-B498-43B3-948B-1728B52AA6E4}">
                <adec:decorative xmlns:adec="http://schemas.microsoft.com/office/drawing/2017/decorative" val="1"/>
              </a:ext>
            </a:extLst>
          </p:cNvPr>
          <p:cNvSpPr txBox="1"/>
          <p:nvPr/>
        </p:nvSpPr>
        <p:spPr>
          <a:xfrm>
            <a:off x="766916" y="5083278"/>
            <a:ext cx="11223370" cy="523220"/>
          </a:xfrm>
          <a:prstGeom prst="rect">
            <a:avLst/>
          </a:prstGeom>
          <a:noFill/>
        </p:spPr>
        <p:txBody>
          <a:bodyPr wrap="square" rtlCol="0">
            <a:spAutoFit/>
          </a:bodyPr>
          <a:lstStyle/>
          <a:p>
            <a:pPr algn="l"/>
            <a:r>
              <a:rPr lang="en-US" sz="2800" dirty="0"/>
              <a:t>420      480                               535       580                                                   680      </a:t>
            </a:r>
          </a:p>
        </p:txBody>
      </p:sp>
      <p:sp>
        <p:nvSpPr>
          <p:cNvPr id="8" name="TextBox 7">
            <a:extLst>
              <a:ext uri="{FF2B5EF4-FFF2-40B4-BE49-F238E27FC236}">
                <a16:creationId xmlns:a16="http://schemas.microsoft.com/office/drawing/2014/main" id="{B13111D5-697E-D44B-BE1E-8F4FCE2B67C2}"/>
              </a:ext>
              <a:ext uri="{C183D7F6-B498-43B3-948B-1728B52AA6E4}">
                <adec:decorative xmlns:adec="http://schemas.microsoft.com/office/drawing/2017/decorative" val="1"/>
              </a:ext>
            </a:extLst>
          </p:cNvPr>
          <p:cNvSpPr txBox="1"/>
          <p:nvPr/>
        </p:nvSpPr>
        <p:spPr>
          <a:xfrm>
            <a:off x="449344" y="6159458"/>
            <a:ext cx="1616405" cy="523220"/>
          </a:xfrm>
          <a:prstGeom prst="rect">
            <a:avLst/>
          </a:prstGeom>
          <a:noFill/>
        </p:spPr>
        <p:txBody>
          <a:bodyPr wrap="none" rtlCol="0">
            <a:spAutoFit/>
          </a:bodyPr>
          <a:lstStyle/>
          <a:p>
            <a:pPr algn="l"/>
            <a:r>
              <a:rPr lang="en-US" sz="2800" dirty="0"/>
              <a:t>Blue cone</a:t>
            </a:r>
          </a:p>
        </p:txBody>
      </p:sp>
      <p:sp>
        <p:nvSpPr>
          <p:cNvPr id="11" name="Rectangle 10">
            <a:extLst>
              <a:ext uri="{FF2B5EF4-FFF2-40B4-BE49-F238E27FC236}">
                <a16:creationId xmlns:a16="http://schemas.microsoft.com/office/drawing/2014/main" id="{0A57B2B5-2339-6A4C-95CB-006208DBD6A5}"/>
              </a:ext>
              <a:ext uri="{C183D7F6-B498-43B3-948B-1728B52AA6E4}">
                <adec:decorative xmlns:adec="http://schemas.microsoft.com/office/drawing/2017/decorative" val="1"/>
              </a:ext>
            </a:extLst>
          </p:cNvPr>
          <p:cNvSpPr/>
          <p:nvPr/>
        </p:nvSpPr>
        <p:spPr>
          <a:xfrm>
            <a:off x="846859" y="4213630"/>
            <a:ext cx="10391413" cy="859816"/>
          </a:xfrm>
          <a:prstGeom prst="rect">
            <a:avLst/>
          </a:prstGeom>
          <a:gradFill>
            <a:gsLst>
              <a:gs pos="0">
                <a:srgbClr val="7030A0"/>
              </a:gs>
              <a:gs pos="37000">
                <a:srgbClr val="00B050"/>
              </a:gs>
              <a:gs pos="48000">
                <a:srgbClr val="FFFF00"/>
              </a:gs>
              <a:gs pos="100000">
                <a:srgbClr val="FF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2" name="TextBox 11">
            <a:extLst>
              <a:ext uri="{FF2B5EF4-FFF2-40B4-BE49-F238E27FC236}">
                <a16:creationId xmlns:a16="http://schemas.microsoft.com/office/drawing/2014/main" id="{5222B29A-1F64-614B-B869-0F19A2903E22}"/>
              </a:ext>
              <a:ext uri="{C183D7F6-B498-43B3-948B-1728B52AA6E4}">
                <adec:decorative xmlns:adec="http://schemas.microsoft.com/office/drawing/2017/decorative" val="1"/>
              </a:ext>
            </a:extLst>
          </p:cNvPr>
          <p:cNvSpPr txBox="1"/>
          <p:nvPr/>
        </p:nvSpPr>
        <p:spPr>
          <a:xfrm>
            <a:off x="2625353" y="4002980"/>
            <a:ext cx="5339603" cy="523220"/>
          </a:xfrm>
          <a:prstGeom prst="rect">
            <a:avLst/>
          </a:prstGeom>
          <a:noFill/>
        </p:spPr>
        <p:txBody>
          <a:bodyPr wrap="none" rtlCol="0">
            <a:spAutoFit/>
          </a:bodyPr>
          <a:lstStyle/>
          <a:p>
            <a:pPr algn="l"/>
            <a:r>
              <a:rPr lang="en-US" sz="2800" dirty="0"/>
              <a:t>Common colors used in microscopy</a:t>
            </a:r>
          </a:p>
        </p:txBody>
      </p:sp>
      <p:sp>
        <p:nvSpPr>
          <p:cNvPr id="634" name="TextBox 633">
            <a:extLst>
              <a:ext uri="{FF2B5EF4-FFF2-40B4-BE49-F238E27FC236}">
                <a16:creationId xmlns:a16="http://schemas.microsoft.com/office/drawing/2014/main" id="{0CDBF8E9-0012-E848-A4B4-F07A20A78076}"/>
              </a:ext>
              <a:ext uri="{C183D7F6-B498-43B3-948B-1728B52AA6E4}">
                <adec:decorative xmlns:adec="http://schemas.microsoft.com/office/drawing/2017/decorative" val="1"/>
              </a:ext>
            </a:extLst>
          </p:cNvPr>
          <p:cNvSpPr txBox="1"/>
          <p:nvPr/>
        </p:nvSpPr>
        <p:spPr>
          <a:xfrm>
            <a:off x="4085214" y="6152107"/>
            <a:ext cx="1863331" cy="523220"/>
          </a:xfrm>
          <a:prstGeom prst="rect">
            <a:avLst/>
          </a:prstGeom>
          <a:noFill/>
        </p:spPr>
        <p:txBody>
          <a:bodyPr wrap="none" rtlCol="0">
            <a:spAutoFit/>
          </a:bodyPr>
          <a:lstStyle/>
          <a:p>
            <a:pPr algn="l"/>
            <a:r>
              <a:rPr lang="en-US" sz="2800" dirty="0"/>
              <a:t>Green cone</a:t>
            </a:r>
          </a:p>
        </p:txBody>
      </p:sp>
      <p:sp>
        <p:nvSpPr>
          <p:cNvPr id="635" name="TextBox 634">
            <a:extLst>
              <a:ext uri="{FF2B5EF4-FFF2-40B4-BE49-F238E27FC236}">
                <a16:creationId xmlns:a16="http://schemas.microsoft.com/office/drawing/2014/main" id="{1337BF65-C996-6B4B-BF05-40F8C3AF1FFD}"/>
              </a:ext>
              <a:ext uri="{C183D7F6-B498-43B3-948B-1728B52AA6E4}">
                <adec:decorative xmlns:adec="http://schemas.microsoft.com/office/drawing/2017/decorative" val="1"/>
              </a:ext>
            </a:extLst>
          </p:cNvPr>
          <p:cNvSpPr txBox="1"/>
          <p:nvPr/>
        </p:nvSpPr>
        <p:spPr>
          <a:xfrm>
            <a:off x="6635413" y="6159458"/>
            <a:ext cx="1528367" cy="523220"/>
          </a:xfrm>
          <a:prstGeom prst="rect">
            <a:avLst/>
          </a:prstGeom>
          <a:noFill/>
        </p:spPr>
        <p:txBody>
          <a:bodyPr wrap="none" rtlCol="0">
            <a:spAutoFit/>
          </a:bodyPr>
          <a:lstStyle/>
          <a:p>
            <a:pPr algn="l"/>
            <a:r>
              <a:rPr lang="en-US" sz="2800" dirty="0"/>
              <a:t>Red cone</a:t>
            </a:r>
          </a:p>
        </p:txBody>
      </p:sp>
      <p:sp>
        <p:nvSpPr>
          <p:cNvPr id="9" name="TextBox 8">
            <a:hlinkClick r:id="rId3" action="ppaction://hlinksldjump"/>
            <a:extLst>
              <a:ext uri="{FF2B5EF4-FFF2-40B4-BE49-F238E27FC236}">
                <a16:creationId xmlns:a16="http://schemas.microsoft.com/office/drawing/2014/main" id="{C278DA12-E79F-FE48-AA1B-7775C08D8030}"/>
              </a:ext>
              <a:ext uri="{C183D7F6-B498-43B3-948B-1728B52AA6E4}">
                <adec:decorative xmlns:adec="http://schemas.microsoft.com/office/drawing/2017/decorative" val="1"/>
              </a:ext>
            </a:extLst>
          </p:cNvPr>
          <p:cNvSpPr txBox="1"/>
          <p:nvPr/>
        </p:nvSpPr>
        <p:spPr>
          <a:xfrm>
            <a:off x="9789180" y="219281"/>
            <a:ext cx="2324162" cy="523220"/>
          </a:xfrm>
          <a:prstGeom prst="rect">
            <a:avLst/>
          </a:prstGeom>
          <a:noFill/>
        </p:spPr>
        <p:txBody>
          <a:bodyPr wrap="none" rtlCol="0">
            <a:spAutoFit/>
          </a:bodyPr>
          <a:lstStyle/>
          <a:p>
            <a:pPr algn="l"/>
            <a:r>
              <a:rPr lang="en-US" sz="2800" dirty="0">
                <a:solidFill>
                  <a:srgbClr val="0070C0"/>
                </a:solidFill>
              </a:rPr>
              <a:t>Return to Case</a:t>
            </a:r>
          </a:p>
        </p:txBody>
      </p:sp>
      <p:sp>
        <p:nvSpPr>
          <p:cNvPr id="10" name="Oval 9">
            <a:extLst>
              <a:ext uri="{FF2B5EF4-FFF2-40B4-BE49-F238E27FC236}">
                <a16:creationId xmlns:a16="http://schemas.microsoft.com/office/drawing/2014/main" id="{AEE8E9E1-1D73-FE40-8280-A8469E0DFD13}"/>
              </a:ext>
              <a:ext uri="{C183D7F6-B498-43B3-948B-1728B52AA6E4}">
                <adec:decorative xmlns:adec="http://schemas.microsoft.com/office/drawing/2017/decorative" val="1"/>
              </a:ext>
            </a:extLst>
          </p:cNvPr>
          <p:cNvSpPr/>
          <p:nvPr/>
        </p:nvSpPr>
        <p:spPr>
          <a:xfrm>
            <a:off x="1857375" y="1299375"/>
            <a:ext cx="1271587" cy="6493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6" name="Oval 15">
            <a:extLst>
              <a:ext uri="{FF2B5EF4-FFF2-40B4-BE49-F238E27FC236}">
                <a16:creationId xmlns:a16="http://schemas.microsoft.com/office/drawing/2014/main" id="{46D07EA9-8F49-FF4F-8597-E3696DDB2264}"/>
              </a:ext>
              <a:ext uri="{C183D7F6-B498-43B3-948B-1728B52AA6E4}">
                <adec:decorative xmlns:adec="http://schemas.microsoft.com/office/drawing/2017/decorative" val="1"/>
              </a:ext>
            </a:extLst>
          </p:cNvPr>
          <p:cNvSpPr/>
          <p:nvPr/>
        </p:nvSpPr>
        <p:spPr>
          <a:xfrm>
            <a:off x="524457" y="1296449"/>
            <a:ext cx="1271587" cy="6493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17" name="TextBox 16">
            <a:extLst>
              <a:ext uri="{FF2B5EF4-FFF2-40B4-BE49-F238E27FC236}">
                <a16:creationId xmlns:a16="http://schemas.microsoft.com/office/drawing/2014/main" id="{F56F7496-BDBA-5344-A0C0-23B1CD7B6391}"/>
              </a:ext>
              <a:ext uri="{C183D7F6-B498-43B3-948B-1728B52AA6E4}">
                <adec:decorative xmlns:adec="http://schemas.microsoft.com/office/drawing/2017/decorative" val="1"/>
              </a:ext>
            </a:extLst>
          </p:cNvPr>
          <p:cNvSpPr txBox="1"/>
          <p:nvPr/>
        </p:nvSpPr>
        <p:spPr>
          <a:xfrm>
            <a:off x="285135" y="5859293"/>
            <a:ext cx="6554038" cy="523220"/>
          </a:xfrm>
          <a:prstGeom prst="rect">
            <a:avLst/>
          </a:prstGeom>
          <a:noFill/>
        </p:spPr>
        <p:txBody>
          <a:bodyPr wrap="none" rtlCol="0">
            <a:spAutoFit/>
          </a:bodyPr>
          <a:lstStyle/>
          <a:p>
            <a:pPr algn="l"/>
            <a:r>
              <a:rPr lang="en-US" sz="2800" dirty="0"/>
              <a:t>Maximum sensitivity of eye photoreceptor: </a:t>
            </a:r>
          </a:p>
        </p:txBody>
      </p:sp>
      <p:sp>
        <p:nvSpPr>
          <p:cNvPr id="13" name="Slide Number Placeholder 1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47</a:t>
            </a:fld>
            <a:endParaRPr lang="en-US"/>
          </a:p>
        </p:txBody>
      </p:sp>
    </p:spTree>
    <p:extLst>
      <p:ext uri="{BB962C8B-B14F-4D97-AF65-F5344CB8AC3E}">
        <p14:creationId xmlns:p14="http://schemas.microsoft.com/office/powerpoint/2010/main" val="2536153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E76-AA5E-9842-BB4F-51D8D3AEE007}"/>
              </a:ext>
              <a:ext uri="{C183D7F6-B498-43B3-948B-1728B52AA6E4}">
                <adec:decorative xmlns:adec="http://schemas.microsoft.com/office/drawing/2017/decorative" val="1"/>
              </a:ext>
            </a:extLst>
          </p:cNvPr>
          <p:cNvSpPr>
            <a:spLocks noGrp="1"/>
          </p:cNvSpPr>
          <p:nvPr>
            <p:ph type="title"/>
          </p:nvPr>
        </p:nvSpPr>
        <p:spPr>
          <a:xfrm>
            <a:off x="838200" y="365125"/>
            <a:ext cx="10515600" cy="967729"/>
          </a:xfrm>
        </p:spPr>
        <p:txBody>
          <a:bodyPr/>
          <a:lstStyle/>
          <a:p>
            <a:r>
              <a:rPr lang="en-US" dirty="0"/>
              <a:t>Can we test how </a:t>
            </a:r>
            <a:r>
              <a:rPr lang="en-US" i="1" dirty="0"/>
              <a:t>B. burgdorferi </a:t>
            </a:r>
            <a:r>
              <a:rPr lang="en-US" dirty="0"/>
              <a:t>affects cells?</a:t>
            </a:r>
          </a:p>
        </p:txBody>
      </p:sp>
      <p:sp>
        <p:nvSpPr>
          <p:cNvPr id="3" name="Content Placeholder 2">
            <a:extLst>
              <a:ext uri="{FF2B5EF4-FFF2-40B4-BE49-F238E27FC236}">
                <a16:creationId xmlns:a16="http://schemas.microsoft.com/office/drawing/2014/main" id="{979CD7BC-C944-FE49-A206-9661115A094F}"/>
              </a:ext>
              <a:ext uri="{C183D7F6-B498-43B3-948B-1728B52AA6E4}">
                <adec:decorative xmlns:adec="http://schemas.microsoft.com/office/drawing/2017/decorative" val="1"/>
              </a:ext>
            </a:extLst>
          </p:cNvPr>
          <p:cNvSpPr>
            <a:spLocks noGrp="1"/>
          </p:cNvSpPr>
          <p:nvPr>
            <p:ph idx="1"/>
          </p:nvPr>
        </p:nvSpPr>
        <p:spPr>
          <a:xfrm>
            <a:off x="838200" y="1504306"/>
            <a:ext cx="10515600" cy="4850774"/>
          </a:xfrm>
        </p:spPr>
        <p:txBody>
          <a:bodyPr>
            <a:normAutofit/>
          </a:bodyPr>
          <a:lstStyle/>
          <a:p>
            <a:pPr marL="0" indent="0">
              <a:buNone/>
            </a:pPr>
            <a:r>
              <a:rPr lang="en-US" i="1" dirty="0"/>
              <a:t>B. burgdorferi </a:t>
            </a:r>
            <a:r>
              <a:rPr lang="en-US" dirty="0"/>
              <a:t>causes dysfunction in organs.</a:t>
            </a:r>
          </a:p>
          <a:p>
            <a:pPr marL="0" indent="0">
              <a:buNone/>
            </a:pPr>
            <a:endParaRPr lang="en-US" dirty="0"/>
          </a:p>
          <a:p>
            <a:pPr marL="0" indent="0">
              <a:buNone/>
            </a:pPr>
            <a:r>
              <a:rPr lang="en-US" dirty="0"/>
              <a:t>Since organs are made of cells, this likely involves cellular processes.</a:t>
            </a:r>
          </a:p>
          <a:p>
            <a:pPr marL="0" indent="0">
              <a:buNone/>
            </a:pPr>
            <a:endParaRPr lang="en-US" dirty="0"/>
          </a:p>
          <a:p>
            <a:pPr marL="0" indent="0">
              <a:buNone/>
            </a:pPr>
            <a:r>
              <a:rPr lang="en-US" dirty="0"/>
              <a:t>Understanding the way in which the pathogen affects cells is a key to designing helpful treatments.</a:t>
            </a:r>
          </a:p>
          <a:p>
            <a:pPr marL="0" indent="0">
              <a:buNone/>
            </a:pPr>
            <a:endParaRPr lang="en-US" dirty="0"/>
          </a:p>
          <a:p>
            <a:pPr marL="0" indent="0">
              <a:buNone/>
            </a:pPr>
            <a:r>
              <a:rPr lang="en-US" dirty="0"/>
              <a:t>But how do we understand how the pathogen affects cells?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5</a:t>
            </a:fld>
            <a:endParaRPr lang="en-US"/>
          </a:p>
        </p:txBody>
      </p:sp>
    </p:spTree>
    <p:extLst>
      <p:ext uri="{BB962C8B-B14F-4D97-AF65-F5344CB8AC3E}">
        <p14:creationId xmlns:p14="http://schemas.microsoft.com/office/powerpoint/2010/main" val="300452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E76-AA5E-9842-BB4F-51D8D3AEE007}"/>
              </a:ext>
              <a:ext uri="{C183D7F6-B498-43B3-948B-1728B52AA6E4}">
                <adec:decorative xmlns:adec="http://schemas.microsoft.com/office/drawing/2017/decorative" val="1"/>
              </a:ext>
            </a:extLst>
          </p:cNvPr>
          <p:cNvSpPr>
            <a:spLocks noGrp="1"/>
          </p:cNvSpPr>
          <p:nvPr>
            <p:ph type="title"/>
          </p:nvPr>
        </p:nvSpPr>
        <p:spPr>
          <a:xfrm>
            <a:off x="838200" y="147234"/>
            <a:ext cx="10515600" cy="967729"/>
          </a:xfrm>
        </p:spPr>
        <p:txBody>
          <a:bodyPr>
            <a:normAutofit fontScale="90000"/>
          </a:bodyPr>
          <a:lstStyle/>
          <a:p>
            <a:r>
              <a:rPr lang="en-US" dirty="0"/>
              <a:t>One possibility of how </a:t>
            </a:r>
            <a:r>
              <a:rPr lang="en-US" i="1" dirty="0"/>
              <a:t>B. burgdorferi </a:t>
            </a:r>
            <a:r>
              <a:rPr lang="en-US" dirty="0"/>
              <a:t>affects cells</a:t>
            </a:r>
          </a:p>
        </p:txBody>
      </p:sp>
      <p:sp>
        <p:nvSpPr>
          <p:cNvPr id="3" name="Content Placeholder 2">
            <a:extLst>
              <a:ext uri="{FF2B5EF4-FFF2-40B4-BE49-F238E27FC236}">
                <a16:creationId xmlns:a16="http://schemas.microsoft.com/office/drawing/2014/main" id="{979CD7BC-C944-FE49-A206-9661115A094F}"/>
              </a:ext>
              <a:ext uri="{C183D7F6-B498-43B3-948B-1728B52AA6E4}">
                <adec:decorative xmlns:adec="http://schemas.microsoft.com/office/drawing/2017/decorative" val="1"/>
              </a:ext>
            </a:extLst>
          </p:cNvPr>
          <p:cNvSpPr>
            <a:spLocks noGrp="1"/>
          </p:cNvSpPr>
          <p:nvPr>
            <p:ph idx="1"/>
          </p:nvPr>
        </p:nvSpPr>
        <p:spPr>
          <a:xfrm>
            <a:off x="838200" y="1332856"/>
            <a:ext cx="10515600" cy="5377910"/>
          </a:xfrm>
          <a:noFill/>
        </p:spPr>
        <p:txBody>
          <a:bodyPr>
            <a:normAutofit/>
          </a:bodyPr>
          <a:lstStyle/>
          <a:p>
            <a:pPr marL="0" indent="0">
              <a:buNone/>
            </a:pPr>
            <a:r>
              <a:rPr lang="en-US" sz="3200" u="sng" dirty="0"/>
              <a:t>General hypothesis:</a:t>
            </a:r>
          </a:p>
          <a:p>
            <a:pPr marL="0" indent="0">
              <a:buNone/>
            </a:pPr>
            <a:endParaRPr lang="en-US" i="1" dirty="0"/>
          </a:p>
          <a:p>
            <a:pPr marL="0" indent="0">
              <a:buNone/>
            </a:pPr>
            <a:r>
              <a:rPr lang="en-US" sz="4800" i="1" dirty="0"/>
              <a:t>B. burgdorferi </a:t>
            </a:r>
            <a:r>
              <a:rPr lang="en-US" sz="4800" dirty="0"/>
              <a:t>damages nerve cells directly or indirectly.</a:t>
            </a:r>
          </a:p>
          <a:p>
            <a:pPr marL="0" indent="0">
              <a:buNone/>
            </a:pP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6</a:t>
            </a:fld>
            <a:endParaRPr lang="en-US"/>
          </a:p>
        </p:txBody>
      </p:sp>
    </p:spTree>
    <p:extLst>
      <p:ext uri="{BB962C8B-B14F-4D97-AF65-F5344CB8AC3E}">
        <p14:creationId xmlns:p14="http://schemas.microsoft.com/office/powerpoint/2010/main" val="313977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E76-AA5E-9842-BB4F-51D8D3AEE007}"/>
              </a:ext>
              <a:ext uri="{C183D7F6-B498-43B3-948B-1728B52AA6E4}">
                <adec:decorative xmlns:adec="http://schemas.microsoft.com/office/drawing/2017/decorative" val="1"/>
              </a:ext>
            </a:extLst>
          </p:cNvPr>
          <p:cNvSpPr>
            <a:spLocks noGrp="1"/>
          </p:cNvSpPr>
          <p:nvPr>
            <p:ph type="title"/>
          </p:nvPr>
        </p:nvSpPr>
        <p:spPr>
          <a:xfrm>
            <a:off x="838200" y="147234"/>
            <a:ext cx="10515600" cy="967729"/>
          </a:xfrm>
        </p:spPr>
        <p:txBody>
          <a:bodyPr>
            <a:normAutofit fontScale="90000"/>
          </a:bodyPr>
          <a:lstStyle/>
          <a:p>
            <a:r>
              <a:rPr lang="en-US" dirty="0"/>
              <a:t>One possibility of how </a:t>
            </a:r>
            <a:r>
              <a:rPr lang="en-US" i="1" dirty="0"/>
              <a:t>B. burgdorferi </a:t>
            </a:r>
            <a:r>
              <a:rPr lang="en-US" dirty="0"/>
              <a:t>affects cells</a:t>
            </a:r>
          </a:p>
        </p:txBody>
      </p:sp>
      <p:sp>
        <p:nvSpPr>
          <p:cNvPr id="3" name="Content Placeholder 2">
            <a:extLst>
              <a:ext uri="{FF2B5EF4-FFF2-40B4-BE49-F238E27FC236}">
                <a16:creationId xmlns:a16="http://schemas.microsoft.com/office/drawing/2014/main" id="{979CD7BC-C944-FE49-A206-9661115A094F}"/>
              </a:ext>
              <a:ext uri="{C183D7F6-B498-43B3-948B-1728B52AA6E4}">
                <adec:decorative xmlns:adec="http://schemas.microsoft.com/office/drawing/2017/decorative" val="1"/>
              </a:ext>
            </a:extLst>
          </p:cNvPr>
          <p:cNvSpPr>
            <a:spLocks noGrp="1"/>
          </p:cNvSpPr>
          <p:nvPr>
            <p:ph idx="1"/>
          </p:nvPr>
        </p:nvSpPr>
        <p:spPr>
          <a:xfrm>
            <a:off x="838200" y="1332856"/>
            <a:ext cx="10515600" cy="5377910"/>
          </a:xfrm>
          <a:noFill/>
        </p:spPr>
        <p:txBody>
          <a:bodyPr>
            <a:normAutofit/>
          </a:bodyPr>
          <a:lstStyle/>
          <a:p>
            <a:pPr marL="0" indent="0">
              <a:buNone/>
            </a:pPr>
            <a:r>
              <a:rPr lang="en-US" sz="3200" dirty="0"/>
              <a:t>How might axonal dysfunction explain some of the features of Lyme disease? </a:t>
            </a:r>
          </a:p>
          <a:p>
            <a:pPr marL="0" indent="0">
              <a:buNone/>
            </a:pPr>
            <a:endParaRPr lang="en-US" sz="4400" dirty="0"/>
          </a:p>
          <a:p>
            <a:pPr marL="0" indent="0">
              <a:buNone/>
            </a:pPr>
            <a:r>
              <a:rPr lang="en-US" sz="3200" dirty="0"/>
              <a:t>(Think-Pair-Share)</a:t>
            </a:r>
          </a:p>
          <a:p>
            <a:pPr marL="0" indent="0">
              <a:buNone/>
            </a:pPr>
            <a:endParaRPr lang="en-US" sz="24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7</a:t>
            </a:fld>
            <a:endParaRPr lang="en-US"/>
          </a:p>
        </p:txBody>
      </p:sp>
    </p:spTree>
    <p:extLst>
      <p:ext uri="{BB962C8B-B14F-4D97-AF65-F5344CB8AC3E}">
        <p14:creationId xmlns:p14="http://schemas.microsoft.com/office/powerpoint/2010/main" val="42578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51E76-AA5E-9842-BB4F-51D8D3AEE007}"/>
              </a:ext>
              <a:ext uri="{C183D7F6-B498-43B3-948B-1728B52AA6E4}">
                <adec:decorative xmlns:adec="http://schemas.microsoft.com/office/drawing/2017/decorative" val="1"/>
              </a:ext>
            </a:extLst>
          </p:cNvPr>
          <p:cNvSpPr>
            <a:spLocks noGrp="1"/>
          </p:cNvSpPr>
          <p:nvPr>
            <p:ph type="title"/>
          </p:nvPr>
        </p:nvSpPr>
        <p:spPr>
          <a:xfrm>
            <a:off x="1046348" y="2035994"/>
            <a:ext cx="10854103" cy="1576635"/>
          </a:xfrm>
          <a:noFill/>
        </p:spPr>
        <p:txBody>
          <a:bodyPr>
            <a:normAutofit fontScale="90000"/>
          </a:bodyPr>
          <a:lstStyle/>
          <a:p>
            <a:r>
              <a:rPr lang="en-US" dirty="0"/>
              <a:t>One possible mechanism is that</a:t>
            </a:r>
            <a:br>
              <a:rPr lang="en-US" dirty="0"/>
            </a:br>
            <a:r>
              <a:rPr lang="en-US" i="1" dirty="0"/>
              <a:t>Borrelia burgdorferi </a:t>
            </a:r>
            <a:r>
              <a:rPr lang="en-US" dirty="0"/>
              <a:t>causes inflammation and that  inflammation damages neurons. </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8</a:t>
            </a:fld>
            <a:endParaRPr lang="en-US"/>
          </a:p>
        </p:txBody>
      </p:sp>
    </p:spTree>
    <p:extLst>
      <p:ext uri="{BB962C8B-B14F-4D97-AF65-F5344CB8AC3E}">
        <p14:creationId xmlns:p14="http://schemas.microsoft.com/office/powerpoint/2010/main" val="42854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F97-87D5-8E49-95BF-8C2AB77BE7A0}"/>
              </a:ext>
              <a:ext uri="{C183D7F6-B498-43B3-948B-1728B52AA6E4}">
                <adec:decorative xmlns:adec="http://schemas.microsoft.com/office/drawing/2017/decorative" val="1"/>
              </a:ext>
            </a:extLst>
          </p:cNvPr>
          <p:cNvSpPr>
            <a:spLocks noGrp="1"/>
          </p:cNvSpPr>
          <p:nvPr>
            <p:ph type="title"/>
          </p:nvPr>
        </p:nvSpPr>
        <p:spPr>
          <a:xfrm>
            <a:off x="838200" y="16782"/>
            <a:ext cx="10515600" cy="1325563"/>
          </a:xfrm>
        </p:spPr>
        <p:txBody>
          <a:bodyPr/>
          <a:lstStyle/>
          <a:p>
            <a:r>
              <a:rPr lang="en-US" dirty="0"/>
              <a:t>Hallmarks of Inflammation</a:t>
            </a:r>
          </a:p>
        </p:txBody>
      </p:sp>
      <p:pic>
        <p:nvPicPr>
          <p:cNvPr id="12" name="Picture 11" descr="A picture containing a finger">
            <a:extLst>
              <a:ext uri="{FF2B5EF4-FFF2-40B4-BE49-F238E27FC236}">
                <a16:creationId xmlns:a16="http://schemas.microsoft.com/office/drawing/2014/main" id="{36EB852A-7218-D344-A1F5-7B91397E3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459463">
            <a:off x="180484" y="2017456"/>
            <a:ext cx="3492500" cy="1485900"/>
          </a:xfrm>
          <a:prstGeom prst="rect">
            <a:avLst/>
          </a:prstGeom>
        </p:spPr>
      </p:pic>
      <p:pic>
        <p:nvPicPr>
          <p:cNvPr id="14" name="Picture 13" descr="redness">
            <a:extLst>
              <a:ext uri="{FF2B5EF4-FFF2-40B4-BE49-F238E27FC236}">
                <a16:creationId xmlns:a16="http://schemas.microsoft.com/office/drawing/2014/main" id="{21B58BFA-0190-9044-B442-8ED99D469B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1403" y="1752869"/>
            <a:ext cx="2882900" cy="1066800"/>
          </a:xfrm>
          <a:prstGeom prst="rect">
            <a:avLst/>
          </a:prstGeom>
        </p:spPr>
      </p:pic>
      <p:pic>
        <p:nvPicPr>
          <p:cNvPr id="16" name="Picture 15" descr="swelling">
            <a:extLst>
              <a:ext uri="{FF2B5EF4-FFF2-40B4-BE49-F238E27FC236}">
                <a16:creationId xmlns:a16="http://schemas.microsoft.com/office/drawing/2014/main" id="{9A9A8D91-64F7-2348-B709-25A28F6C69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1403" y="2961153"/>
            <a:ext cx="2882900" cy="1159869"/>
          </a:xfrm>
          <a:prstGeom prst="rect">
            <a:avLst/>
          </a:prstGeom>
        </p:spPr>
      </p:pic>
      <p:pic>
        <p:nvPicPr>
          <p:cNvPr id="18" name="Picture 17" descr="heat">
            <a:extLst>
              <a:ext uri="{FF2B5EF4-FFF2-40B4-BE49-F238E27FC236}">
                <a16:creationId xmlns:a16="http://schemas.microsoft.com/office/drawing/2014/main" id="{ECB04B41-D011-D04C-9369-E10B4A0582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72666" y="1701245"/>
            <a:ext cx="2984500" cy="1079500"/>
          </a:xfrm>
          <a:prstGeom prst="rect">
            <a:avLst/>
          </a:prstGeom>
        </p:spPr>
      </p:pic>
      <p:pic>
        <p:nvPicPr>
          <p:cNvPr id="20" name="Picture 19" descr="pain">
            <a:extLst>
              <a:ext uri="{FF2B5EF4-FFF2-40B4-BE49-F238E27FC236}">
                <a16:creationId xmlns:a16="http://schemas.microsoft.com/office/drawing/2014/main" id="{D7257292-0A93-2547-9ECF-3B772BB26D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2666" y="2973435"/>
            <a:ext cx="2984500" cy="1257300"/>
          </a:xfrm>
          <a:prstGeom prst="rect">
            <a:avLst/>
          </a:prstGeom>
        </p:spPr>
      </p:pic>
      <p:sp>
        <p:nvSpPr>
          <p:cNvPr id="3" name="Content Placeholder 2">
            <a:extLst>
              <a:ext uri="{FF2B5EF4-FFF2-40B4-BE49-F238E27FC236}">
                <a16:creationId xmlns:a16="http://schemas.microsoft.com/office/drawing/2014/main" id="{B6498445-A8DF-5B45-A702-39B68637929A}"/>
              </a:ext>
              <a:ext uri="{C183D7F6-B498-43B3-948B-1728B52AA6E4}">
                <adec:decorative xmlns:adec="http://schemas.microsoft.com/office/drawing/2017/decorative" val="1"/>
              </a:ext>
            </a:extLst>
          </p:cNvPr>
          <p:cNvSpPr>
            <a:spLocks noGrp="1"/>
          </p:cNvSpPr>
          <p:nvPr>
            <p:ph idx="1"/>
          </p:nvPr>
        </p:nvSpPr>
        <p:spPr>
          <a:xfrm>
            <a:off x="4774350" y="2116347"/>
            <a:ext cx="2787316" cy="2576002"/>
          </a:xfrm>
        </p:spPr>
        <p:txBody>
          <a:bodyPr/>
          <a:lstStyle/>
          <a:p>
            <a:pPr marL="0" indent="0">
              <a:buNone/>
            </a:pPr>
            <a:r>
              <a:rPr lang="en-US" dirty="0"/>
              <a:t>redness</a:t>
            </a:r>
          </a:p>
          <a:p>
            <a:pPr marL="0" indent="0">
              <a:buNone/>
            </a:pPr>
            <a:endParaRPr lang="en-US" dirty="0"/>
          </a:p>
          <a:p>
            <a:pPr marL="0" indent="0">
              <a:buNone/>
            </a:pPr>
            <a:r>
              <a:rPr lang="en-US" dirty="0"/>
              <a:t>swelling</a:t>
            </a:r>
          </a:p>
          <a:p>
            <a:pPr marL="0" indent="0">
              <a:buNone/>
            </a:pPr>
            <a:endParaRPr lang="en-US" dirty="0"/>
          </a:p>
          <a:p>
            <a:pPr marL="0" indent="0">
              <a:buNone/>
            </a:pPr>
            <a:endParaRPr lang="en-US" dirty="0"/>
          </a:p>
        </p:txBody>
      </p:sp>
      <p:sp>
        <p:nvSpPr>
          <p:cNvPr id="23" name="Content Placeholder 2">
            <a:extLst>
              <a:ext uri="{FF2B5EF4-FFF2-40B4-BE49-F238E27FC236}">
                <a16:creationId xmlns:a16="http://schemas.microsoft.com/office/drawing/2014/main" id="{33563305-A3AD-1048-B9AA-21CDF8C8B4CA}"/>
              </a:ext>
              <a:ext uri="{C183D7F6-B498-43B3-948B-1728B52AA6E4}">
                <adec:decorative xmlns:adec="http://schemas.microsoft.com/office/drawing/2017/decorative" val="1"/>
              </a:ext>
            </a:extLst>
          </p:cNvPr>
          <p:cNvSpPr txBox="1">
            <a:spLocks/>
          </p:cNvSpPr>
          <p:nvPr/>
        </p:nvSpPr>
        <p:spPr>
          <a:xfrm>
            <a:off x="8047720" y="2118163"/>
            <a:ext cx="2787316" cy="25760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heat</a:t>
            </a:r>
          </a:p>
          <a:p>
            <a:pPr marL="0" indent="0">
              <a:buNone/>
            </a:pPr>
            <a:endParaRPr lang="en-US" dirty="0"/>
          </a:p>
          <a:p>
            <a:pPr marL="0" indent="0">
              <a:buNone/>
            </a:pPr>
            <a:r>
              <a:rPr lang="en-US" dirty="0"/>
              <a:t>pain</a:t>
            </a:r>
          </a:p>
          <a:p>
            <a:pPr marL="0" indent="0">
              <a:buNone/>
            </a:pPr>
            <a:endParaRPr lang="en-US" dirty="0"/>
          </a:p>
        </p:txBody>
      </p:sp>
      <p:sp>
        <p:nvSpPr>
          <p:cNvPr id="24" name="TextBox 23">
            <a:extLst>
              <a:ext uri="{FF2B5EF4-FFF2-40B4-BE49-F238E27FC236}">
                <a16:creationId xmlns:a16="http://schemas.microsoft.com/office/drawing/2014/main" id="{8711BA37-8D40-984E-AE6E-657AEBA62ED0}"/>
              </a:ext>
              <a:ext uri="{C183D7F6-B498-43B3-948B-1728B52AA6E4}">
                <adec:decorative xmlns:adec="http://schemas.microsoft.com/office/drawing/2017/decorative" val="1"/>
              </a:ext>
            </a:extLst>
          </p:cNvPr>
          <p:cNvSpPr txBox="1"/>
          <p:nvPr/>
        </p:nvSpPr>
        <p:spPr>
          <a:xfrm>
            <a:off x="1873295" y="2730879"/>
            <a:ext cx="2507225" cy="523220"/>
          </a:xfrm>
          <a:prstGeom prst="rect">
            <a:avLst/>
          </a:prstGeom>
          <a:noFill/>
        </p:spPr>
        <p:txBody>
          <a:bodyPr wrap="none" rtlCol="0">
            <a:spAutoFit/>
          </a:bodyPr>
          <a:lstStyle/>
          <a:p>
            <a:pPr algn="l"/>
            <a:r>
              <a:rPr lang="en-US" sz="2800" dirty="0"/>
              <a:t>Injury leads to…</a:t>
            </a:r>
          </a:p>
        </p:txBody>
      </p:sp>
      <p:sp>
        <p:nvSpPr>
          <p:cNvPr id="17" name="TextBox 16">
            <a:extLst>
              <a:ext uri="{FF2B5EF4-FFF2-40B4-BE49-F238E27FC236}">
                <a16:creationId xmlns:a16="http://schemas.microsoft.com/office/drawing/2014/main" id="{B847CC4D-B8D9-3446-951A-E8E1AE5964D3}"/>
              </a:ext>
              <a:ext uri="{C183D7F6-B498-43B3-948B-1728B52AA6E4}">
                <adec:decorative xmlns:adec="http://schemas.microsoft.com/office/drawing/2017/decorative" val="1"/>
              </a:ext>
            </a:extLst>
          </p:cNvPr>
          <p:cNvSpPr txBox="1"/>
          <p:nvPr/>
        </p:nvSpPr>
        <p:spPr>
          <a:xfrm>
            <a:off x="246581" y="4433947"/>
            <a:ext cx="11517330"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a:t>In addition to killing foreign cells, like the pathogen </a:t>
            </a:r>
            <a:r>
              <a:rPr lang="en-US" sz="2800" i="1" dirty="0"/>
              <a:t>Borrelia burgdorferi, </a:t>
            </a:r>
            <a:r>
              <a:rPr lang="en-US" sz="2800" dirty="0"/>
              <a:t>immune cells often cause native cells to die by </a:t>
            </a:r>
            <a:r>
              <a:rPr lang="en-US" sz="2800" b="1" dirty="0"/>
              <a:t>apoptosis</a:t>
            </a:r>
            <a:r>
              <a:rPr lang="en-US" sz="2800" dirty="0"/>
              <a:t>.</a:t>
            </a:r>
          </a:p>
          <a:p>
            <a:pPr marL="342900" indent="-342900">
              <a:buFont typeface="Arial" panose="020B0604020202020204" pitchFamily="34" charset="0"/>
              <a:buChar char="•"/>
            </a:pPr>
            <a:r>
              <a:rPr lang="en-US" sz="2800" dirty="0"/>
              <a:t>This inflammation causes collateral damage, the sacrifice of some healthy cells to prevent spread of infection. </a:t>
            </a:r>
          </a:p>
          <a:p>
            <a:pPr marL="342900" indent="-342900" algn="l">
              <a:buFont typeface="Arial" panose="020B0604020202020204" pitchFamily="34" charset="0"/>
              <a:buChar char="•"/>
            </a:pPr>
            <a:r>
              <a:rPr lang="en-US" sz="2800" dirty="0"/>
              <a:t>Inflammation can lead to loss of function in the affected area.</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D8F690C7-8D1C-5E40-AFE2-3FF983A333DE}" type="slidenum">
              <a:rPr lang="en-US" smtClean="0"/>
              <a:t>9</a:t>
            </a:fld>
            <a:endParaRPr lang="en-US"/>
          </a:p>
        </p:txBody>
      </p:sp>
    </p:spTree>
    <p:extLst>
      <p:ext uri="{BB962C8B-B14F-4D97-AF65-F5344CB8AC3E}">
        <p14:creationId xmlns:p14="http://schemas.microsoft.com/office/powerpoint/2010/main" val="1121075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bg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35559</TotalTime>
  <Words>3051</Words>
  <Application>Microsoft Macintosh PowerPoint</Application>
  <PresentationFormat>Widescreen</PresentationFormat>
  <Paragraphs>528</Paragraphs>
  <Slides>47</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Monotype Corsiva</vt:lpstr>
      <vt:lpstr>Palatino Linotype</vt:lpstr>
      <vt:lpstr>Office Theme</vt:lpstr>
      <vt:lpstr>Failing to See the Forest for the  Trees in Lyme Disease</vt:lpstr>
      <vt:lpstr>Lyme disease</vt:lpstr>
      <vt:lpstr>Sufferers of Lyme disease</vt:lpstr>
      <vt:lpstr>PowerPoint Presentation</vt:lpstr>
      <vt:lpstr>Can we test how B. burgdorferi affects cells?</vt:lpstr>
      <vt:lpstr>One possibility of how B. burgdorferi affects cells</vt:lpstr>
      <vt:lpstr>One possibility of how B. burgdorferi affects cells</vt:lpstr>
      <vt:lpstr>One possible mechanism is that Borrelia burgdorferi causes inflammation and that  inflammation damages neurons. </vt:lpstr>
      <vt:lpstr>Hallmarks of Inflammation</vt:lpstr>
      <vt:lpstr>Potential players in our hypothesis</vt:lpstr>
      <vt:lpstr>What happens when Lyme disease bacteria infect people?</vt:lpstr>
      <vt:lpstr>CQ#1 Which cells made the signals of inflammation?  (Mark all that are true) </vt:lpstr>
      <vt:lpstr>PowerPoint Presentation</vt:lpstr>
      <vt:lpstr>Can we test how B. burgdorferi affects cells?</vt:lpstr>
      <vt:lpstr>Can we test how B. burgdorferi affects cells?</vt:lpstr>
      <vt:lpstr>Labels bind markers.</vt:lpstr>
      <vt:lpstr>Using labels</vt:lpstr>
      <vt:lpstr>Using labels</vt:lpstr>
      <vt:lpstr>Using labels</vt:lpstr>
      <vt:lpstr>Using labels</vt:lpstr>
      <vt:lpstr>Using specific labels</vt:lpstr>
      <vt:lpstr>Using labels</vt:lpstr>
      <vt:lpstr>Using markers</vt:lpstr>
      <vt:lpstr>Specific labeling of nucleic acids</vt:lpstr>
      <vt:lpstr>Detecting markers</vt:lpstr>
      <vt:lpstr>Can we figure out what’s wrong in the cells of people infected with Borrelia burgdorferi?</vt:lpstr>
      <vt:lpstr>Labeling markers to show where cells are</vt:lpstr>
      <vt:lpstr>Labeling markers to identify the type of cell</vt:lpstr>
      <vt:lpstr>Labeling markers to identify the type of cell</vt:lpstr>
      <vt:lpstr>Markers show us which cells are dying.</vt:lpstr>
      <vt:lpstr>Markers show us which cells are dying.</vt:lpstr>
      <vt:lpstr>Can we test how B. burgdorferi affects cells?</vt:lpstr>
      <vt:lpstr>What is wrong with the cells in people infected with Borrelia burgdorferi?</vt:lpstr>
      <vt:lpstr>CQ#8 Predict what Myers et al. expected to see. </vt:lpstr>
      <vt:lpstr>Could treatment of a patient be as simple as calming her microglia?</vt:lpstr>
      <vt:lpstr>CQ#9 Predict what Myers, et al. expected.   Answer using a symbol equal to (=), less than (&lt;), or greater than (&gt;) the number recorded in the green box where B. burgdorferi has not yet been added (immediately above).</vt:lpstr>
      <vt:lpstr>CQ#9 Predict what Myers, et al. expected part 2.  Compare whether your answers are consistent with the actual numbers recorded.</vt:lpstr>
      <vt:lpstr>Conclusions based on the data of Myers, et al.</vt:lpstr>
      <vt:lpstr>Summary: How can scientists help patients with Lyme disease?</vt:lpstr>
      <vt:lpstr>What cellular process would you target to prevent chronic Lyme disease?</vt:lpstr>
      <vt:lpstr>PowerPoint Presentation</vt:lpstr>
      <vt:lpstr>Review: How we see</vt:lpstr>
      <vt:lpstr>Review: How we see</vt:lpstr>
      <vt:lpstr>Review: Fluorescence vs pigment dyes</vt:lpstr>
      <vt:lpstr>Review: Electromagnetic radiation (visible light)</vt:lpstr>
      <vt:lpstr>Review: Electromagnetic radiation (visible light)</vt:lpstr>
      <vt:lpstr>Review: Excitation of fluorochrome</vt:lpstr>
    </vt:vector>
  </TitlesOfParts>
  <Manager/>
  <Company>SUNY Geneseo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Failing to see the forest for the trees in lyme disease</dc:title>
  <dc:subject/>
  <dc:creator>Travis J. Bailey</dc:creator>
  <cp:keywords/>
  <dc:description/>
  <cp:lastModifiedBy>James Gordon</cp:lastModifiedBy>
  <cp:revision>413</cp:revision>
  <cp:lastPrinted>2018-12-29T21:02:28Z</cp:lastPrinted>
  <dcterms:created xsi:type="dcterms:W3CDTF">2018-05-22T19:04:22Z</dcterms:created>
  <dcterms:modified xsi:type="dcterms:W3CDTF">2020-02-12T21:04:22Z</dcterms:modified>
  <cp:category/>
</cp:coreProperties>
</file>