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handoutMasterIdLst>
    <p:handoutMasterId r:id="rId12"/>
  </p:handoutMasterIdLst>
  <p:sldIdLst>
    <p:sldId id="353" r:id="rId2"/>
    <p:sldId id="357" r:id="rId3"/>
    <p:sldId id="354" r:id="rId4"/>
    <p:sldId id="355" r:id="rId5"/>
    <p:sldId id="356" r:id="rId6"/>
    <p:sldId id="358" r:id="rId7"/>
    <p:sldId id="359" r:id="rId8"/>
    <p:sldId id="360" r:id="rId9"/>
    <p:sldId id="361"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Monotype Corsiva" panose="03010101010201010101" pitchFamily="66" charset="0"/>
      <p:italic r:id="rId17"/>
    </p:embeddedFont>
    <p:embeddedFont>
      <p:font typeface="Palatino Linotype" panose="02040502050505030304" pitchFamily="18" charset="0"/>
      <p:regular r:id="rId18"/>
      <p:bold r:id="rId19"/>
      <p:italic r:id="rId20"/>
      <p:boldItalic r:id="rId21"/>
    </p:embeddedFont>
  </p:embeddedFontLst>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E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0D11BA-7F2F-4C4E-A207-F7E0ADEED4CB}" v="43" dt="2022-10-05T16:04:43.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5"/>
    <p:restoredTop sz="77892"/>
  </p:normalViewPr>
  <p:slideViewPr>
    <p:cSldViewPr snapToGrid="0">
      <p:cViewPr varScale="1">
        <p:scale>
          <a:sx n="91" d="100"/>
          <a:sy n="91" d="100"/>
        </p:scale>
        <p:origin x="238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 Herreid" userId="89c5ceb6862fbc66" providerId="LiveId" clId="{A20D11BA-7F2F-4C4E-A207-F7E0ADEED4CB}"/>
    <pc:docChg chg="undo custSel addSld delSld modSld">
      <pc:chgData name="Ky Herreid" userId="89c5ceb6862fbc66" providerId="LiveId" clId="{A20D11BA-7F2F-4C4E-A207-F7E0ADEED4CB}" dt="2022-10-06T17:32:11.748" v="995"/>
      <pc:docMkLst>
        <pc:docMk/>
      </pc:docMkLst>
      <pc:sldChg chg="addSp delSp modSp mod setBg modNotesTx">
        <pc:chgData name="Ky Herreid" userId="89c5ceb6862fbc66" providerId="LiveId" clId="{A20D11BA-7F2F-4C4E-A207-F7E0ADEED4CB}" dt="2022-10-05T17:12:59.875" v="994" actId="167"/>
        <pc:sldMkLst>
          <pc:docMk/>
          <pc:sldMk cId="3596138564" sldId="353"/>
        </pc:sldMkLst>
        <pc:spChg chg="mod">
          <ac:chgData name="Ky Herreid" userId="89c5ceb6862fbc66" providerId="LiveId" clId="{A20D11BA-7F2F-4C4E-A207-F7E0ADEED4CB}" dt="2022-10-05T15:33:18.647" v="990" actId="1035"/>
          <ac:spMkLst>
            <pc:docMk/>
            <pc:sldMk cId="3596138564" sldId="353"/>
            <ac:spMk id="2" creationId="{B93F1F58-C362-4A36-97B4-EE27BED5FF2E}"/>
          </ac:spMkLst>
        </pc:spChg>
        <pc:spChg chg="mod">
          <ac:chgData name="Ky Herreid" userId="89c5ceb6862fbc66" providerId="LiveId" clId="{A20D11BA-7F2F-4C4E-A207-F7E0ADEED4CB}" dt="2022-10-05T12:07:13.013" v="592" actId="57"/>
          <ac:spMkLst>
            <pc:docMk/>
            <pc:sldMk cId="3596138564" sldId="353"/>
            <ac:spMk id="3" creationId="{BB27A6C1-D2F0-46BE-818F-77221B0FED5F}"/>
          </ac:spMkLst>
        </pc:spChg>
        <pc:spChg chg="del">
          <ac:chgData name="Ky Herreid" userId="89c5ceb6862fbc66" providerId="LiveId" clId="{A20D11BA-7F2F-4C4E-A207-F7E0ADEED4CB}" dt="2022-10-05T11:39:56.207" v="2" actId="478"/>
          <ac:spMkLst>
            <pc:docMk/>
            <pc:sldMk cId="3596138564" sldId="353"/>
            <ac:spMk id="4" creationId="{00000000-0000-0000-0000-000000000000}"/>
          </ac:spMkLst>
        </pc:spChg>
        <pc:spChg chg="add del mod">
          <ac:chgData name="Ky Herreid" userId="89c5ceb6862fbc66" providerId="LiveId" clId="{A20D11BA-7F2F-4C4E-A207-F7E0ADEED4CB}" dt="2022-10-05T15:30:11.791" v="806" actId="478"/>
          <ac:spMkLst>
            <pc:docMk/>
            <pc:sldMk cId="3596138564" sldId="353"/>
            <ac:spMk id="7" creationId="{1C75CBED-8AB5-1611-AFCC-7410671B77B6}"/>
          </ac:spMkLst>
        </pc:spChg>
        <pc:spChg chg="mod">
          <ac:chgData name="Ky Herreid" userId="89c5ceb6862fbc66" providerId="LiveId" clId="{A20D11BA-7F2F-4C4E-A207-F7E0ADEED4CB}" dt="2022-10-05T15:33:42.626" v="992" actId="1037"/>
          <ac:spMkLst>
            <pc:docMk/>
            <pc:sldMk cId="3596138564" sldId="353"/>
            <ac:spMk id="11" creationId="{00000000-0000-0000-0000-000000000000}"/>
          </ac:spMkLst>
        </pc:spChg>
        <pc:picChg chg="add mod ord">
          <ac:chgData name="Ky Herreid" userId="89c5ceb6862fbc66" providerId="LiveId" clId="{A20D11BA-7F2F-4C4E-A207-F7E0ADEED4CB}" dt="2022-10-05T17:12:59.875" v="994" actId="167"/>
          <ac:picMkLst>
            <pc:docMk/>
            <pc:sldMk cId="3596138564" sldId="353"/>
            <ac:picMk id="5" creationId="{0AA2DA8E-38EF-4C23-BA71-F54689B7E192}"/>
          </ac:picMkLst>
        </pc:picChg>
        <pc:picChg chg="add del mod ord">
          <ac:chgData name="Ky Herreid" userId="89c5ceb6862fbc66" providerId="LiveId" clId="{A20D11BA-7F2F-4C4E-A207-F7E0ADEED4CB}" dt="2022-10-05T11:46:37.887" v="69" actId="478"/>
          <ac:picMkLst>
            <pc:docMk/>
            <pc:sldMk cId="3596138564" sldId="353"/>
            <ac:picMk id="6" creationId="{7FA826E2-0C61-1018-9E24-5CD40F231FE0}"/>
          </ac:picMkLst>
        </pc:picChg>
        <pc:picChg chg="add del mod ord modCrop">
          <ac:chgData name="Ky Herreid" userId="89c5ceb6862fbc66" providerId="LiveId" clId="{A20D11BA-7F2F-4C4E-A207-F7E0ADEED4CB}" dt="2022-10-05T15:27:31.856" v="692" actId="478"/>
          <ac:picMkLst>
            <pc:docMk/>
            <pc:sldMk cId="3596138564" sldId="353"/>
            <ac:picMk id="8" creationId="{5E195498-99E0-5A09-FA8C-11E4660659DE}"/>
          </ac:picMkLst>
        </pc:picChg>
      </pc:sldChg>
      <pc:sldChg chg="modSp mod">
        <pc:chgData name="Ky Herreid" userId="89c5ceb6862fbc66" providerId="LiveId" clId="{A20D11BA-7F2F-4C4E-A207-F7E0ADEED4CB}" dt="2022-10-06T17:32:11.748" v="995"/>
        <pc:sldMkLst>
          <pc:docMk/>
          <pc:sldMk cId="4159225754" sldId="357"/>
        </pc:sldMkLst>
        <pc:spChg chg="mod">
          <ac:chgData name="Ky Herreid" userId="89c5ceb6862fbc66" providerId="LiveId" clId="{A20D11BA-7F2F-4C4E-A207-F7E0ADEED4CB}" dt="2022-10-05T12:07:49.553" v="593"/>
          <ac:spMkLst>
            <pc:docMk/>
            <pc:sldMk cId="4159225754" sldId="357"/>
            <ac:spMk id="2" creationId="{18F586A2-469D-4AA1-5A0D-167E7846012F}"/>
          </ac:spMkLst>
        </pc:spChg>
        <pc:spChg chg="mod">
          <ac:chgData name="Ky Herreid" userId="89c5ceb6862fbc66" providerId="LiveId" clId="{A20D11BA-7F2F-4C4E-A207-F7E0ADEED4CB}" dt="2022-10-06T17:32:11.748" v="995"/>
          <ac:spMkLst>
            <pc:docMk/>
            <pc:sldMk cId="4159225754" sldId="357"/>
            <ac:spMk id="3" creationId="{873559B1-7B59-62B8-07D2-6D6E131A9F88}"/>
          </ac:spMkLst>
        </pc:spChg>
      </pc:sldChg>
      <pc:sldChg chg="modSp new del mod">
        <pc:chgData name="Ky Herreid" userId="89c5ceb6862fbc66" providerId="LiveId" clId="{A20D11BA-7F2F-4C4E-A207-F7E0ADEED4CB}" dt="2022-10-05T15:52:36.266" v="993" actId="2696"/>
        <pc:sldMkLst>
          <pc:docMk/>
          <pc:sldMk cId="1786500178" sldId="362"/>
        </pc:sldMkLst>
        <pc:spChg chg="mod">
          <ac:chgData name="Ky Herreid" userId="89c5ceb6862fbc66" providerId="LiveId" clId="{A20D11BA-7F2F-4C4E-A207-F7E0ADEED4CB}" dt="2022-10-05T12:08:45.528" v="603" actId="20577"/>
          <ac:spMkLst>
            <pc:docMk/>
            <pc:sldMk cId="1786500178" sldId="362"/>
            <ac:spMk id="2" creationId="{3407FA75-673F-38B7-6456-AA643A5BD8ED}"/>
          </ac:spMkLst>
        </pc:spChg>
        <pc:spChg chg="mod">
          <ac:chgData name="Ky Herreid" userId="89c5ceb6862fbc66" providerId="LiveId" clId="{A20D11BA-7F2F-4C4E-A207-F7E0ADEED4CB}" dt="2022-10-05T12:27:27.949" v="617" actId="948"/>
          <ac:spMkLst>
            <pc:docMk/>
            <pc:sldMk cId="1786500178" sldId="362"/>
            <ac:spMk id="3" creationId="{FE545F9E-0112-9502-A06A-C548FE360E57}"/>
          </ac:spMkLst>
        </pc:spChg>
      </pc:sldChg>
    </pc:docChg>
  </pc:docChgLst>
  <pc:docChgLst>
    <pc:chgData name="Ky Herreid" userId="89c5ceb6862fbc66" providerId="LiveId" clId="{7EFC3D7D-7C93-4C83-954A-F332A5E7DF2C}"/>
    <pc:docChg chg="undo custSel addSld delSld modSld sldOrd">
      <pc:chgData name="Ky Herreid" userId="89c5ceb6862fbc66" providerId="LiveId" clId="{7EFC3D7D-7C93-4C83-954A-F332A5E7DF2C}" dt="2022-09-09T19:10:44.538" v="785" actId="20577"/>
      <pc:docMkLst>
        <pc:docMk/>
      </pc:docMkLst>
      <pc:sldChg chg="del">
        <pc:chgData name="Ky Herreid" userId="89c5ceb6862fbc66" providerId="LiveId" clId="{7EFC3D7D-7C93-4C83-954A-F332A5E7DF2C}" dt="2022-09-07T16:41:56.981" v="0" actId="47"/>
        <pc:sldMkLst>
          <pc:docMk/>
          <pc:sldMk cId="807486067" sldId="327"/>
        </pc:sldMkLst>
      </pc:sldChg>
      <pc:sldChg chg="del">
        <pc:chgData name="Ky Herreid" userId="89c5ceb6862fbc66" providerId="LiveId" clId="{7EFC3D7D-7C93-4C83-954A-F332A5E7DF2C}" dt="2022-09-07T16:41:56.981" v="0" actId="47"/>
        <pc:sldMkLst>
          <pc:docMk/>
          <pc:sldMk cId="1718717825" sldId="328"/>
        </pc:sldMkLst>
      </pc:sldChg>
      <pc:sldChg chg="del">
        <pc:chgData name="Ky Herreid" userId="89c5ceb6862fbc66" providerId="LiveId" clId="{7EFC3D7D-7C93-4C83-954A-F332A5E7DF2C}" dt="2022-09-07T16:41:56.981" v="0" actId="47"/>
        <pc:sldMkLst>
          <pc:docMk/>
          <pc:sldMk cId="2950737600" sldId="330"/>
        </pc:sldMkLst>
      </pc:sldChg>
      <pc:sldChg chg="del">
        <pc:chgData name="Ky Herreid" userId="89c5ceb6862fbc66" providerId="LiveId" clId="{7EFC3D7D-7C93-4C83-954A-F332A5E7DF2C}" dt="2022-09-07T16:41:56.981" v="0" actId="47"/>
        <pc:sldMkLst>
          <pc:docMk/>
          <pc:sldMk cId="390767953" sldId="333"/>
        </pc:sldMkLst>
      </pc:sldChg>
      <pc:sldChg chg="del">
        <pc:chgData name="Ky Herreid" userId="89c5ceb6862fbc66" providerId="LiveId" clId="{7EFC3D7D-7C93-4C83-954A-F332A5E7DF2C}" dt="2022-09-07T16:41:56.981" v="0" actId="47"/>
        <pc:sldMkLst>
          <pc:docMk/>
          <pc:sldMk cId="863399028" sldId="335"/>
        </pc:sldMkLst>
      </pc:sldChg>
      <pc:sldChg chg="del">
        <pc:chgData name="Ky Herreid" userId="89c5ceb6862fbc66" providerId="LiveId" clId="{7EFC3D7D-7C93-4C83-954A-F332A5E7DF2C}" dt="2022-09-07T16:41:56.981" v="0" actId="47"/>
        <pc:sldMkLst>
          <pc:docMk/>
          <pc:sldMk cId="3960072189" sldId="342"/>
        </pc:sldMkLst>
      </pc:sldChg>
      <pc:sldChg chg="del">
        <pc:chgData name="Ky Herreid" userId="89c5ceb6862fbc66" providerId="LiveId" clId="{7EFC3D7D-7C93-4C83-954A-F332A5E7DF2C}" dt="2022-09-07T16:41:56.981" v="0" actId="47"/>
        <pc:sldMkLst>
          <pc:docMk/>
          <pc:sldMk cId="3501774310" sldId="343"/>
        </pc:sldMkLst>
      </pc:sldChg>
      <pc:sldChg chg="del">
        <pc:chgData name="Ky Herreid" userId="89c5ceb6862fbc66" providerId="LiveId" clId="{7EFC3D7D-7C93-4C83-954A-F332A5E7DF2C}" dt="2022-09-07T16:41:56.981" v="0" actId="47"/>
        <pc:sldMkLst>
          <pc:docMk/>
          <pc:sldMk cId="3233784127" sldId="344"/>
        </pc:sldMkLst>
      </pc:sldChg>
      <pc:sldChg chg="del">
        <pc:chgData name="Ky Herreid" userId="89c5ceb6862fbc66" providerId="LiveId" clId="{7EFC3D7D-7C93-4C83-954A-F332A5E7DF2C}" dt="2022-09-07T16:41:56.981" v="0" actId="47"/>
        <pc:sldMkLst>
          <pc:docMk/>
          <pc:sldMk cId="860550374" sldId="346"/>
        </pc:sldMkLst>
      </pc:sldChg>
      <pc:sldChg chg="del">
        <pc:chgData name="Ky Herreid" userId="89c5ceb6862fbc66" providerId="LiveId" clId="{7EFC3D7D-7C93-4C83-954A-F332A5E7DF2C}" dt="2022-09-07T16:41:56.981" v="0" actId="47"/>
        <pc:sldMkLst>
          <pc:docMk/>
          <pc:sldMk cId="310922940" sldId="347"/>
        </pc:sldMkLst>
      </pc:sldChg>
      <pc:sldChg chg="del">
        <pc:chgData name="Ky Herreid" userId="89c5ceb6862fbc66" providerId="LiveId" clId="{7EFC3D7D-7C93-4C83-954A-F332A5E7DF2C}" dt="2022-09-07T16:41:56.981" v="0" actId="47"/>
        <pc:sldMkLst>
          <pc:docMk/>
          <pc:sldMk cId="238010905" sldId="349"/>
        </pc:sldMkLst>
      </pc:sldChg>
      <pc:sldChg chg="del">
        <pc:chgData name="Ky Herreid" userId="89c5ceb6862fbc66" providerId="LiveId" clId="{7EFC3D7D-7C93-4C83-954A-F332A5E7DF2C}" dt="2022-09-07T16:41:56.981" v="0" actId="47"/>
        <pc:sldMkLst>
          <pc:docMk/>
          <pc:sldMk cId="4060774055" sldId="350"/>
        </pc:sldMkLst>
      </pc:sldChg>
      <pc:sldChg chg="del">
        <pc:chgData name="Ky Herreid" userId="89c5ceb6862fbc66" providerId="LiveId" clId="{7EFC3D7D-7C93-4C83-954A-F332A5E7DF2C}" dt="2022-09-07T16:41:56.981" v="0" actId="47"/>
        <pc:sldMkLst>
          <pc:docMk/>
          <pc:sldMk cId="837030315" sldId="352"/>
        </pc:sldMkLst>
      </pc:sldChg>
      <pc:sldChg chg="addSp delSp modSp mod setBg modNotesTx">
        <pc:chgData name="Ky Herreid" userId="89c5ceb6862fbc66" providerId="LiveId" clId="{7EFC3D7D-7C93-4C83-954A-F332A5E7DF2C}" dt="2022-09-09T19:10:44.538" v="785" actId="20577"/>
        <pc:sldMkLst>
          <pc:docMk/>
          <pc:sldMk cId="3596138564" sldId="353"/>
        </pc:sldMkLst>
        <pc:spChg chg="mod">
          <ac:chgData name="Ky Herreid" userId="89c5ceb6862fbc66" providerId="LiveId" clId="{7EFC3D7D-7C93-4C83-954A-F332A5E7DF2C}" dt="2022-09-09T19:10:44.538" v="785" actId="20577"/>
          <ac:spMkLst>
            <pc:docMk/>
            <pc:sldMk cId="3596138564" sldId="353"/>
            <ac:spMk id="2" creationId="{B93F1F58-C362-4A36-97B4-EE27BED5FF2E}"/>
          </ac:spMkLst>
        </pc:spChg>
        <pc:spChg chg="mod">
          <ac:chgData name="Ky Herreid" userId="89c5ceb6862fbc66" providerId="LiveId" clId="{7EFC3D7D-7C93-4C83-954A-F332A5E7DF2C}" dt="2022-09-07T17:41:56.599" v="766" actId="20577"/>
          <ac:spMkLst>
            <pc:docMk/>
            <pc:sldMk cId="3596138564" sldId="353"/>
            <ac:spMk id="3" creationId="{BB27A6C1-D2F0-46BE-818F-77221B0FED5F}"/>
          </ac:spMkLst>
        </pc:spChg>
        <pc:spChg chg="mod">
          <ac:chgData name="Ky Herreid" userId="89c5ceb6862fbc66" providerId="LiveId" clId="{7EFC3D7D-7C93-4C83-954A-F332A5E7DF2C}" dt="2022-09-09T19:10:30.985" v="780"/>
          <ac:spMkLst>
            <pc:docMk/>
            <pc:sldMk cId="3596138564" sldId="353"/>
            <ac:spMk id="4" creationId="{00000000-0000-0000-0000-000000000000}"/>
          </ac:spMkLst>
        </pc:spChg>
        <pc:spChg chg="del mod">
          <ac:chgData name="Ky Herreid" userId="89c5ceb6862fbc66" providerId="LiveId" clId="{7EFC3D7D-7C93-4C83-954A-F332A5E7DF2C}" dt="2022-09-07T16:44:50.290" v="29" actId="478"/>
          <ac:spMkLst>
            <pc:docMk/>
            <pc:sldMk cId="3596138564" sldId="353"/>
            <ac:spMk id="6" creationId="{00000000-0000-0000-0000-000000000000}"/>
          </ac:spMkLst>
        </pc:spChg>
        <pc:spChg chg="mod">
          <ac:chgData name="Ky Herreid" userId="89c5ceb6862fbc66" providerId="LiveId" clId="{7EFC3D7D-7C93-4C83-954A-F332A5E7DF2C}" dt="2022-09-07T17:40:16.709" v="755" actId="1037"/>
          <ac:spMkLst>
            <pc:docMk/>
            <pc:sldMk cId="3596138564" sldId="353"/>
            <ac:spMk id="11" creationId="{00000000-0000-0000-0000-000000000000}"/>
          </ac:spMkLst>
        </pc:spChg>
        <pc:picChg chg="add del mod ord">
          <ac:chgData name="Ky Herreid" userId="89c5ceb6862fbc66" providerId="LiveId" clId="{7EFC3D7D-7C93-4C83-954A-F332A5E7DF2C}" dt="2022-09-07T16:50:51.866" v="132" actId="478"/>
          <ac:picMkLst>
            <pc:docMk/>
            <pc:sldMk cId="3596138564" sldId="353"/>
            <ac:picMk id="7" creationId="{D88B2DE1-97DC-AC18-6DD6-A9B9661D629D}"/>
          </ac:picMkLst>
        </pc:picChg>
        <pc:picChg chg="add del mod">
          <ac:chgData name="Ky Herreid" userId="89c5ceb6862fbc66" providerId="LiveId" clId="{7EFC3D7D-7C93-4C83-954A-F332A5E7DF2C}" dt="2022-09-07T16:51:03.480" v="134" actId="478"/>
          <ac:picMkLst>
            <pc:docMk/>
            <pc:sldMk cId="3596138564" sldId="353"/>
            <ac:picMk id="9" creationId="{FF8FF12D-9DBA-B81F-BFBF-33410B1E745D}"/>
          </ac:picMkLst>
        </pc:picChg>
        <pc:picChg chg="add del mod ord">
          <ac:chgData name="Ky Herreid" userId="89c5ceb6862fbc66" providerId="LiveId" clId="{7EFC3D7D-7C93-4C83-954A-F332A5E7DF2C}" dt="2022-09-07T17:01:11.056" v="430" actId="478"/>
          <ac:picMkLst>
            <pc:docMk/>
            <pc:sldMk cId="3596138564" sldId="353"/>
            <ac:picMk id="12" creationId="{0834A764-E14B-E36A-71F3-7300D9A1E121}"/>
          </ac:picMkLst>
        </pc:picChg>
      </pc:sldChg>
      <pc:sldChg chg="modSp new mod">
        <pc:chgData name="Ky Herreid" userId="89c5ceb6862fbc66" providerId="LiveId" clId="{7EFC3D7D-7C93-4C83-954A-F332A5E7DF2C}" dt="2022-09-07T16:53:54.820" v="254" actId="5793"/>
        <pc:sldMkLst>
          <pc:docMk/>
          <pc:sldMk cId="29453805" sldId="354"/>
        </pc:sldMkLst>
        <pc:spChg chg="mod">
          <ac:chgData name="Ky Herreid" userId="89c5ceb6862fbc66" providerId="LiveId" clId="{7EFC3D7D-7C93-4C83-954A-F332A5E7DF2C}" dt="2022-09-07T16:53:51.566" v="253" actId="27636"/>
          <ac:spMkLst>
            <pc:docMk/>
            <pc:sldMk cId="29453805" sldId="354"/>
            <ac:spMk id="2" creationId="{D258D46D-4ACC-EB69-F771-824107407FB7}"/>
          </ac:spMkLst>
        </pc:spChg>
        <pc:spChg chg="mod">
          <ac:chgData name="Ky Herreid" userId="89c5ceb6862fbc66" providerId="LiveId" clId="{7EFC3D7D-7C93-4C83-954A-F332A5E7DF2C}" dt="2022-09-07T16:53:54.820" v="254" actId="5793"/>
          <ac:spMkLst>
            <pc:docMk/>
            <pc:sldMk cId="29453805" sldId="354"/>
            <ac:spMk id="3" creationId="{A620CCAF-343E-7BB1-C7DA-63CC6FFE5F77}"/>
          </ac:spMkLst>
        </pc:spChg>
      </pc:sldChg>
      <pc:sldChg chg="del">
        <pc:chgData name="Ky Herreid" userId="89c5ceb6862fbc66" providerId="LiveId" clId="{7EFC3D7D-7C93-4C83-954A-F332A5E7DF2C}" dt="2022-09-07T16:41:56.981" v="0" actId="47"/>
        <pc:sldMkLst>
          <pc:docMk/>
          <pc:sldMk cId="105048007" sldId="354"/>
        </pc:sldMkLst>
      </pc:sldChg>
      <pc:sldChg chg="modSp new mod">
        <pc:chgData name="Ky Herreid" userId="89c5ceb6862fbc66" providerId="LiveId" clId="{7EFC3D7D-7C93-4C83-954A-F332A5E7DF2C}" dt="2022-09-07T16:54:51.631" v="264" actId="5793"/>
        <pc:sldMkLst>
          <pc:docMk/>
          <pc:sldMk cId="228596922" sldId="355"/>
        </pc:sldMkLst>
        <pc:spChg chg="mod">
          <ac:chgData name="Ky Herreid" userId="89c5ceb6862fbc66" providerId="LiveId" clId="{7EFC3D7D-7C93-4C83-954A-F332A5E7DF2C}" dt="2022-09-07T16:54:49.269" v="263" actId="27636"/>
          <ac:spMkLst>
            <pc:docMk/>
            <pc:sldMk cId="228596922" sldId="355"/>
            <ac:spMk id="2" creationId="{842CE63D-96C0-26CC-2D9C-7733C4BC051F}"/>
          </ac:spMkLst>
        </pc:spChg>
        <pc:spChg chg="mod">
          <ac:chgData name="Ky Herreid" userId="89c5ceb6862fbc66" providerId="LiveId" clId="{7EFC3D7D-7C93-4C83-954A-F332A5E7DF2C}" dt="2022-09-07T16:54:51.631" v="264" actId="5793"/>
          <ac:spMkLst>
            <pc:docMk/>
            <pc:sldMk cId="228596922" sldId="355"/>
            <ac:spMk id="3" creationId="{4D95FEAB-0FC0-F91F-75B9-55658F8E79E1}"/>
          </ac:spMkLst>
        </pc:spChg>
      </pc:sldChg>
      <pc:sldChg chg="del">
        <pc:chgData name="Ky Herreid" userId="89c5ceb6862fbc66" providerId="LiveId" clId="{7EFC3D7D-7C93-4C83-954A-F332A5E7DF2C}" dt="2022-09-07T16:41:56.981" v="0" actId="47"/>
        <pc:sldMkLst>
          <pc:docMk/>
          <pc:sldMk cId="2692710018" sldId="355"/>
        </pc:sldMkLst>
      </pc:sldChg>
      <pc:sldChg chg="del">
        <pc:chgData name="Ky Herreid" userId="89c5ceb6862fbc66" providerId="LiveId" clId="{7EFC3D7D-7C93-4C83-954A-F332A5E7DF2C}" dt="2022-09-07T16:41:56.981" v="0" actId="47"/>
        <pc:sldMkLst>
          <pc:docMk/>
          <pc:sldMk cId="16071377" sldId="356"/>
        </pc:sldMkLst>
      </pc:sldChg>
      <pc:sldChg chg="modSp new mod">
        <pc:chgData name="Ky Herreid" userId="89c5ceb6862fbc66" providerId="LiveId" clId="{7EFC3D7D-7C93-4C83-954A-F332A5E7DF2C}" dt="2022-09-07T16:58:49.165" v="360" actId="20577"/>
        <pc:sldMkLst>
          <pc:docMk/>
          <pc:sldMk cId="4222231496" sldId="356"/>
        </pc:sldMkLst>
        <pc:spChg chg="mod">
          <ac:chgData name="Ky Herreid" userId="89c5ceb6862fbc66" providerId="LiveId" clId="{7EFC3D7D-7C93-4C83-954A-F332A5E7DF2C}" dt="2022-09-07T16:58:45.662" v="357" actId="20577"/>
          <ac:spMkLst>
            <pc:docMk/>
            <pc:sldMk cId="4222231496" sldId="356"/>
            <ac:spMk id="2" creationId="{81CD153A-FF07-0F7F-D4FE-BF6AD933F6E2}"/>
          </ac:spMkLst>
        </pc:spChg>
        <pc:spChg chg="mod">
          <ac:chgData name="Ky Herreid" userId="89c5ceb6862fbc66" providerId="LiveId" clId="{7EFC3D7D-7C93-4C83-954A-F332A5E7DF2C}" dt="2022-09-07T16:58:49.165" v="360" actId="20577"/>
          <ac:spMkLst>
            <pc:docMk/>
            <pc:sldMk cId="4222231496" sldId="356"/>
            <ac:spMk id="3" creationId="{830AFBCE-C0D7-F05C-DD92-3A8338036691}"/>
          </ac:spMkLst>
        </pc:spChg>
      </pc:sldChg>
      <pc:sldChg chg="del">
        <pc:chgData name="Ky Herreid" userId="89c5ceb6862fbc66" providerId="LiveId" clId="{7EFC3D7D-7C93-4C83-954A-F332A5E7DF2C}" dt="2022-09-07T16:41:56.981" v="0" actId="47"/>
        <pc:sldMkLst>
          <pc:docMk/>
          <pc:sldMk cId="298652354" sldId="357"/>
        </pc:sldMkLst>
      </pc:sldChg>
      <pc:sldChg chg="modSp new mod ord">
        <pc:chgData name="Ky Herreid" userId="89c5ceb6862fbc66" providerId="LiveId" clId="{7EFC3D7D-7C93-4C83-954A-F332A5E7DF2C}" dt="2022-09-07T16:56:53.043" v="319" actId="20577"/>
        <pc:sldMkLst>
          <pc:docMk/>
          <pc:sldMk cId="4159225754" sldId="357"/>
        </pc:sldMkLst>
        <pc:spChg chg="mod">
          <ac:chgData name="Ky Herreid" userId="89c5ceb6862fbc66" providerId="LiveId" clId="{7EFC3D7D-7C93-4C83-954A-F332A5E7DF2C}" dt="2022-09-07T16:56:53.043" v="319" actId="20577"/>
          <ac:spMkLst>
            <pc:docMk/>
            <pc:sldMk cId="4159225754" sldId="357"/>
            <ac:spMk id="2" creationId="{18F586A2-469D-4AA1-5A0D-167E7846012F}"/>
          </ac:spMkLst>
        </pc:spChg>
        <pc:spChg chg="mod">
          <ac:chgData name="Ky Herreid" userId="89c5ceb6862fbc66" providerId="LiveId" clId="{7EFC3D7D-7C93-4C83-954A-F332A5E7DF2C}" dt="2022-09-07T16:56:12.124" v="300" actId="12"/>
          <ac:spMkLst>
            <pc:docMk/>
            <pc:sldMk cId="4159225754" sldId="357"/>
            <ac:spMk id="3" creationId="{873559B1-7B59-62B8-07D2-6D6E131A9F88}"/>
          </ac:spMkLst>
        </pc:spChg>
      </pc:sldChg>
      <pc:sldChg chg="del">
        <pc:chgData name="Ky Herreid" userId="89c5ceb6862fbc66" providerId="LiveId" clId="{7EFC3D7D-7C93-4C83-954A-F332A5E7DF2C}" dt="2022-09-07T16:41:56.981" v="0" actId="47"/>
        <pc:sldMkLst>
          <pc:docMk/>
          <pc:sldMk cId="761303118" sldId="358"/>
        </pc:sldMkLst>
      </pc:sldChg>
      <pc:sldChg chg="modSp new mod">
        <pc:chgData name="Ky Herreid" userId="89c5ceb6862fbc66" providerId="LiveId" clId="{7EFC3D7D-7C93-4C83-954A-F332A5E7DF2C}" dt="2022-09-07T16:58:59.833" v="373" actId="20577"/>
        <pc:sldMkLst>
          <pc:docMk/>
          <pc:sldMk cId="2416245373" sldId="358"/>
        </pc:sldMkLst>
        <pc:spChg chg="mod">
          <ac:chgData name="Ky Herreid" userId="89c5ceb6862fbc66" providerId="LiveId" clId="{7EFC3D7D-7C93-4C83-954A-F332A5E7DF2C}" dt="2022-09-07T16:58:56.452" v="370" actId="20577"/>
          <ac:spMkLst>
            <pc:docMk/>
            <pc:sldMk cId="2416245373" sldId="358"/>
            <ac:spMk id="2" creationId="{6558F8F8-3540-5527-7D4A-F5E9DB2C1B05}"/>
          </ac:spMkLst>
        </pc:spChg>
        <pc:spChg chg="mod">
          <ac:chgData name="Ky Herreid" userId="89c5ceb6862fbc66" providerId="LiveId" clId="{7EFC3D7D-7C93-4C83-954A-F332A5E7DF2C}" dt="2022-09-07T16:58:59.833" v="373" actId="20577"/>
          <ac:spMkLst>
            <pc:docMk/>
            <pc:sldMk cId="2416245373" sldId="358"/>
            <ac:spMk id="3" creationId="{518AC54F-5389-5552-7A5D-9C3432641E20}"/>
          </ac:spMkLst>
        </pc:spChg>
      </pc:sldChg>
      <pc:sldChg chg="del">
        <pc:chgData name="Ky Herreid" userId="89c5ceb6862fbc66" providerId="LiveId" clId="{7EFC3D7D-7C93-4C83-954A-F332A5E7DF2C}" dt="2022-09-07T16:41:56.981" v="0" actId="47"/>
        <pc:sldMkLst>
          <pc:docMk/>
          <pc:sldMk cId="678713707" sldId="359"/>
        </pc:sldMkLst>
      </pc:sldChg>
      <pc:sldChg chg="modSp new mod">
        <pc:chgData name="Ky Herreid" userId="89c5ceb6862fbc66" providerId="LiveId" clId="{7EFC3D7D-7C93-4C83-954A-F332A5E7DF2C}" dt="2022-09-07T16:59:10.159" v="387" actId="5793"/>
        <pc:sldMkLst>
          <pc:docMk/>
          <pc:sldMk cId="3714086730" sldId="359"/>
        </pc:sldMkLst>
        <pc:spChg chg="mod">
          <ac:chgData name="Ky Herreid" userId="89c5ceb6862fbc66" providerId="LiveId" clId="{7EFC3D7D-7C93-4C83-954A-F332A5E7DF2C}" dt="2022-09-07T16:59:06.853" v="383" actId="20577"/>
          <ac:spMkLst>
            <pc:docMk/>
            <pc:sldMk cId="3714086730" sldId="359"/>
            <ac:spMk id="2" creationId="{F0C8E6B2-2545-6A5F-DBAE-50C8FC6F76DE}"/>
          </ac:spMkLst>
        </pc:spChg>
        <pc:spChg chg="mod">
          <ac:chgData name="Ky Herreid" userId="89c5ceb6862fbc66" providerId="LiveId" clId="{7EFC3D7D-7C93-4C83-954A-F332A5E7DF2C}" dt="2022-09-07T16:59:10.159" v="387" actId="5793"/>
          <ac:spMkLst>
            <pc:docMk/>
            <pc:sldMk cId="3714086730" sldId="359"/>
            <ac:spMk id="3" creationId="{A8449C53-E3E0-CC61-C694-D978CC2BD611}"/>
          </ac:spMkLst>
        </pc:spChg>
      </pc:sldChg>
      <pc:sldChg chg="modSp new mod">
        <pc:chgData name="Ky Herreid" userId="89c5ceb6862fbc66" providerId="LiveId" clId="{7EFC3D7D-7C93-4C83-954A-F332A5E7DF2C}" dt="2022-09-07T16:59:29.869" v="407" actId="20577"/>
        <pc:sldMkLst>
          <pc:docMk/>
          <pc:sldMk cId="3431097675" sldId="360"/>
        </pc:sldMkLst>
        <pc:spChg chg="mod">
          <ac:chgData name="Ky Herreid" userId="89c5ceb6862fbc66" providerId="LiveId" clId="{7EFC3D7D-7C93-4C83-954A-F332A5E7DF2C}" dt="2022-09-07T16:59:17.310" v="399" actId="20577"/>
          <ac:spMkLst>
            <pc:docMk/>
            <pc:sldMk cId="3431097675" sldId="360"/>
            <ac:spMk id="2" creationId="{B7C85C54-DA7D-DC26-EBA9-A222B651D998}"/>
          </ac:spMkLst>
        </pc:spChg>
        <pc:spChg chg="mod">
          <ac:chgData name="Ky Herreid" userId="89c5ceb6862fbc66" providerId="LiveId" clId="{7EFC3D7D-7C93-4C83-954A-F332A5E7DF2C}" dt="2022-09-07T16:59:29.869" v="407" actId="20577"/>
          <ac:spMkLst>
            <pc:docMk/>
            <pc:sldMk cId="3431097675" sldId="360"/>
            <ac:spMk id="3" creationId="{AAD53E98-CD0A-4EE5-7AAA-910B749F5D1A}"/>
          </ac:spMkLst>
        </pc:spChg>
      </pc:sldChg>
      <pc:sldChg chg="modSp new mod">
        <pc:chgData name="Ky Herreid" userId="89c5ceb6862fbc66" providerId="LiveId" clId="{7EFC3D7D-7C93-4C83-954A-F332A5E7DF2C}" dt="2022-09-07T20:04:11.713" v="779" actId="20577"/>
        <pc:sldMkLst>
          <pc:docMk/>
          <pc:sldMk cId="2718347815" sldId="361"/>
        </pc:sldMkLst>
        <pc:spChg chg="mod">
          <ac:chgData name="Ky Herreid" userId="89c5ceb6862fbc66" providerId="LiveId" clId="{7EFC3D7D-7C93-4C83-954A-F332A5E7DF2C}" dt="2022-09-07T16:59:35.090" v="417" actId="20577"/>
          <ac:spMkLst>
            <pc:docMk/>
            <pc:sldMk cId="2718347815" sldId="361"/>
            <ac:spMk id="2" creationId="{57161534-9497-F67A-7D01-37817DF7F4C4}"/>
          </ac:spMkLst>
        </pc:spChg>
        <pc:spChg chg="mod">
          <ac:chgData name="Ky Herreid" userId="89c5ceb6862fbc66" providerId="LiveId" clId="{7EFC3D7D-7C93-4C83-954A-F332A5E7DF2C}" dt="2022-09-07T20:04:11.713" v="779" actId="20577"/>
          <ac:spMkLst>
            <pc:docMk/>
            <pc:sldMk cId="2718347815" sldId="361"/>
            <ac:spMk id="3" creationId="{D80074AD-F18F-58EA-AAEF-4D9B58ABA29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DEB9F4-4E65-914A-B564-479EE65EDD4F}" type="datetimeFigureOut">
              <a:rPr lang="en-US" smtClean="0"/>
              <a:t>10/6/2022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7514A6-6AAE-274F-88C3-B110613A8EC8}" type="slidenum">
              <a:rPr lang="en-US" smtClean="0"/>
              <a:t>‹#›</a:t>
            </a:fld>
            <a:endParaRPr lang="en-US"/>
          </a:p>
        </p:txBody>
      </p:sp>
    </p:spTree>
    <p:extLst>
      <p:ext uri="{BB962C8B-B14F-4D97-AF65-F5344CB8AC3E}">
        <p14:creationId xmlns:p14="http://schemas.microsoft.com/office/powerpoint/2010/main" val="5492925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98206F-BDD0-2849-9CAB-E6CB38AF5B61}" type="datetimeFigureOut">
              <a:rPr lang="en-US" smtClean="0"/>
              <a:t>10/6/2022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A29F4-E96E-D242-9FA2-F6C3FA25F748}" type="slidenum">
              <a:rPr lang="en-US" smtClean="0"/>
              <a:t>‹#›</a:t>
            </a:fld>
            <a:endParaRPr lang="en-US"/>
          </a:p>
        </p:txBody>
      </p:sp>
    </p:spTree>
    <p:extLst>
      <p:ext uri="{BB962C8B-B14F-4D97-AF65-F5344CB8AC3E}">
        <p14:creationId xmlns:p14="http://schemas.microsoft.com/office/powerpoint/2010/main" val="20652797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345"/>
            <a:endParaRPr lang="en-US" dirty="0">
              <a:cs typeface="Calibri"/>
            </a:endParaRPr>
          </a:p>
        </p:txBody>
      </p:sp>
      <p:sp>
        <p:nvSpPr>
          <p:cNvPr id="4" name="Slide Number Placeholder 3"/>
          <p:cNvSpPr>
            <a:spLocks noGrp="1"/>
          </p:cNvSpPr>
          <p:nvPr>
            <p:ph type="sldNum" sz="quarter" idx="5"/>
          </p:nvPr>
        </p:nvSpPr>
        <p:spPr/>
        <p:txBody>
          <a:bodyPr/>
          <a:lstStyle/>
          <a:p>
            <a:fld id="{462A29F4-E96E-D242-9FA2-F6C3FA25F748}" type="slidenum">
              <a:rPr lang="en-US" smtClean="0"/>
              <a:t>1</a:t>
            </a:fld>
            <a:endParaRPr lang="en-US"/>
          </a:p>
        </p:txBody>
      </p:sp>
    </p:spTree>
    <p:extLst>
      <p:ext uri="{BB962C8B-B14F-4D97-AF65-F5344CB8AC3E}">
        <p14:creationId xmlns:p14="http://schemas.microsoft.com/office/powerpoint/2010/main" val="371534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B68131B-7FC0-3143-B26A-44A3B4A8DDEA}" type="datetime1">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C9DFB-374C-FC45-B1FC-7548006A44AE}" type="slidenum">
              <a:rPr lang="en-US" smtClean="0"/>
              <a:t>‹#›</a:t>
            </a:fld>
            <a:endParaRPr lang="en-US"/>
          </a:p>
        </p:txBody>
      </p:sp>
    </p:spTree>
    <p:extLst>
      <p:ext uri="{BB962C8B-B14F-4D97-AF65-F5344CB8AC3E}">
        <p14:creationId xmlns:p14="http://schemas.microsoft.com/office/powerpoint/2010/main" val="48747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E76A13-D09D-184F-9F36-E6554AB4F086}" type="datetime1">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C9DFB-374C-FC45-B1FC-7548006A44AE}" type="slidenum">
              <a:rPr lang="en-US" smtClean="0"/>
              <a:t>‹#›</a:t>
            </a:fld>
            <a:endParaRPr lang="en-US"/>
          </a:p>
        </p:txBody>
      </p:sp>
    </p:spTree>
    <p:extLst>
      <p:ext uri="{BB962C8B-B14F-4D97-AF65-F5344CB8AC3E}">
        <p14:creationId xmlns:p14="http://schemas.microsoft.com/office/powerpoint/2010/main" val="313880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5B31D7-A69F-7F41-B42E-CC5FC4DFC6B1}" type="datetime1">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C9DFB-374C-FC45-B1FC-7548006A44AE}" type="slidenum">
              <a:rPr lang="en-US" smtClean="0"/>
              <a:t>‹#›</a:t>
            </a:fld>
            <a:endParaRPr lang="en-US"/>
          </a:p>
        </p:txBody>
      </p:sp>
    </p:spTree>
    <p:extLst>
      <p:ext uri="{BB962C8B-B14F-4D97-AF65-F5344CB8AC3E}">
        <p14:creationId xmlns:p14="http://schemas.microsoft.com/office/powerpoint/2010/main" val="2881185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7322E-FE15-6C44-A978-6F5B46DE3579}" type="datetime1">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C9DFB-374C-FC45-B1FC-7548006A44AE}" type="slidenum">
              <a:rPr lang="en-US" smtClean="0"/>
              <a:t>‹#›</a:t>
            </a:fld>
            <a:endParaRPr lang="en-US"/>
          </a:p>
        </p:txBody>
      </p:sp>
    </p:spTree>
    <p:extLst>
      <p:ext uri="{BB962C8B-B14F-4D97-AF65-F5344CB8AC3E}">
        <p14:creationId xmlns:p14="http://schemas.microsoft.com/office/powerpoint/2010/main" val="248816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1CAC0B-D2BE-2F4A-B2E0-DFBA3A0E6E1A}" type="datetime1">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C9DFB-374C-FC45-B1FC-7548006A44AE}" type="slidenum">
              <a:rPr lang="en-US" smtClean="0"/>
              <a:t>‹#›</a:t>
            </a:fld>
            <a:endParaRPr lang="en-US"/>
          </a:p>
        </p:txBody>
      </p:sp>
    </p:spTree>
    <p:extLst>
      <p:ext uri="{BB962C8B-B14F-4D97-AF65-F5344CB8AC3E}">
        <p14:creationId xmlns:p14="http://schemas.microsoft.com/office/powerpoint/2010/main" val="234295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C25280-FD7D-404C-A594-2638FC63ED9C}" type="datetime1">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C9DFB-374C-FC45-B1FC-7548006A44AE}" type="slidenum">
              <a:rPr lang="en-US" smtClean="0"/>
              <a:t>‹#›</a:t>
            </a:fld>
            <a:endParaRPr lang="en-US"/>
          </a:p>
        </p:txBody>
      </p:sp>
    </p:spTree>
    <p:extLst>
      <p:ext uri="{BB962C8B-B14F-4D97-AF65-F5344CB8AC3E}">
        <p14:creationId xmlns:p14="http://schemas.microsoft.com/office/powerpoint/2010/main" val="290472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039BD1-0108-3545-A964-89ED2E2A100F}" type="datetime1">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C9DFB-374C-FC45-B1FC-7548006A44AE}" type="slidenum">
              <a:rPr lang="en-US" smtClean="0"/>
              <a:t>‹#›</a:t>
            </a:fld>
            <a:endParaRPr lang="en-US"/>
          </a:p>
        </p:txBody>
      </p:sp>
    </p:spTree>
    <p:extLst>
      <p:ext uri="{BB962C8B-B14F-4D97-AF65-F5344CB8AC3E}">
        <p14:creationId xmlns:p14="http://schemas.microsoft.com/office/powerpoint/2010/main" val="243988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6E4032-3F7C-BD43-BF06-E3DC3F5A5864}" type="datetime1">
              <a:rPr lang="en-US" smtClean="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7C9DFB-374C-FC45-B1FC-7548006A44AE}" type="slidenum">
              <a:rPr lang="en-US" smtClean="0"/>
              <a:t>‹#›</a:t>
            </a:fld>
            <a:endParaRPr lang="en-US"/>
          </a:p>
        </p:txBody>
      </p:sp>
    </p:spTree>
    <p:extLst>
      <p:ext uri="{BB962C8B-B14F-4D97-AF65-F5344CB8AC3E}">
        <p14:creationId xmlns:p14="http://schemas.microsoft.com/office/powerpoint/2010/main" val="305588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E75A7F-7958-6147-A1BD-3E3A2DACA0A6}" type="datetime1">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7C9DFB-374C-FC45-B1FC-7548006A44AE}" type="slidenum">
              <a:rPr lang="en-US" smtClean="0"/>
              <a:t>‹#›</a:t>
            </a:fld>
            <a:endParaRPr lang="en-US"/>
          </a:p>
        </p:txBody>
      </p:sp>
    </p:spTree>
    <p:extLst>
      <p:ext uri="{BB962C8B-B14F-4D97-AF65-F5344CB8AC3E}">
        <p14:creationId xmlns:p14="http://schemas.microsoft.com/office/powerpoint/2010/main" val="427369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0FFF5-1C6C-1349-8B28-1B2D322CBEB3}" type="datetime1">
              <a:rPr lang="en-US" smtClean="0"/>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7C9DFB-374C-FC45-B1FC-7548006A44AE}" type="slidenum">
              <a:rPr lang="en-US" smtClean="0"/>
              <a:t>‹#›</a:t>
            </a:fld>
            <a:endParaRPr lang="en-US"/>
          </a:p>
        </p:txBody>
      </p:sp>
    </p:spTree>
    <p:extLst>
      <p:ext uri="{BB962C8B-B14F-4D97-AF65-F5344CB8AC3E}">
        <p14:creationId xmlns:p14="http://schemas.microsoft.com/office/powerpoint/2010/main" val="166645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46AF1-DE26-6F49-84D8-F9F88677A369}" type="datetime1">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C9DFB-374C-FC45-B1FC-7548006A44AE}" type="slidenum">
              <a:rPr lang="en-US" smtClean="0"/>
              <a:t>‹#›</a:t>
            </a:fld>
            <a:endParaRPr lang="en-US"/>
          </a:p>
        </p:txBody>
      </p:sp>
    </p:spTree>
    <p:extLst>
      <p:ext uri="{BB962C8B-B14F-4D97-AF65-F5344CB8AC3E}">
        <p14:creationId xmlns:p14="http://schemas.microsoft.com/office/powerpoint/2010/main" val="841956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B43738-CAF7-A245-9CE7-6CA53ACDC899}" type="datetime1">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C9DFB-374C-FC45-B1FC-7548006A44AE}" type="slidenum">
              <a:rPr lang="en-US" smtClean="0"/>
              <a:t>‹#›</a:t>
            </a:fld>
            <a:endParaRPr lang="en-US"/>
          </a:p>
        </p:txBody>
      </p:sp>
    </p:spTree>
    <p:extLst>
      <p:ext uri="{BB962C8B-B14F-4D97-AF65-F5344CB8AC3E}">
        <p14:creationId xmlns:p14="http://schemas.microsoft.com/office/powerpoint/2010/main" val="239698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6B433-63DF-1F4D-8D50-604C67F9B855}" type="datetime1">
              <a:rPr lang="en-US" smtClean="0"/>
              <a:t>10/6/2022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C9DFB-374C-FC45-B1FC-7548006A44AE}" type="slidenum">
              <a:rPr lang="en-US" smtClean="0"/>
              <a:t>‹#›</a:t>
            </a:fld>
            <a:endParaRPr lang="en-US"/>
          </a:p>
        </p:txBody>
      </p:sp>
    </p:spTree>
    <p:extLst>
      <p:ext uri="{BB962C8B-B14F-4D97-AF65-F5344CB8AC3E}">
        <p14:creationId xmlns:p14="http://schemas.microsoft.com/office/powerpoint/2010/main" val="2667923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10;&#10;Description automatically generated">
            <a:extLst>
              <a:ext uri="{FF2B5EF4-FFF2-40B4-BE49-F238E27FC236}">
                <a16:creationId xmlns:a16="http://schemas.microsoft.com/office/drawing/2014/main" id="{0AA2DA8E-38EF-4C23-BA71-F54689B7E192}"/>
              </a:ext>
            </a:extLst>
          </p:cNvPr>
          <p:cNvPicPr>
            <a:picLocks noChangeAspect="1"/>
          </p:cNvPicPr>
          <p:nvPr/>
        </p:nvPicPr>
        <p:blipFill>
          <a:blip r:embed="rId3">
            <a:alphaModFix/>
          </a:blip>
          <a:stretch>
            <a:fillRect/>
          </a:stretch>
        </p:blipFill>
        <p:spPr>
          <a:xfrm>
            <a:off x="-2091570" y="1619251"/>
            <a:ext cx="9574923" cy="5385894"/>
          </a:xfrm>
          <a:prstGeom prst="rect">
            <a:avLst/>
          </a:prstGeom>
        </p:spPr>
      </p:pic>
      <p:sp>
        <p:nvSpPr>
          <p:cNvPr id="2" name="Title 1">
            <a:extLst>
              <a:ext uri="{FF2B5EF4-FFF2-40B4-BE49-F238E27FC236}">
                <a16:creationId xmlns:a16="http://schemas.microsoft.com/office/drawing/2014/main" id="{B93F1F58-C362-4A36-97B4-EE27BED5FF2E}"/>
              </a:ext>
            </a:extLst>
          </p:cNvPr>
          <p:cNvSpPr>
            <a:spLocks noGrp="1"/>
          </p:cNvSpPr>
          <p:nvPr>
            <p:ph type="ctrTitle"/>
          </p:nvPr>
        </p:nvSpPr>
        <p:spPr>
          <a:xfrm>
            <a:off x="264745" y="1684391"/>
            <a:ext cx="8048941" cy="1470025"/>
          </a:xfrm>
          <a:effectLst>
            <a:glow rad="63500">
              <a:schemeClr val="accent2">
                <a:satMod val="175000"/>
                <a:alpha val="40000"/>
              </a:schemeClr>
            </a:glow>
          </a:effectLst>
        </p:spPr>
        <p:txBody>
          <a:bodyPr>
            <a:noAutofit/>
          </a:bodyPr>
          <a:lstStyle/>
          <a:p>
            <a:pPr algn="r"/>
            <a:r>
              <a:rPr lang="en-US" sz="4000" b="1" dirty="0">
                <a:cs typeface="Helvetica" panose="020B0604020202020204" pitchFamily="34" charset="0"/>
              </a:rPr>
              <a:t>Exploring the Ventricles of the Brain </a:t>
            </a:r>
            <a:br>
              <a:rPr lang="en-US" sz="4000" b="1" dirty="0">
                <a:cs typeface="Helvetica" panose="020B0604020202020204" pitchFamily="34" charset="0"/>
              </a:rPr>
            </a:br>
            <a:r>
              <a:rPr lang="en-US" sz="4000" b="1" dirty="0">
                <a:cs typeface="Helvetica" panose="020B0604020202020204" pitchFamily="34" charset="0"/>
              </a:rPr>
              <a:t>Using a Four-Step </a:t>
            </a:r>
            <a:br>
              <a:rPr lang="en-US" sz="4000" b="1" dirty="0">
                <a:cs typeface="Helvetica" panose="020B0604020202020204" pitchFamily="34" charset="0"/>
              </a:rPr>
            </a:br>
            <a:r>
              <a:rPr lang="en-US" sz="4000" b="1" dirty="0">
                <a:cs typeface="Helvetica" panose="020B0604020202020204" pitchFamily="34" charset="0"/>
              </a:rPr>
              <a:t>Systematic </a:t>
            </a:r>
            <a:br>
              <a:rPr lang="en-US" sz="4000" b="1" dirty="0">
                <a:cs typeface="Helvetica" panose="020B0604020202020204" pitchFamily="34" charset="0"/>
              </a:rPr>
            </a:br>
            <a:r>
              <a:rPr lang="en-US" sz="4000" b="1" dirty="0">
                <a:cs typeface="Helvetica" panose="020B0604020202020204" pitchFamily="34" charset="0"/>
              </a:rPr>
              <a:t>Approach</a:t>
            </a:r>
            <a:br>
              <a:rPr lang="en-US" sz="3600" dirty="0"/>
            </a:br>
            <a:endParaRPr lang="en-US" sz="3600" b="1" dirty="0">
              <a:cs typeface="Helvetica" panose="020B0604020202020204" pitchFamily="34" charset="0"/>
            </a:endParaRPr>
          </a:p>
        </p:txBody>
      </p:sp>
      <p:sp>
        <p:nvSpPr>
          <p:cNvPr id="3" name="Subtitle 2">
            <a:extLst>
              <a:ext uri="{FF2B5EF4-FFF2-40B4-BE49-F238E27FC236}">
                <a16:creationId xmlns:a16="http://schemas.microsoft.com/office/drawing/2014/main" id="{BB27A6C1-D2F0-46BE-818F-77221B0FED5F}"/>
              </a:ext>
            </a:extLst>
          </p:cNvPr>
          <p:cNvSpPr>
            <a:spLocks noGrp="1"/>
          </p:cNvSpPr>
          <p:nvPr>
            <p:ph type="subTitle" idx="1"/>
          </p:nvPr>
        </p:nvSpPr>
        <p:spPr>
          <a:xfrm>
            <a:off x="3588923" y="5344080"/>
            <a:ext cx="6374883" cy="1245902"/>
          </a:xfrm>
        </p:spPr>
        <p:txBody>
          <a:bodyPr vert="horz" lIns="91440" tIns="45720" rIns="91440" bIns="45720" rtlCol="0" anchor="t">
            <a:noAutofit/>
          </a:bodyPr>
          <a:lstStyle/>
          <a:p>
            <a:pPr algn="l"/>
            <a:r>
              <a:rPr lang="en-US" sz="1600" dirty="0">
                <a:solidFill>
                  <a:schemeClr val="tx1"/>
                </a:solidFill>
                <a:latin typeface="Monotype Corsiva" panose="03010101010201010101" pitchFamily="66" charset="0"/>
                <a:cs typeface="Calibri"/>
              </a:rPr>
              <a:t>by</a:t>
            </a:r>
          </a:p>
          <a:p>
            <a:pPr algn="l"/>
            <a:r>
              <a:rPr lang="en-US" sz="1800" dirty="0">
                <a:solidFill>
                  <a:schemeClr val="tx1"/>
                </a:solidFill>
                <a:cs typeface="Helvetica" panose="020B0604020202020204" pitchFamily="34" charset="0"/>
              </a:rPr>
              <a:t>Natascha Heise</a:t>
            </a:r>
            <a:r>
              <a:rPr lang="en-US" sz="1800" baseline="30000" dirty="0">
                <a:solidFill>
                  <a:schemeClr val="tx1"/>
                </a:solidFill>
                <a:cs typeface="Helvetica" panose="020B0604020202020204" pitchFamily="34" charset="0"/>
              </a:rPr>
              <a:t>*</a:t>
            </a:r>
            <a:r>
              <a:rPr lang="en-US" sz="1800" dirty="0">
                <a:solidFill>
                  <a:schemeClr val="tx1"/>
                </a:solidFill>
                <a:cs typeface="Helvetica" panose="020B0604020202020204" pitchFamily="34" charset="0"/>
              </a:rPr>
              <a:t>, Katelyn E. Brown</a:t>
            </a:r>
            <a:r>
              <a:rPr lang="en-US" sz="1800" baseline="30000" dirty="0">
                <a:solidFill>
                  <a:schemeClr val="tx1"/>
                </a:solidFill>
                <a:cs typeface="Helvetica" panose="020B0604020202020204" pitchFamily="34" charset="0"/>
              </a:rPr>
              <a:t>†</a:t>
            </a:r>
            <a:r>
              <a:rPr lang="en-US" sz="1800" dirty="0">
                <a:solidFill>
                  <a:schemeClr val="tx1"/>
                </a:solidFill>
                <a:cs typeface="Helvetica" panose="020B0604020202020204" pitchFamily="34" charset="0"/>
              </a:rPr>
              <a:t>, and Tod R. Clapp</a:t>
            </a:r>
            <a:r>
              <a:rPr lang="en-US" sz="1800" baseline="30000" dirty="0">
                <a:solidFill>
                  <a:schemeClr val="tx1"/>
                </a:solidFill>
                <a:cs typeface="Helvetica" panose="020B0604020202020204" pitchFamily="34" charset="0"/>
              </a:rPr>
              <a:t>†</a:t>
            </a:r>
          </a:p>
          <a:p>
            <a:pPr algn="l"/>
            <a:r>
              <a:rPr lang="en-US" sz="1200" dirty="0">
                <a:solidFill>
                  <a:schemeClr val="tx1"/>
                </a:solidFill>
                <a:cs typeface="Helvetica" panose="020B0604020202020204" pitchFamily="34" charset="0"/>
              </a:rPr>
              <a:t>* Eastern Virginia Medical School, Norfolk, VA</a:t>
            </a:r>
          </a:p>
          <a:p>
            <a:pPr algn="l"/>
            <a:r>
              <a:rPr lang="en-US" sz="1200" dirty="0">
                <a:solidFill>
                  <a:schemeClr val="tx1"/>
                </a:solidFill>
                <a:cs typeface="Helvetica" panose="020B0604020202020204" pitchFamily="34" charset="0"/>
              </a:rPr>
              <a:t>† Department of Biomedical Sciences, Colorado State University, Fort Collins, CO</a:t>
            </a:r>
          </a:p>
        </p:txBody>
      </p:sp>
      <p:sp>
        <p:nvSpPr>
          <p:cNvPr id="11" name="Rectangle 10"/>
          <p:cNvSpPr/>
          <p:nvPr/>
        </p:nvSpPr>
        <p:spPr>
          <a:xfrm>
            <a:off x="559033" y="408764"/>
            <a:ext cx="7843652" cy="338554"/>
          </a:xfrm>
          <a:prstGeom prst="rect">
            <a:avLst/>
          </a:prstGeom>
        </p:spPr>
        <p:txBody>
          <a:bodyPr wrap="square">
            <a:spAutoFit/>
          </a:bodyPr>
          <a:lstStyle/>
          <a:p>
            <a:pPr>
              <a:spcBef>
                <a:spcPct val="0"/>
              </a:spcBef>
              <a:buFontTx/>
              <a:buNone/>
            </a:pPr>
            <a:r>
              <a:rPr lang="en-US" altLang="en-US" sz="1600" b="1" dirty="0">
                <a:solidFill>
                  <a:schemeClr val="accent1">
                    <a:lumMod val="75000"/>
                  </a:schemeClr>
                </a:solidFill>
                <a:latin typeface="Calibri" pitchFamily="34" charset="0"/>
                <a:cs typeface="Calibri" pitchFamily="34" charset="0"/>
              </a:rPr>
              <a:t>NATIONAL CENTER FOR CASE STUDY TEACHING IN SCIENCE</a:t>
            </a:r>
            <a:endParaRPr lang="en-US" altLang="en-US" sz="1600" b="1" dirty="0">
              <a:solidFill>
                <a:schemeClr val="accent1">
                  <a:lumMod val="75000"/>
                </a:schemeClr>
              </a:solidFill>
              <a:latin typeface="Palatino Linotype" pitchFamily="18" charset="0"/>
              <a:cs typeface="Calibri" pitchFamily="34" charset="0"/>
            </a:endParaRPr>
          </a:p>
        </p:txBody>
      </p:sp>
    </p:spTree>
    <p:extLst>
      <p:ext uri="{BB962C8B-B14F-4D97-AF65-F5344CB8AC3E}">
        <p14:creationId xmlns:p14="http://schemas.microsoft.com/office/powerpoint/2010/main" val="359613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86A2-469D-4AA1-5A0D-167E7846012F}"/>
              </a:ext>
            </a:extLst>
          </p:cNvPr>
          <p:cNvSpPr>
            <a:spLocks noGrp="1"/>
          </p:cNvSpPr>
          <p:nvPr>
            <p:ph type="title"/>
          </p:nvPr>
        </p:nvSpPr>
        <p:spPr/>
        <p:txBody>
          <a:bodyPr/>
          <a:lstStyle/>
          <a:p>
            <a:r>
              <a:rPr lang="en-US" dirty="0"/>
              <a:t>Four-Step Systematic Approach</a:t>
            </a:r>
          </a:p>
        </p:txBody>
      </p:sp>
      <p:sp>
        <p:nvSpPr>
          <p:cNvPr id="3" name="Content Placeholder 2">
            <a:extLst>
              <a:ext uri="{FF2B5EF4-FFF2-40B4-BE49-F238E27FC236}">
                <a16:creationId xmlns:a16="http://schemas.microsoft.com/office/drawing/2014/main" id="{873559B1-7B59-62B8-07D2-6D6E131A9F88}"/>
              </a:ext>
            </a:extLst>
          </p:cNvPr>
          <p:cNvSpPr>
            <a:spLocks noGrp="1"/>
          </p:cNvSpPr>
          <p:nvPr>
            <p:ph idx="1"/>
          </p:nvPr>
        </p:nvSpPr>
        <p:spPr/>
        <p:txBody>
          <a:bodyPr/>
          <a:lstStyle/>
          <a:p>
            <a:pPr marL="514350" indent="-514350">
              <a:buFont typeface="+mj-lt"/>
              <a:buAutoNum type="arabicPeriod"/>
            </a:pPr>
            <a:r>
              <a:rPr lang="en-US"/>
              <a:t>Define unfamiliar </a:t>
            </a:r>
            <a:r>
              <a:rPr lang="en-US" dirty="0"/>
              <a:t>terms.</a:t>
            </a:r>
          </a:p>
          <a:p>
            <a:pPr marL="514350" indent="-514350">
              <a:buFont typeface="+mj-lt"/>
              <a:buAutoNum type="arabicPeriod"/>
            </a:pPr>
            <a:r>
              <a:rPr lang="en-US" dirty="0"/>
              <a:t>Create a timeline associated with the problem.</a:t>
            </a:r>
          </a:p>
          <a:p>
            <a:pPr marL="514350" indent="-514350">
              <a:buFont typeface="+mj-lt"/>
              <a:buAutoNum type="arabicPeriod"/>
            </a:pPr>
            <a:r>
              <a:rPr lang="en-US" dirty="0"/>
              <a:t>Describe the (anatomical) systems involved.</a:t>
            </a:r>
          </a:p>
          <a:p>
            <a:pPr marL="514350" indent="-514350">
              <a:buFont typeface="+mj-lt"/>
              <a:buAutoNum type="arabicPeriod"/>
            </a:pPr>
            <a:r>
              <a:rPr lang="en-US" dirty="0"/>
              <a:t>Identify any unique features associated with the case. </a:t>
            </a:r>
          </a:p>
        </p:txBody>
      </p:sp>
      <p:sp>
        <p:nvSpPr>
          <p:cNvPr id="4" name="Slide Number Placeholder 3">
            <a:extLst>
              <a:ext uri="{FF2B5EF4-FFF2-40B4-BE49-F238E27FC236}">
                <a16:creationId xmlns:a16="http://schemas.microsoft.com/office/drawing/2014/main" id="{E0B91DF4-46E6-930A-72D3-DC880B2AF8F9}"/>
              </a:ext>
            </a:extLst>
          </p:cNvPr>
          <p:cNvSpPr>
            <a:spLocks noGrp="1"/>
          </p:cNvSpPr>
          <p:nvPr>
            <p:ph type="sldNum" sz="quarter" idx="12"/>
          </p:nvPr>
        </p:nvSpPr>
        <p:spPr/>
        <p:txBody>
          <a:bodyPr/>
          <a:lstStyle/>
          <a:p>
            <a:fld id="{0B7C9DFB-374C-FC45-B1FC-7548006A44AE}" type="slidenum">
              <a:rPr lang="en-US" smtClean="0"/>
              <a:t>2</a:t>
            </a:fld>
            <a:endParaRPr lang="en-US"/>
          </a:p>
        </p:txBody>
      </p:sp>
    </p:spTree>
    <p:extLst>
      <p:ext uri="{BB962C8B-B14F-4D97-AF65-F5344CB8AC3E}">
        <p14:creationId xmlns:p14="http://schemas.microsoft.com/office/powerpoint/2010/main" val="4159225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D46D-4ACC-EB69-F771-824107407FB7}"/>
              </a:ext>
            </a:extLst>
          </p:cNvPr>
          <p:cNvSpPr>
            <a:spLocks noGrp="1"/>
          </p:cNvSpPr>
          <p:nvPr>
            <p:ph type="title"/>
          </p:nvPr>
        </p:nvSpPr>
        <p:spPr/>
        <p:txBody>
          <a:bodyPr>
            <a:normAutofit/>
          </a:bodyPr>
          <a:lstStyle/>
          <a:p>
            <a:r>
              <a:rPr lang="en-US" dirty="0"/>
              <a:t>Background</a:t>
            </a:r>
          </a:p>
        </p:txBody>
      </p:sp>
      <p:sp>
        <p:nvSpPr>
          <p:cNvPr id="3" name="Content Placeholder 2">
            <a:extLst>
              <a:ext uri="{FF2B5EF4-FFF2-40B4-BE49-F238E27FC236}">
                <a16:creationId xmlns:a16="http://schemas.microsoft.com/office/drawing/2014/main" id="{A620CCAF-343E-7BB1-C7DA-63CC6FFE5F77}"/>
              </a:ext>
            </a:extLst>
          </p:cNvPr>
          <p:cNvSpPr>
            <a:spLocks noGrp="1"/>
          </p:cNvSpPr>
          <p:nvPr>
            <p:ph idx="1"/>
          </p:nvPr>
        </p:nvSpPr>
        <p:spPr/>
        <p:txBody>
          <a:bodyPr>
            <a:normAutofit fontScale="92500" lnSpcReduction="10000"/>
          </a:bodyPr>
          <a:lstStyle/>
          <a:p>
            <a:pPr marL="0" indent="0">
              <a:buNone/>
            </a:pPr>
            <a:r>
              <a:rPr lang="en-US" dirty="0"/>
              <a:t>An 18-month-old child is brought to their pediatrician for a routine check-up. The patient has historically missed important developmental milestones, and the father is now concerned that the child’s head appears to be enlarged, not proportional to their face and body. The father explains that the child has been fussy for several weeks now. In addition, the child appears very lethargic on some days and mentation seems slower than usual. </a:t>
            </a:r>
          </a:p>
          <a:p>
            <a:endParaRPr lang="en-US" dirty="0"/>
          </a:p>
        </p:txBody>
      </p:sp>
      <p:sp>
        <p:nvSpPr>
          <p:cNvPr id="4" name="Slide Number Placeholder 3">
            <a:extLst>
              <a:ext uri="{FF2B5EF4-FFF2-40B4-BE49-F238E27FC236}">
                <a16:creationId xmlns:a16="http://schemas.microsoft.com/office/drawing/2014/main" id="{B696AEDE-C715-5683-AC09-EC950768C5B2}"/>
              </a:ext>
            </a:extLst>
          </p:cNvPr>
          <p:cNvSpPr>
            <a:spLocks noGrp="1"/>
          </p:cNvSpPr>
          <p:nvPr>
            <p:ph type="sldNum" sz="quarter" idx="12"/>
          </p:nvPr>
        </p:nvSpPr>
        <p:spPr/>
        <p:txBody>
          <a:bodyPr/>
          <a:lstStyle/>
          <a:p>
            <a:fld id="{0B7C9DFB-374C-FC45-B1FC-7548006A44AE}" type="slidenum">
              <a:rPr lang="en-US" smtClean="0"/>
              <a:t>3</a:t>
            </a:fld>
            <a:endParaRPr lang="en-US"/>
          </a:p>
        </p:txBody>
      </p:sp>
    </p:spTree>
    <p:extLst>
      <p:ext uri="{BB962C8B-B14F-4D97-AF65-F5344CB8AC3E}">
        <p14:creationId xmlns:p14="http://schemas.microsoft.com/office/powerpoint/2010/main" val="2945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CE63D-96C0-26CC-2D9C-7733C4BC051F}"/>
              </a:ext>
            </a:extLst>
          </p:cNvPr>
          <p:cNvSpPr>
            <a:spLocks noGrp="1"/>
          </p:cNvSpPr>
          <p:nvPr>
            <p:ph type="title"/>
          </p:nvPr>
        </p:nvSpPr>
        <p:spPr/>
        <p:txBody>
          <a:bodyPr>
            <a:normAutofit/>
          </a:bodyPr>
          <a:lstStyle/>
          <a:p>
            <a:r>
              <a:rPr lang="en-US" dirty="0"/>
              <a:t>Physical Examination</a:t>
            </a:r>
          </a:p>
        </p:txBody>
      </p:sp>
      <p:sp>
        <p:nvSpPr>
          <p:cNvPr id="3" name="Content Placeholder 2">
            <a:extLst>
              <a:ext uri="{FF2B5EF4-FFF2-40B4-BE49-F238E27FC236}">
                <a16:creationId xmlns:a16="http://schemas.microsoft.com/office/drawing/2014/main" id="{4D95FEAB-0FC0-F91F-75B9-55658F8E79E1}"/>
              </a:ext>
            </a:extLst>
          </p:cNvPr>
          <p:cNvSpPr>
            <a:spLocks noGrp="1"/>
          </p:cNvSpPr>
          <p:nvPr>
            <p:ph idx="1"/>
          </p:nvPr>
        </p:nvSpPr>
        <p:spPr/>
        <p:txBody>
          <a:bodyPr/>
          <a:lstStyle/>
          <a:p>
            <a:pPr marL="0" indent="0">
              <a:buNone/>
            </a:pPr>
            <a:r>
              <a:rPr lang="en-US" dirty="0"/>
              <a:t>Patient is conscious, afebrile, and has an enlarged head. An MRI reveals heavily dilated lateral, third and fourth ventricles, in addition to a swollen subarachnoid space surrounding the brain. Further examination reveals papilledema, indicating elevated intracranial pressure. </a:t>
            </a:r>
          </a:p>
        </p:txBody>
      </p:sp>
      <p:sp>
        <p:nvSpPr>
          <p:cNvPr id="4" name="Slide Number Placeholder 3">
            <a:extLst>
              <a:ext uri="{FF2B5EF4-FFF2-40B4-BE49-F238E27FC236}">
                <a16:creationId xmlns:a16="http://schemas.microsoft.com/office/drawing/2014/main" id="{F48ED67A-7B25-AF28-33FA-00BA7E31A916}"/>
              </a:ext>
            </a:extLst>
          </p:cNvPr>
          <p:cNvSpPr>
            <a:spLocks noGrp="1"/>
          </p:cNvSpPr>
          <p:nvPr>
            <p:ph type="sldNum" sz="quarter" idx="12"/>
          </p:nvPr>
        </p:nvSpPr>
        <p:spPr/>
        <p:txBody>
          <a:bodyPr/>
          <a:lstStyle/>
          <a:p>
            <a:fld id="{0B7C9DFB-374C-FC45-B1FC-7548006A44AE}" type="slidenum">
              <a:rPr lang="en-US" smtClean="0"/>
              <a:t>4</a:t>
            </a:fld>
            <a:endParaRPr lang="en-US"/>
          </a:p>
        </p:txBody>
      </p:sp>
    </p:spTree>
    <p:extLst>
      <p:ext uri="{BB962C8B-B14F-4D97-AF65-F5344CB8AC3E}">
        <p14:creationId xmlns:p14="http://schemas.microsoft.com/office/powerpoint/2010/main" val="22859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153A-FF07-0F7F-D4FE-BF6AD933F6E2}"/>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830AFBCE-C0D7-F05C-DD92-3A8338036691}"/>
              </a:ext>
            </a:extLst>
          </p:cNvPr>
          <p:cNvSpPr>
            <a:spLocks noGrp="1"/>
          </p:cNvSpPr>
          <p:nvPr>
            <p:ph idx="1"/>
          </p:nvPr>
        </p:nvSpPr>
        <p:spPr/>
        <p:txBody>
          <a:bodyPr>
            <a:normAutofit/>
          </a:bodyPr>
          <a:lstStyle/>
          <a:p>
            <a:pPr marL="0" indent="0">
              <a:buNone/>
            </a:pPr>
            <a:r>
              <a:rPr lang="en-US" dirty="0"/>
              <a:t>Describe the ventricular system of the brain, including boundaries and structures that allow for communication. What is the purpose of these spaces?</a:t>
            </a:r>
          </a:p>
        </p:txBody>
      </p:sp>
      <p:sp>
        <p:nvSpPr>
          <p:cNvPr id="4" name="Slide Number Placeholder 3">
            <a:extLst>
              <a:ext uri="{FF2B5EF4-FFF2-40B4-BE49-F238E27FC236}">
                <a16:creationId xmlns:a16="http://schemas.microsoft.com/office/drawing/2014/main" id="{7B41D790-490D-02C4-521E-5157FBBA81CB}"/>
              </a:ext>
            </a:extLst>
          </p:cNvPr>
          <p:cNvSpPr>
            <a:spLocks noGrp="1"/>
          </p:cNvSpPr>
          <p:nvPr>
            <p:ph type="sldNum" sz="quarter" idx="12"/>
          </p:nvPr>
        </p:nvSpPr>
        <p:spPr/>
        <p:txBody>
          <a:bodyPr/>
          <a:lstStyle/>
          <a:p>
            <a:fld id="{0B7C9DFB-374C-FC45-B1FC-7548006A44AE}" type="slidenum">
              <a:rPr lang="en-US" smtClean="0"/>
              <a:t>5</a:t>
            </a:fld>
            <a:endParaRPr lang="en-US"/>
          </a:p>
        </p:txBody>
      </p:sp>
    </p:spTree>
    <p:extLst>
      <p:ext uri="{BB962C8B-B14F-4D97-AF65-F5344CB8AC3E}">
        <p14:creationId xmlns:p14="http://schemas.microsoft.com/office/powerpoint/2010/main" val="4222231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8F8F8-3540-5527-7D4A-F5E9DB2C1B05}"/>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518AC54F-5389-5552-7A5D-9C3432641E20}"/>
              </a:ext>
            </a:extLst>
          </p:cNvPr>
          <p:cNvSpPr>
            <a:spLocks noGrp="1"/>
          </p:cNvSpPr>
          <p:nvPr>
            <p:ph idx="1"/>
          </p:nvPr>
        </p:nvSpPr>
        <p:spPr/>
        <p:txBody>
          <a:bodyPr>
            <a:normAutofit/>
          </a:bodyPr>
          <a:lstStyle/>
          <a:p>
            <a:pPr marL="0" indent="0">
              <a:buNone/>
            </a:pPr>
            <a:r>
              <a:rPr lang="en-US" dirty="0"/>
              <a:t>Describe the flow of cerebrospinal fluid (CSF) through the ventricles in terms of overall function, production, and resorption.</a:t>
            </a:r>
          </a:p>
        </p:txBody>
      </p:sp>
      <p:sp>
        <p:nvSpPr>
          <p:cNvPr id="4" name="Slide Number Placeholder 3">
            <a:extLst>
              <a:ext uri="{FF2B5EF4-FFF2-40B4-BE49-F238E27FC236}">
                <a16:creationId xmlns:a16="http://schemas.microsoft.com/office/drawing/2014/main" id="{B912F328-BE88-469A-76CA-FF80D91884CB}"/>
              </a:ext>
            </a:extLst>
          </p:cNvPr>
          <p:cNvSpPr>
            <a:spLocks noGrp="1"/>
          </p:cNvSpPr>
          <p:nvPr>
            <p:ph type="sldNum" sz="quarter" idx="12"/>
          </p:nvPr>
        </p:nvSpPr>
        <p:spPr/>
        <p:txBody>
          <a:bodyPr/>
          <a:lstStyle/>
          <a:p>
            <a:fld id="{0B7C9DFB-374C-FC45-B1FC-7548006A44AE}" type="slidenum">
              <a:rPr lang="en-US" smtClean="0"/>
              <a:t>6</a:t>
            </a:fld>
            <a:endParaRPr lang="en-US"/>
          </a:p>
        </p:txBody>
      </p:sp>
    </p:spTree>
    <p:extLst>
      <p:ext uri="{BB962C8B-B14F-4D97-AF65-F5344CB8AC3E}">
        <p14:creationId xmlns:p14="http://schemas.microsoft.com/office/powerpoint/2010/main" val="241624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8E6B2-2545-6A5F-DBAE-50C8FC6F76DE}"/>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A8449C53-E3E0-CC61-C694-D978CC2BD611}"/>
              </a:ext>
            </a:extLst>
          </p:cNvPr>
          <p:cNvSpPr>
            <a:spLocks noGrp="1"/>
          </p:cNvSpPr>
          <p:nvPr>
            <p:ph idx="1"/>
          </p:nvPr>
        </p:nvSpPr>
        <p:spPr/>
        <p:txBody>
          <a:bodyPr>
            <a:normAutofit/>
          </a:bodyPr>
          <a:lstStyle/>
          <a:p>
            <a:pPr marL="0" indent="0">
              <a:buNone/>
            </a:pPr>
            <a:r>
              <a:rPr lang="en-US" dirty="0"/>
              <a:t>Based on the symptoms presented, is the patient suffering from communicating or noncommunicating hydrocephalus? How do you know? Include a description of the flow of CSF in your justification. </a:t>
            </a:r>
          </a:p>
        </p:txBody>
      </p:sp>
      <p:sp>
        <p:nvSpPr>
          <p:cNvPr id="4" name="Slide Number Placeholder 3">
            <a:extLst>
              <a:ext uri="{FF2B5EF4-FFF2-40B4-BE49-F238E27FC236}">
                <a16:creationId xmlns:a16="http://schemas.microsoft.com/office/drawing/2014/main" id="{28E559D0-9E89-B494-19B5-18D93A202960}"/>
              </a:ext>
            </a:extLst>
          </p:cNvPr>
          <p:cNvSpPr>
            <a:spLocks noGrp="1"/>
          </p:cNvSpPr>
          <p:nvPr>
            <p:ph type="sldNum" sz="quarter" idx="12"/>
          </p:nvPr>
        </p:nvSpPr>
        <p:spPr/>
        <p:txBody>
          <a:bodyPr/>
          <a:lstStyle/>
          <a:p>
            <a:fld id="{0B7C9DFB-374C-FC45-B1FC-7548006A44AE}" type="slidenum">
              <a:rPr lang="en-US" smtClean="0"/>
              <a:t>7</a:t>
            </a:fld>
            <a:endParaRPr lang="en-US"/>
          </a:p>
        </p:txBody>
      </p:sp>
    </p:spTree>
    <p:extLst>
      <p:ext uri="{BB962C8B-B14F-4D97-AF65-F5344CB8AC3E}">
        <p14:creationId xmlns:p14="http://schemas.microsoft.com/office/powerpoint/2010/main" val="371408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5C54-DA7D-DC26-EBA9-A222B651D998}"/>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AAD53E98-CD0A-4EE5-7AAA-910B749F5D1A}"/>
              </a:ext>
            </a:extLst>
          </p:cNvPr>
          <p:cNvSpPr>
            <a:spLocks noGrp="1"/>
          </p:cNvSpPr>
          <p:nvPr>
            <p:ph idx="1"/>
          </p:nvPr>
        </p:nvSpPr>
        <p:spPr/>
        <p:txBody>
          <a:bodyPr>
            <a:normAutofit/>
          </a:bodyPr>
          <a:lstStyle/>
          <a:p>
            <a:pPr marL="0" indent="0">
              <a:buNone/>
            </a:pPr>
            <a:r>
              <a:rPr lang="en-US" dirty="0"/>
              <a:t>Explain the signs and symptoms observed in the patient.</a:t>
            </a:r>
          </a:p>
        </p:txBody>
      </p:sp>
      <p:sp>
        <p:nvSpPr>
          <p:cNvPr id="4" name="Slide Number Placeholder 3">
            <a:extLst>
              <a:ext uri="{FF2B5EF4-FFF2-40B4-BE49-F238E27FC236}">
                <a16:creationId xmlns:a16="http://schemas.microsoft.com/office/drawing/2014/main" id="{D68BC5E8-C4F8-00A5-769F-9C7D943FDBC0}"/>
              </a:ext>
            </a:extLst>
          </p:cNvPr>
          <p:cNvSpPr>
            <a:spLocks noGrp="1"/>
          </p:cNvSpPr>
          <p:nvPr>
            <p:ph type="sldNum" sz="quarter" idx="12"/>
          </p:nvPr>
        </p:nvSpPr>
        <p:spPr/>
        <p:txBody>
          <a:bodyPr/>
          <a:lstStyle/>
          <a:p>
            <a:fld id="{0B7C9DFB-374C-FC45-B1FC-7548006A44AE}" type="slidenum">
              <a:rPr lang="en-US" smtClean="0"/>
              <a:t>8</a:t>
            </a:fld>
            <a:endParaRPr lang="en-US"/>
          </a:p>
        </p:txBody>
      </p:sp>
    </p:spTree>
    <p:extLst>
      <p:ext uri="{BB962C8B-B14F-4D97-AF65-F5344CB8AC3E}">
        <p14:creationId xmlns:p14="http://schemas.microsoft.com/office/powerpoint/2010/main" val="343109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61534-9497-F67A-7D01-37817DF7F4C4}"/>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D80074AD-F18F-58EA-AAEF-4D9B58ABA29A}"/>
              </a:ext>
            </a:extLst>
          </p:cNvPr>
          <p:cNvSpPr>
            <a:spLocks noGrp="1"/>
          </p:cNvSpPr>
          <p:nvPr>
            <p:ph idx="1"/>
          </p:nvPr>
        </p:nvSpPr>
        <p:spPr/>
        <p:txBody>
          <a:bodyPr/>
          <a:lstStyle/>
          <a:p>
            <a:pPr marL="0" indent="0">
              <a:buNone/>
            </a:pPr>
            <a:r>
              <a:rPr lang="en-US" dirty="0"/>
              <a:t>Most hydrocephalus cases are the result of a blockage between ventricles, as opposed to a tumor or blockage within an individual ventricle. How can you explain this?</a:t>
            </a:r>
          </a:p>
        </p:txBody>
      </p:sp>
      <p:sp>
        <p:nvSpPr>
          <p:cNvPr id="4" name="Slide Number Placeholder 3">
            <a:extLst>
              <a:ext uri="{FF2B5EF4-FFF2-40B4-BE49-F238E27FC236}">
                <a16:creationId xmlns:a16="http://schemas.microsoft.com/office/drawing/2014/main" id="{5669CFF3-F9FF-0F58-74B1-43BEB4C321D6}"/>
              </a:ext>
            </a:extLst>
          </p:cNvPr>
          <p:cNvSpPr>
            <a:spLocks noGrp="1"/>
          </p:cNvSpPr>
          <p:nvPr>
            <p:ph type="sldNum" sz="quarter" idx="12"/>
          </p:nvPr>
        </p:nvSpPr>
        <p:spPr/>
        <p:txBody>
          <a:bodyPr/>
          <a:lstStyle/>
          <a:p>
            <a:fld id="{0B7C9DFB-374C-FC45-B1FC-7548006A44AE}" type="slidenum">
              <a:rPr lang="en-US" smtClean="0"/>
              <a:t>9</a:t>
            </a:fld>
            <a:endParaRPr lang="en-US"/>
          </a:p>
        </p:txBody>
      </p:sp>
    </p:spTree>
    <p:extLst>
      <p:ext uri="{BB962C8B-B14F-4D97-AF65-F5344CB8AC3E}">
        <p14:creationId xmlns:p14="http://schemas.microsoft.com/office/powerpoint/2010/main" val="27183478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0.8"/>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3899</TotalTime>
  <Words>358</Words>
  <Application>Microsoft Office PowerPoint</Application>
  <PresentationFormat>On-screen Show (4:3)</PresentationFormat>
  <Paragraphs>34</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Palatino Linotype</vt:lpstr>
      <vt:lpstr>Calibri</vt:lpstr>
      <vt:lpstr>Monotype Corsiva</vt:lpstr>
      <vt:lpstr>Office Theme</vt:lpstr>
      <vt:lpstr>Exploring the Ventricles of the Brain  Using a Four-Step  Systematic  Approach </vt:lpstr>
      <vt:lpstr>Four-Step Systematic Approach</vt:lpstr>
      <vt:lpstr>Background</vt:lpstr>
      <vt:lpstr>Physical Examination</vt:lpstr>
      <vt:lpstr>Question 1</vt:lpstr>
      <vt:lpstr>Question 2</vt:lpstr>
      <vt:lpstr>Question 3</vt:lpstr>
      <vt:lpstr>Question 4</vt:lpstr>
      <vt:lpstr>Question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Lamarre-Vincent</dc:creator>
  <cp:lastModifiedBy>Ky Herreid</cp:lastModifiedBy>
  <cp:revision>255</cp:revision>
  <dcterms:modified xsi:type="dcterms:W3CDTF">2022-10-06T17:32:13Z</dcterms:modified>
</cp:coreProperties>
</file>