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62"/>
  </p:notesMasterIdLst>
  <p:sldIdLst>
    <p:sldId id="351" r:id="rId2"/>
    <p:sldId id="295" r:id="rId3"/>
    <p:sldId id="348" r:id="rId4"/>
    <p:sldId id="381" r:id="rId5"/>
    <p:sldId id="358" r:id="rId6"/>
    <p:sldId id="359" r:id="rId7"/>
    <p:sldId id="353" r:id="rId8"/>
    <p:sldId id="331" r:id="rId9"/>
    <p:sldId id="360" r:id="rId10"/>
    <p:sldId id="327" r:id="rId11"/>
    <p:sldId id="280" r:id="rId12"/>
    <p:sldId id="309" r:id="rId13"/>
    <p:sldId id="281" r:id="rId14"/>
    <p:sldId id="361" r:id="rId15"/>
    <p:sldId id="282" r:id="rId16"/>
    <p:sldId id="266" r:id="rId17"/>
    <p:sldId id="267" r:id="rId18"/>
    <p:sldId id="296" r:id="rId19"/>
    <p:sldId id="338" r:id="rId20"/>
    <p:sldId id="379" r:id="rId21"/>
    <p:sldId id="364" r:id="rId22"/>
    <p:sldId id="365" r:id="rId23"/>
    <p:sldId id="366" r:id="rId24"/>
    <p:sldId id="380" r:id="rId25"/>
    <p:sldId id="333" r:id="rId26"/>
    <p:sldId id="368" r:id="rId27"/>
    <p:sldId id="371" r:id="rId28"/>
    <p:sldId id="382" r:id="rId29"/>
    <p:sldId id="372" r:id="rId30"/>
    <p:sldId id="302" r:id="rId31"/>
    <p:sldId id="339" r:id="rId32"/>
    <p:sldId id="342" r:id="rId33"/>
    <p:sldId id="340" r:id="rId34"/>
    <p:sldId id="343" r:id="rId35"/>
    <p:sldId id="341" r:id="rId36"/>
    <p:sldId id="344" r:id="rId37"/>
    <p:sldId id="345" r:id="rId38"/>
    <p:sldId id="346" r:id="rId39"/>
    <p:sldId id="347" r:id="rId40"/>
    <p:sldId id="369" r:id="rId41"/>
    <p:sldId id="311" r:id="rId42"/>
    <p:sldId id="268" r:id="rId43"/>
    <p:sldId id="283" r:id="rId44"/>
    <p:sldId id="276" r:id="rId45"/>
    <p:sldId id="336" r:id="rId46"/>
    <p:sldId id="294" r:id="rId47"/>
    <p:sldId id="312" r:id="rId48"/>
    <p:sldId id="297" r:id="rId49"/>
    <p:sldId id="269" r:id="rId50"/>
    <p:sldId id="319" r:id="rId51"/>
    <p:sldId id="270" r:id="rId52"/>
    <p:sldId id="304" r:id="rId53"/>
    <p:sldId id="316" r:id="rId54"/>
    <p:sldId id="373" r:id="rId55"/>
    <p:sldId id="305" r:id="rId56"/>
    <p:sldId id="384" r:id="rId57"/>
    <p:sldId id="385" r:id="rId58"/>
    <p:sldId id="386" r:id="rId59"/>
    <p:sldId id="387" r:id="rId60"/>
    <p:sldId id="388" r:id="rId61"/>
  </p:sldIdLst>
  <p:sldSz cx="9144000" cy="6858000" type="screen4x3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DF7"/>
    <a:srgbClr val="013B83"/>
    <a:srgbClr val="A01F2C"/>
    <a:srgbClr val="DF6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836553-5A0A-4671-92F8-49E435D76B5D}" v="49" dt="2022-07-16T14:51:49.6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47"/>
    <p:restoredTop sz="82585"/>
  </p:normalViewPr>
  <p:slideViewPr>
    <p:cSldViewPr snapToGrid="0" snapToObjects="1">
      <p:cViewPr varScale="1">
        <p:scale>
          <a:sx n="96" d="100"/>
          <a:sy n="96" d="100"/>
        </p:scale>
        <p:origin x="16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68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y Herreid" userId="89c5ceb6862fbc66" providerId="LiveId" clId="{36836553-5A0A-4671-92F8-49E435D76B5D}"/>
    <pc:docChg chg="undo custSel modSld sldOrd">
      <pc:chgData name="Ky Herreid" userId="89c5ceb6862fbc66" providerId="LiveId" clId="{36836553-5A0A-4671-92F8-49E435D76B5D}" dt="2022-07-19T13:23:44.708" v="1596" actId="20577"/>
      <pc:docMkLst>
        <pc:docMk/>
      </pc:docMkLst>
      <pc:sldChg chg="modSp mod">
        <pc:chgData name="Ky Herreid" userId="89c5ceb6862fbc66" providerId="LiveId" clId="{36836553-5A0A-4671-92F8-49E435D76B5D}" dt="2022-07-16T14:37:37.398" v="1506" actId="20577"/>
        <pc:sldMkLst>
          <pc:docMk/>
          <pc:sldMk cId="573579697" sldId="266"/>
        </pc:sldMkLst>
        <pc:spChg chg="mod">
          <ac:chgData name="Ky Herreid" userId="89c5ceb6862fbc66" providerId="LiveId" clId="{36836553-5A0A-4671-92F8-49E435D76B5D}" dt="2022-07-16T14:37:37.398" v="1506" actId="20577"/>
          <ac:spMkLst>
            <pc:docMk/>
            <pc:sldMk cId="573579697" sldId="266"/>
            <ac:spMk id="2" creationId="{00000000-0000-0000-0000-000000000000}"/>
          </ac:spMkLst>
        </pc:spChg>
      </pc:sldChg>
      <pc:sldChg chg="modSp mod">
        <pc:chgData name="Ky Herreid" userId="89c5ceb6862fbc66" providerId="LiveId" clId="{36836553-5A0A-4671-92F8-49E435D76B5D}" dt="2022-07-16T14:37:57.456" v="1540" actId="20577"/>
        <pc:sldMkLst>
          <pc:docMk/>
          <pc:sldMk cId="833712235" sldId="267"/>
        </pc:sldMkLst>
        <pc:spChg chg="mod">
          <ac:chgData name="Ky Herreid" userId="89c5ceb6862fbc66" providerId="LiveId" clId="{36836553-5A0A-4671-92F8-49E435D76B5D}" dt="2022-07-16T14:37:57.456" v="1540" actId="20577"/>
          <ac:spMkLst>
            <pc:docMk/>
            <pc:sldMk cId="833712235" sldId="267"/>
            <ac:spMk id="2" creationId="{00000000-0000-0000-0000-000000000000}"/>
          </ac:spMkLst>
        </pc:spChg>
      </pc:sldChg>
      <pc:sldChg chg="modSp mod">
        <pc:chgData name="Ky Herreid" userId="89c5ceb6862fbc66" providerId="LiveId" clId="{36836553-5A0A-4671-92F8-49E435D76B5D}" dt="2022-07-16T14:51:01.700" v="1550" actId="20577"/>
        <pc:sldMkLst>
          <pc:docMk/>
          <pc:sldMk cId="1231142104" sldId="269"/>
        </pc:sldMkLst>
        <pc:spChg chg="mod">
          <ac:chgData name="Ky Herreid" userId="89c5ceb6862fbc66" providerId="LiveId" clId="{36836553-5A0A-4671-92F8-49E435D76B5D}" dt="2022-07-16T14:51:01.700" v="1550" actId="20577"/>
          <ac:spMkLst>
            <pc:docMk/>
            <pc:sldMk cId="1231142104" sldId="269"/>
            <ac:spMk id="2" creationId="{00000000-0000-0000-0000-000000000000}"/>
          </ac:spMkLst>
        </pc:spChg>
      </pc:sldChg>
      <pc:sldChg chg="modSp mod ord">
        <pc:chgData name="Ky Herreid" userId="89c5ceb6862fbc66" providerId="LiveId" clId="{36836553-5A0A-4671-92F8-49E435D76B5D}" dt="2022-07-16T17:07:14.496" v="1564"/>
        <pc:sldMkLst>
          <pc:docMk/>
          <pc:sldMk cId="433389252" sldId="270"/>
        </pc:sldMkLst>
        <pc:spChg chg="mod">
          <ac:chgData name="Ky Herreid" userId="89c5ceb6862fbc66" providerId="LiveId" clId="{36836553-5A0A-4671-92F8-49E435D76B5D}" dt="2022-07-16T14:52:09.745" v="1562" actId="20577"/>
          <ac:spMkLst>
            <pc:docMk/>
            <pc:sldMk cId="433389252" sldId="270"/>
            <ac:spMk id="2" creationId="{00000000-0000-0000-0000-000000000000}"/>
          </ac:spMkLst>
        </pc:spChg>
      </pc:sldChg>
      <pc:sldChg chg="addSp delSp modSp mod">
        <pc:chgData name="Ky Herreid" userId="89c5ceb6862fbc66" providerId="LiveId" clId="{36836553-5A0A-4671-92F8-49E435D76B5D}" dt="2022-07-15T18:37:51.937" v="374" actId="14100"/>
        <pc:sldMkLst>
          <pc:docMk/>
          <pc:sldMk cId="1336945895" sldId="280"/>
        </pc:sldMkLst>
        <pc:picChg chg="add del mod">
          <ac:chgData name="Ky Herreid" userId="89c5ceb6862fbc66" providerId="LiveId" clId="{36836553-5A0A-4671-92F8-49E435D76B5D}" dt="2022-07-15T18:37:34.358" v="369" actId="478"/>
          <ac:picMkLst>
            <pc:docMk/>
            <pc:sldMk cId="1336945895" sldId="280"/>
            <ac:picMk id="4" creationId="{0E3F9507-F1FC-879A-338B-AA96693C8638}"/>
          </ac:picMkLst>
        </pc:picChg>
        <pc:picChg chg="del mod">
          <ac:chgData name="Ky Herreid" userId="89c5ceb6862fbc66" providerId="LiveId" clId="{36836553-5A0A-4671-92F8-49E435D76B5D}" dt="2022-07-14T17:43:30.756" v="205" actId="478"/>
          <ac:picMkLst>
            <pc:docMk/>
            <pc:sldMk cId="1336945895" sldId="280"/>
            <ac:picMk id="8" creationId="{E31DDB3D-7115-5244-A2AC-BE23010D01DB}"/>
          </ac:picMkLst>
        </pc:picChg>
        <pc:picChg chg="add mod">
          <ac:chgData name="Ky Herreid" userId="89c5ceb6862fbc66" providerId="LiveId" clId="{36836553-5A0A-4671-92F8-49E435D76B5D}" dt="2022-07-15T18:37:51.937" v="374" actId="14100"/>
          <ac:picMkLst>
            <pc:docMk/>
            <pc:sldMk cId="1336945895" sldId="280"/>
            <ac:picMk id="8" creationId="{E67C8457-4E56-E271-59D7-972BACF9D081}"/>
          </ac:picMkLst>
        </pc:picChg>
      </pc:sldChg>
      <pc:sldChg chg="addSp delSp modSp mod">
        <pc:chgData name="Ky Herreid" userId="89c5ceb6862fbc66" providerId="LiveId" clId="{36836553-5A0A-4671-92F8-49E435D76B5D}" dt="2022-07-15T18:38:13.083" v="380"/>
        <pc:sldMkLst>
          <pc:docMk/>
          <pc:sldMk cId="1086879379" sldId="281"/>
        </pc:sldMkLst>
        <pc:picChg chg="add del mod">
          <ac:chgData name="Ky Herreid" userId="89c5ceb6862fbc66" providerId="LiveId" clId="{36836553-5A0A-4671-92F8-49E435D76B5D}" dt="2022-07-15T18:38:12.114" v="379" actId="478"/>
          <ac:picMkLst>
            <pc:docMk/>
            <pc:sldMk cId="1086879379" sldId="281"/>
            <ac:picMk id="12" creationId="{A5A36090-1C4D-FC65-69FE-857CDADF9D3B}"/>
          </ac:picMkLst>
        </pc:picChg>
        <pc:picChg chg="del mod">
          <ac:chgData name="Ky Herreid" userId="89c5ceb6862fbc66" providerId="LiveId" clId="{36836553-5A0A-4671-92F8-49E435D76B5D}" dt="2022-07-14T17:44:10.036" v="263" actId="478"/>
          <ac:picMkLst>
            <pc:docMk/>
            <pc:sldMk cId="1086879379" sldId="281"/>
            <ac:picMk id="19" creationId="{2982042B-40B6-794C-9036-2FD92B0E9A4B}"/>
          </ac:picMkLst>
        </pc:picChg>
        <pc:picChg chg="add mod">
          <ac:chgData name="Ky Herreid" userId="89c5ceb6862fbc66" providerId="LiveId" clId="{36836553-5A0A-4671-92F8-49E435D76B5D}" dt="2022-07-15T18:38:13.083" v="380"/>
          <ac:picMkLst>
            <pc:docMk/>
            <pc:sldMk cId="1086879379" sldId="281"/>
            <ac:picMk id="19" creationId="{756E5995-DEF7-2902-4C37-B74B7DEA82A8}"/>
          </ac:picMkLst>
        </pc:picChg>
      </pc:sldChg>
      <pc:sldChg chg="addSp delSp modSp mod">
        <pc:chgData name="Ky Herreid" userId="89c5ceb6862fbc66" providerId="LiveId" clId="{36836553-5A0A-4671-92F8-49E435D76B5D}" dt="2022-07-15T18:40:47.130" v="403" actId="14100"/>
        <pc:sldMkLst>
          <pc:docMk/>
          <pc:sldMk cId="1854324301" sldId="282"/>
        </pc:sldMkLst>
        <pc:picChg chg="del mod">
          <ac:chgData name="Ky Herreid" userId="89c5ceb6862fbc66" providerId="LiveId" clId="{36836553-5A0A-4671-92F8-49E435D76B5D}" dt="2022-07-15T18:40:21.233" v="398" actId="478"/>
          <ac:picMkLst>
            <pc:docMk/>
            <pc:sldMk cId="1854324301" sldId="282"/>
            <ac:picMk id="3" creationId="{37521594-0912-5347-A7F5-A11487D4FFE9}"/>
          </ac:picMkLst>
        </pc:picChg>
        <pc:picChg chg="add mod">
          <ac:chgData name="Ky Herreid" userId="89c5ceb6862fbc66" providerId="LiveId" clId="{36836553-5A0A-4671-92F8-49E435D76B5D}" dt="2022-07-15T18:40:47.130" v="403" actId="14100"/>
          <ac:picMkLst>
            <pc:docMk/>
            <pc:sldMk cId="1854324301" sldId="282"/>
            <ac:picMk id="5" creationId="{095AAFF7-D5EA-26E4-B70F-7F479E5CA2A4}"/>
          </ac:picMkLst>
        </pc:picChg>
      </pc:sldChg>
      <pc:sldChg chg="modSp mod">
        <pc:chgData name="Ky Herreid" userId="89c5ceb6862fbc66" providerId="LiveId" clId="{36836553-5A0A-4671-92F8-49E435D76B5D}" dt="2022-07-05T20:29:40.314" v="7" actId="6549"/>
        <pc:sldMkLst>
          <pc:docMk/>
          <pc:sldMk cId="1831928239" sldId="295"/>
        </pc:sldMkLst>
        <pc:spChg chg="mod">
          <ac:chgData name="Ky Herreid" userId="89c5ceb6862fbc66" providerId="LiveId" clId="{36836553-5A0A-4671-92F8-49E435D76B5D}" dt="2022-07-05T20:29:40.314" v="7" actId="6549"/>
          <ac:spMkLst>
            <pc:docMk/>
            <pc:sldMk cId="1831928239" sldId="295"/>
            <ac:spMk id="5" creationId="{00000000-0000-0000-0000-000000000000}"/>
          </ac:spMkLst>
        </pc:spChg>
      </pc:sldChg>
      <pc:sldChg chg="addSp delSp modSp mod">
        <pc:chgData name="Ky Herreid" userId="89c5ceb6862fbc66" providerId="LiveId" clId="{36836553-5A0A-4671-92F8-49E435D76B5D}" dt="2022-07-15T18:41:03.962" v="406"/>
        <pc:sldMkLst>
          <pc:docMk/>
          <pc:sldMk cId="1031701647" sldId="296"/>
        </pc:sldMkLst>
        <pc:picChg chg="del mod">
          <ac:chgData name="Ky Herreid" userId="89c5ceb6862fbc66" providerId="LiveId" clId="{36836553-5A0A-4671-92F8-49E435D76B5D}" dt="2022-07-15T18:41:02.932" v="405" actId="478"/>
          <ac:picMkLst>
            <pc:docMk/>
            <pc:sldMk cId="1031701647" sldId="296"/>
            <ac:picMk id="10" creationId="{C4BA8392-9249-D341-84F5-E349BAE7C682}"/>
          </ac:picMkLst>
        </pc:picChg>
        <pc:picChg chg="add mod">
          <ac:chgData name="Ky Herreid" userId="89c5ceb6862fbc66" providerId="LiveId" clId="{36836553-5A0A-4671-92F8-49E435D76B5D}" dt="2022-07-15T18:41:03.962" v="406"/>
          <ac:picMkLst>
            <pc:docMk/>
            <pc:sldMk cId="1031701647" sldId="296"/>
            <ac:picMk id="11" creationId="{13362D6F-AA74-0D35-CFB5-0DE0DEB1BB02}"/>
          </ac:picMkLst>
        </pc:picChg>
      </pc:sldChg>
      <pc:sldChg chg="addSp delSp modSp mod">
        <pc:chgData name="Ky Herreid" userId="89c5ceb6862fbc66" providerId="LiveId" clId="{36836553-5A0A-4671-92F8-49E435D76B5D}" dt="2022-07-15T18:42:36.273" v="456"/>
        <pc:sldMkLst>
          <pc:docMk/>
          <pc:sldMk cId="944088307" sldId="297"/>
        </pc:sldMkLst>
        <pc:picChg chg="del mod">
          <ac:chgData name="Ky Herreid" userId="89c5ceb6862fbc66" providerId="LiveId" clId="{36836553-5A0A-4671-92F8-49E435D76B5D}" dt="2022-07-15T18:42:35.492" v="455" actId="478"/>
          <ac:picMkLst>
            <pc:docMk/>
            <pc:sldMk cId="944088307" sldId="297"/>
            <ac:picMk id="11" creationId="{B0C5565B-14CE-BF49-9D6D-2901CE468D5F}"/>
          </ac:picMkLst>
        </pc:picChg>
        <pc:picChg chg="add mod">
          <ac:chgData name="Ky Herreid" userId="89c5ceb6862fbc66" providerId="LiveId" clId="{36836553-5A0A-4671-92F8-49E435D76B5D}" dt="2022-07-15T18:42:36.273" v="456"/>
          <ac:picMkLst>
            <pc:docMk/>
            <pc:sldMk cId="944088307" sldId="297"/>
            <ac:picMk id="18" creationId="{6003690D-A359-07BD-3BF0-A99330EB5E37}"/>
          </ac:picMkLst>
        </pc:picChg>
      </pc:sldChg>
      <pc:sldChg chg="addSp delSp modSp mod">
        <pc:chgData name="Ky Herreid" userId="89c5ceb6862fbc66" providerId="LiveId" clId="{36836553-5A0A-4671-92F8-49E435D76B5D}" dt="2022-07-15T18:42:48.652" v="462"/>
        <pc:sldMkLst>
          <pc:docMk/>
          <pc:sldMk cId="2096651392" sldId="304"/>
        </pc:sldMkLst>
        <pc:picChg chg="del mod">
          <ac:chgData name="Ky Herreid" userId="89c5ceb6862fbc66" providerId="LiveId" clId="{36836553-5A0A-4671-92F8-49E435D76B5D}" dt="2022-07-15T18:42:47.944" v="461" actId="478"/>
          <ac:picMkLst>
            <pc:docMk/>
            <pc:sldMk cId="2096651392" sldId="304"/>
            <ac:picMk id="11" creationId="{E6D90CBA-7BFE-A540-868C-E69765DF9DB6}"/>
          </ac:picMkLst>
        </pc:picChg>
        <pc:picChg chg="add mod">
          <ac:chgData name="Ky Herreid" userId="89c5ceb6862fbc66" providerId="LiveId" clId="{36836553-5A0A-4671-92F8-49E435D76B5D}" dt="2022-07-15T18:42:48.652" v="462"/>
          <ac:picMkLst>
            <pc:docMk/>
            <pc:sldMk cId="2096651392" sldId="304"/>
            <ac:picMk id="12" creationId="{20C0798F-8BC2-0716-4CC5-7EACB500CDAF}"/>
          </ac:picMkLst>
        </pc:picChg>
      </pc:sldChg>
      <pc:sldChg chg="modSp mod">
        <pc:chgData name="Ky Herreid" userId="89c5ceb6862fbc66" providerId="LiveId" clId="{36836553-5A0A-4671-92F8-49E435D76B5D}" dt="2022-07-05T20:33:30.988" v="11" actId="20577"/>
        <pc:sldMkLst>
          <pc:docMk/>
          <pc:sldMk cId="706448196" sldId="305"/>
        </pc:sldMkLst>
        <pc:spChg chg="mod">
          <ac:chgData name="Ky Herreid" userId="89c5ceb6862fbc66" providerId="LiveId" clId="{36836553-5A0A-4671-92F8-49E435D76B5D}" dt="2022-07-05T20:33:30.988" v="11" actId="20577"/>
          <ac:spMkLst>
            <pc:docMk/>
            <pc:sldMk cId="706448196" sldId="305"/>
            <ac:spMk id="7" creationId="{00000000-0000-0000-0000-000000000000}"/>
          </ac:spMkLst>
        </pc:spChg>
      </pc:sldChg>
      <pc:sldChg chg="addSp delSp modSp mod">
        <pc:chgData name="Ky Herreid" userId="89c5ceb6862fbc66" providerId="LiveId" clId="{36836553-5A0A-4671-92F8-49E435D76B5D}" dt="2022-07-15T18:38:05.208" v="377" actId="478"/>
        <pc:sldMkLst>
          <pc:docMk/>
          <pc:sldMk cId="1576560150" sldId="309"/>
        </pc:sldMkLst>
        <pc:picChg chg="add mod">
          <ac:chgData name="Ky Herreid" userId="89c5ceb6862fbc66" providerId="LiveId" clId="{36836553-5A0A-4671-92F8-49E435D76B5D}" dt="2022-07-15T18:38:02.328" v="376"/>
          <ac:picMkLst>
            <pc:docMk/>
            <pc:sldMk cId="1576560150" sldId="309"/>
            <ac:picMk id="19" creationId="{16AA5FB0-7254-3EBA-5EFC-62C753498494}"/>
          </ac:picMkLst>
        </pc:picChg>
        <pc:picChg chg="del">
          <ac:chgData name="Ky Herreid" userId="89c5ceb6862fbc66" providerId="LiveId" clId="{36836553-5A0A-4671-92F8-49E435D76B5D}" dt="2022-07-14T17:44:03.721" v="260" actId="478"/>
          <ac:picMkLst>
            <pc:docMk/>
            <pc:sldMk cId="1576560150" sldId="309"/>
            <ac:picMk id="19" creationId="{3C5E2258-E646-7745-9681-911971C6557D}"/>
          </ac:picMkLst>
        </pc:picChg>
        <pc:picChg chg="add del mod">
          <ac:chgData name="Ky Herreid" userId="89c5ceb6862fbc66" providerId="LiveId" clId="{36836553-5A0A-4671-92F8-49E435D76B5D}" dt="2022-07-15T18:38:05.208" v="377" actId="478"/>
          <ac:picMkLst>
            <pc:docMk/>
            <pc:sldMk cId="1576560150" sldId="309"/>
            <ac:picMk id="20" creationId="{E85189CF-C54D-DD4E-8E8C-5739B48645A6}"/>
          </ac:picMkLst>
        </pc:picChg>
      </pc:sldChg>
      <pc:sldChg chg="addSp delSp modSp mod">
        <pc:chgData name="Ky Herreid" userId="89c5ceb6862fbc66" providerId="LiveId" clId="{36836553-5A0A-4671-92F8-49E435D76B5D}" dt="2022-07-15T18:42:24.812" v="453"/>
        <pc:sldMkLst>
          <pc:docMk/>
          <pc:sldMk cId="1232147950" sldId="311"/>
        </pc:sldMkLst>
        <pc:picChg chg="del mod">
          <ac:chgData name="Ky Herreid" userId="89c5ceb6862fbc66" providerId="LiveId" clId="{36836553-5A0A-4671-92F8-49E435D76B5D}" dt="2022-07-15T18:42:22.873" v="452" actId="478"/>
          <ac:picMkLst>
            <pc:docMk/>
            <pc:sldMk cId="1232147950" sldId="311"/>
            <ac:picMk id="11" creationId="{17091A92-C7B2-7649-A533-E9E342BCAFF9}"/>
          </ac:picMkLst>
        </pc:picChg>
        <pc:picChg chg="add mod">
          <ac:chgData name="Ky Herreid" userId="89c5ceb6862fbc66" providerId="LiveId" clId="{36836553-5A0A-4671-92F8-49E435D76B5D}" dt="2022-07-15T18:42:24.812" v="453"/>
          <ac:picMkLst>
            <pc:docMk/>
            <pc:sldMk cId="1232147950" sldId="311"/>
            <ac:picMk id="14" creationId="{09BB8DAB-BF1E-7F1B-413D-F1D6A4E4DF30}"/>
          </ac:picMkLst>
        </pc:picChg>
      </pc:sldChg>
      <pc:sldChg chg="addSp delSp modSp mod">
        <pc:chgData name="Ky Herreid" userId="89c5ceb6862fbc66" providerId="LiveId" clId="{36836553-5A0A-4671-92F8-49E435D76B5D}" dt="2022-07-16T14:51:49.679" v="1552" actId="20577"/>
        <pc:sldMkLst>
          <pc:docMk/>
          <pc:sldMk cId="1120087033" sldId="319"/>
        </pc:sldMkLst>
        <pc:spChg chg="mod">
          <ac:chgData name="Ky Herreid" userId="89c5ceb6862fbc66" providerId="LiveId" clId="{36836553-5A0A-4671-92F8-49E435D76B5D}" dt="2022-07-16T14:51:49.679" v="1552" actId="20577"/>
          <ac:spMkLst>
            <pc:docMk/>
            <pc:sldMk cId="1120087033" sldId="319"/>
            <ac:spMk id="14" creationId="{5F0BEE05-078A-E54C-9F4A-9058CC476C57}"/>
          </ac:spMkLst>
        </pc:spChg>
        <pc:picChg chg="del mod">
          <ac:chgData name="Ky Herreid" userId="89c5ceb6862fbc66" providerId="LiveId" clId="{36836553-5A0A-4671-92F8-49E435D76B5D}" dt="2022-07-15T18:42:40.952" v="458" actId="478"/>
          <ac:picMkLst>
            <pc:docMk/>
            <pc:sldMk cId="1120087033" sldId="319"/>
            <ac:picMk id="11" creationId="{72236B16-E25C-B542-846D-26B307E513EB}"/>
          </ac:picMkLst>
        </pc:picChg>
        <pc:picChg chg="add mod">
          <ac:chgData name="Ky Herreid" userId="89c5ceb6862fbc66" providerId="LiveId" clId="{36836553-5A0A-4671-92F8-49E435D76B5D}" dt="2022-07-15T18:42:41.742" v="459"/>
          <ac:picMkLst>
            <pc:docMk/>
            <pc:sldMk cId="1120087033" sldId="319"/>
            <ac:picMk id="18" creationId="{CDCE062F-AEEC-FBFC-9EF6-28294ED8AA35}"/>
          </ac:picMkLst>
        </pc:picChg>
      </pc:sldChg>
      <pc:sldChg chg="addSp delSp modSp mod setBg setClrOvrMap">
        <pc:chgData name="Ky Herreid" userId="89c5ceb6862fbc66" providerId="LiveId" clId="{36836553-5A0A-4671-92F8-49E435D76B5D}" dt="2022-07-15T19:03:43.860" v="1093" actId="1076"/>
        <pc:sldMkLst>
          <pc:docMk/>
          <pc:sldMk cId="1475074526" sldId="327"/>
        </pc:sldMkLst>
        <pc:spChg chg="mod">
          <ac:chgData name="Ky Herreid" userId="89c5ceb6862fbc66" providerId="LiveId" clId="{36836553-5A0A-4671-92F8-49E435D76B5D}" dt="2022-07-15T19:02:50.140" v="1068" actId="207"/>
          <ac:spMkLst>
            <pc:docMk/>
            <pc:sldMk cId="1475074526" sldId="327"/>
            <ac:spMk id="2" creationId="{EF3CF837-0A63-270B-40D8-2EA5CDBCEC5D}"/>
          </ac:spMkLst>
        </pc:spChg>
        <pc:spChg chg="del mod">
          <ac:chgData name="Ky Herreid" userId="89c5ceb6862fbc66" providerId="LiveId" clId="{36836553-5A0A-4671-92F8-49E435D76B5D}" dt="2022-07-15T19:00:25.143" v="817" actId="478"/>
          <ac:spMkLst>
            <pc:docMk/>
            <pc:sldMk cId="1475074526" sldId="327"/>
            <ac:spMk id="6" creationId="{2C31D8AE-83D9-CF47-AD3D-14D312960E5C}"/>
          </ac:spMkLst>
        </pc:spChg>
        <pc:spChg chg="add del">
          <ac:chgData name="Ky Herreid" userId="89c5ceb6862fbc66" providerId="LiveId" clId="{36836553-5A0A-4671-92F8-49E435D76B5D}" dt="2022-07-15T18:47:52.425" v="671" actId="26606"/>
          <ac:spMkLst>
            <pc:docMk/>
            <pc:sldMk cId="1475074526" sldId="327"/>
            <ac:spMk id="8" creationId="{C1DD1A8A-57D5-4A81-AD04-532B043C5611}"/>
          </ac:spMkLst>
        </pc:spChg>
        <pc:spChg chg="add del">
          <ac:chgData name="Ky Herreid" userId="89c5ceb6862fbc66" providerId="LiveId" clId="{36836553-5A0A-4671-92F8-49E435D76B5D}" dt="2022-07-15T18:47:52.425" v="671" actId="26606"/>
          <ac:spMkLst>
            <pc:docMk/>
            <pc:sldMk cId="1475074526" sldId="327"/>
            <ac:spMk id="9" creationId="{007891EC-4501-44ED-A8C8-B11B6DB767AB}"/>
          </ac:spMkLst>
        </pc:spChg>
        <pc:spChg chg="add">
          <ac:chgData name="Ky Herreid" userId="89c5ceb6862fbc66" providerId="LiveId" clId="{36836553-5A0A-4671-92F8-49E435D76B5D}" dt="2022-07-15T18:48:05.575" v="676" actId="26606"/>
          <ac:spMkLst>
            <pc:docMk/>
            <pc:sldMk cId="1475074526" sldId="327"/>
            <ac:spMk id="10" creationId="{37C89E4B-3C9F-44B9-8B86-D9E3D112D8EC}"/>
          </ac:spMkLst>
        </pc:spChg>
        <pc:spChg chg="add mod">
          <ac:chgData name="Ky Herreid" userId="89c5ceb6862fbc66" providerId="LiveId" clId="{36836553-5A0A-4671-92F8-49E435D76B5D}" dt="2022-07-15T19:03:43.860" v="1093" actId="1076"/>
          <ac:spMkLst>
            <pc:docMk/>
            <pc:sldMk cId="1475074526" sldId="327"/>
            <ac:spMk id="11" creationId="{28F32EBA-D455-12B1-7C60-1B8B07710B4B}"/>
          </ac:spMkLst>
        </pc:spChg>
        <pc:spChg chg="add del">
          <ac:chgData name="Ky Herreid" userId="89c5ceb6862fbc66" providerId="LiveId" clId="{36836553-5A0A-4671-92F8-49E435D76B5D}" dt="2022-07-15T18:47:39.184" v="667" actId="26606"/>
          <ac:spMkLst>
            <pc:docMk/>
            <pc:sldMk cId="1475074526" sldId="327"/>
            <ac:spMk id="11" creationId="{37C89E4B-3C9F-44B9-8B86-D9E3D112D8EC}"/>
          </ac:spMkLst>
        </pc:spChg>
        <pc:spChg chg="add del">
          <ac:chgData name="Ky Herreid" userId="89c5ceb6862fbc66" providerId="LiveId" clId="{36836553-5A0A-4671-92F8-49E435D76B5D}" dt="2022-07-15T18:48:02.865" v="673" actId="26606"/>
          <ac:spMkLst>
            <pc:docMk/>
            <pc:sldMk cId="1475074526" sldId="327"/>
            <ac:spMk id="12" creationId="{7B51B11D-BBCD-47C7-A599-1EDA2F22FE08}"/>
          </ac:spMkLst>
        </pc:spChg>
        <pc:picChg chg="add del mod ord">
          <ac:chgData name="Ky Herreid" userId="89c5ceb6862fbc66" providerId="LiveId" clId="{36836553-5A0A-4671-92F8-49E435D76B5D}" dt="2022-07-15T19:00:28.182" v="818" actId="478"/>
          <ac:picMkLst>
            <pc:docMk/>
            <pc:sldMk cId="1475074526" sldId="327"/>
            <ac:picMk id="4" creationId="{60BFEC52-AEF2-8411-330E-46B4BC0C04CA}"/>
          </ac:picMkLst>
        </pc:picChg>
        <pc:picChg chg="add del mod ord">
          <ac:chgData name="Ky Herreid" userId="89c5ceb6862fbc66" providerId="LiveId" clId="{36836553-5A0A-4671-92F8-49E435D76B5D}" dt="2022-07-15T19:02:40.230" v="1067" actId="478"/>
          <ac:picMkLst>
            <pc:docMk/>
            <pc:sldMk cId="1475074526" sldId="327"/>
            <ac:picMk id="5" creationId="{5A322FC9-48B8-8EEA-6FAA-28EFB4C27386}"/>
          </ac:picMkLst>
        </pc:picChg>
        <pc:picChg chg="add mod ord">
          <ac:chgData name="Ky Herreid" userId="89c5ceb6862fbc66" providerId="LiveId" clId="{36836553-5A0A-4671-92F8-49E435D76B5D}" dt="2022-07-15T19:03:30.200" v="1092" actId="166"/>
          <ac:picMkLst>
            <pc:docMk/>
            <pc:sldMk cId="1475074526" sldId="327"/>
            <ac:picMk id="9" creationId="{AEE45901-4258-9394-D13C-FCC79B41DDD7}"/>
          </ac:picMkLst>
        </pc:picChg>
        <pc:picChg chg="del mod">
          <ac:chgData name="Ky Herreid" userId="89c5ceb6862fbc66" providerId="LiveId" clId="{36836553-5A0A-4671-92F8-49E435D76B5D}" dt="2022-07-14T17:40:28.994" v="50" actId="478"/>
          <ac:picMkLst>
            <pc:docMk/>
            <pc:sldMk cId="1475074526" sldId="327"/>
            <ac:picMk id="3074" creationId="{68F9A928-44CC-F145-9E3B-A9FF6335FF03}"/>
          </ac:picMkLst>
        </pc:picChg>
        <pc:cxnChg chg="add del">
          <ac:chgData name="Ky Herreid" userId="89c5ceb6862fbc66" providerId="LiveId" clId="{36836553-5A0A-4671-92F8-49E435D76B5D}" dt="2022-07-15T18:47:39.184" v="667" actId="26606"/>
          <ac:cxnSpMkLst>
            <pc:docMk/>
            <pc:sldMk cId="1475074526" sldId="327"/>
            <ac:cxnSpMk id="13" creationId="{AA2EAA10-076F-46BD-8F0F-B9A2FB77A85C}"/>
          </ac:cxnSpMkLst>
        </pc:cxnChg>
        <pc:cxnChg chg="add del">
          <ac:chgData name="Ky Herreid" userId="89c5ceb6862fbc66" providerId="LiveId" clId="{36836553-5A0A-4671-92F8-49E435D76B5D}" dt="2022-07-15T18:48:02.865" v="673" actId="26606"/>
          <ac:cxnSpMkLst>
            <pc:docMk/>
            <pc:sldMk cId="1475074526" sldId="327"/>
            <ac:cxnSpMk id="14" creationId="{6A810F53-4CAC-492E-A2F9-C147AA509B57}"/>
          </ac:cxnSpMkLst>
        </pc:cxnChg>
        <pc:cxnChg chg="add del">
          <ac:chgData name="Ky Herreid" userId="89c5ceb6862fbc66" providerId="LiveId" clId="{36836553-5A0A-4671-92F8-49E435D76B5D}" dt="2022-07-15T18:47:39.184" v="667" actId="26606"/>
          <ac:cxnSpMkLst>
            <pc:docMk/>
            <pc:sldMk cId="1475074526" sldId="327"/>
            <ac:cxnSpMk id="15" creationId="{D891E407-403B-4764-86C9-33A56D3BCAA3}"/>
          </ac:cxnSpMkLst>
        </pc:cxnChg>
        <pc:cxnChg chg="add">
          <ac:chgData name="Ky Herreid" userId="89c5ceb6862fbc66" providerId="LiveId" clId="{36836553-5A0A-4671-92F8-49E435D76B5D}" dt="2022-07-15T18:48:05.575" v="676" actId="26606"/>
          <ac:cxnSpMkLst>
            <pc:docMk/>
            <pc:sldMk cId="1475074526" sldId="327"/>
            <ac:cxnSpMk id="16" creationId="{AA2EAA10-076F-46BD-8F0F-B9A2FB77A85C}"/>
          </ac:cxnSpMkLst>
        </pc:cxnChg>
        <pc:cxnChg chg="add">
          <ac:chgData name="Ky Herreid" userId="89c5ceb6862fbc66" providerId="LiveId" clId="{36836553-5A0A-4671-92F8-49E435D76B5D}" dt="2022-07-15T18:48:05.575" v="676" actId="26606"/>
          <ac:cxnSpMkLst>
            <pc:docMk/>
            <pc:sldMk cId="1475074526" sldId="327"/>
            <ac:cxnSpMk id="17" creationId="{D891E407-403B-4764-86C9-33A56D3BCAA3}"/>
          </ac:cxnSpMkLst>
        </pc:cxnChg>
      </pc:sldChg>
      <pc:sldChg chg="addSp delSp modSp mod">
        <pc:chgData name="Ky Herreid" userId="89c5ceb6862fbc66" providerId="LiveId" clId="{36836553-5A0A-4671-92F8-49E435D76B5D}" dt="2022-07-15T18:41:39.102" v="424" actId="1036"/>
        <pc:sldMkLst>
          <pc:docMk/>
          <pc:sldMk cId="92225162" sldId="338"/>
        </pc:sldMkLst>
        <pc:picChg chg="del mod">
          <ac:chgData name="Ky Herreid" userId="89c5ceb6862fbc66" providerId="LiveId" clId="{36836553-5A0A-4671-92F8-49E435D76B5D}" dt="2022-07-15T18:41:24.743" v="410" actId="478"/>
          <ac:picMkLst>
            <pc:docMk/>
            <pc:sldMk cId="92225162" sldId="338"/>
            <ac:picMk id="6" creationId="{88AE0C59-66AF-4940-9648-D69317E2CB35}"/>
          </ac:picMkLst>
        </pc:picChg>
        <pc:picChg chg="add mod">
          <ac:chgData name="Ky Herreid" userId="89c5ceb6862fbc66" providerId="LiveId" clId="{36836553-5A0A-4671-92F8-49E435D76B5D}" dt="2022-07-15T18:41:39.102" v="424" actId="1036"/>
          <ac:picMkLst>
            <pc:docMk/>
            <pc:sldMk cId="92225162" sldId="338"/>
            <ac:picMk id="8" creationId="{37B6B543-4B1A-E480-86EA-4821086B2173}"/>
          </ac:picMkLst>
        </pc:picChg>
      </pc:sldChg>
      <pc:sldChg chg="addSp delSp modSp mod modNotesTx">
        <pc:chgData name="Ky Herreid" userId="89c5ceb6862fbc66" providerId="LiveId" clId="{36836553-5A0A-4671-92F8-49E435D76B5D}" dt="2022-07-19T13:23:44.708" v="1596" actId="20577"/>
        <pc:sldMkLst>
          <pc:docMk/>
          <pc:sldMk cId="4282156622" sldId="351"/>
        </pc:sldMkLst>
        <pc:spChg chg="add del mod">
          <ac:chgData name="Ky Herreid" userId="89c5ceb6862fbc66" providerId="LiveId" clId="{36836553-5A0A-4671-92F8-49E435D76B5D}" dt="2022-07-05T20:29:13.012" v="2" actId="478"/>
          <ac:spMkLst>
            <pc:docMk/>
            <pc:sldMk cId="4282156622" sldId="351"/>
            <ac:spMk id="3" creationId="{4D977933-CF64-BF0A-6839-E629D232581C}"/>
          </ac:spMkLst>
        </pc:spChg>
        <pc:spChg chg="del">
          <ac:chgData name="Ky Herreid" userId="89c5ceb6862fbc66" providerId="LiveId" clId="{36836553-5A0A-4671-92F8-49E435D76B5D}" dt="2022-07-05T20:29:08.491" v="0" actId="478"/>
          <ac:spMkLst>
            <pc:docMk/>
            <pc:sldMk cId="4282156622" sldId="351"/>
            <ac:spMk id="4" creationId="{00000000-0000-0000-0000-000000000000}"/>
          </ac:spMkLst>
        </pc:spChg>
        <pc:spChg chg="del">
          <ac:chgData name="Ky Herreid" userId="89c5ceb6862fbc66" providerId="LiveId" clId="{36836553-5A0A-4671-92F8-49E435D76B5D}" dt="2022-07-05T20:29:10.762" v="1" actId="478"/>
          <ac:spMkLst>
            <pc:docMk/>
            <pc:sldMk cId="4282156622" sldId="351"/>
            <ac:spMk id="6" creationId="{C821D0BE-C35D-8344-8FA4-0EC90CFF4EE6}"/>
          </ac:spMkLst>
        </pc:spChg>
        <pc:spChg chg="add mod">
          <ac:chgData name="Ky Herreid" userId="89c5ceb6862fbc66" providerId="LiveId" clId="{36836553-5A0A-4671-92F8-49E435D76B5D}" dt="2022-07-05T20:29:13.945" v="3"/>
          <ac:spMkLst>
            <pc:docMk/>
            <pc:sldMk cId="4282156622" sldId="351"/>
            <ac:spMk id="7" creationId="{13351941-6CF0-13EA-D7D8-3992507C20EB}"/>
          </ac:spMkLst>
        </pc:spChg>
        <pc:spChg chg="add mod">
          <ac:chgData name="Ky Herreid" userId="89c5ceb6862fbc66" providerId="LiveId" clId="{36836553-5A0A-4671-92F8-49E435D76B5D}" dt="2022-07-19T13:23:44.708" v="1596" actId="20577"/>
          <ac:spMkLst>
            <pc:docMk/>
            <pc:sldMk cId="4282156622" sldId="351"/>
            <ac:spMk id="8" creationId="{62BA7854-7A0F-EF07-0A1A-EF1F5F478FC4}"/>
          </ac:spMkLst>
        </pc:spChg>
      </pc:sldChg>
      <pc:sldChg chg="addSp delSp modSp mod setBg setClrOvrMap">
        <pc:chgData name="Ky Herreid" userId="89c5ceb6862fbc66" providerId="LiveId" clId="{36836553-5A0A-4671-92F8-49E435D76B5D}" dt="2022-07-15T19:05:21.008" v="1104" actId="14100"/>
        <pc:sldMkLst>
          <pc:docMk/>
          <pc:sldMk cId="2558493167" sldId="361"/>
        </pc:sldMkLst>
        <pc:spChg chg="mod ord">
          <ac:chgData name="Ky Herreid" userId="89c5ceb6862fbc66" providerId="LiveId" clId="{36836553-5A0A-4671-92F8-49E435D76B5D}" dt="2022-07-15T18:46:17.805" v="665" actId="26606"/>
          <ac:spMkLst>
            <pc:docMk/>
            <pc:sldMk cId="2558493167" sldId="361"/>
            <ac:spMk id="2" creationId="{82E7B80E-5F72-FF0B-54E2-B1BB4F562CC2}"/>
          </ac:spMkLst>
        </pc:spChg>
        <pc:spChg chg="del mod ord">
          <ac:chgData name="Ky Herreid" userId="89c5ceb6862fbc66" providerId="LiveId" clId="{36836553-5A0A-4671-92F8-49E435D76B5D}" dt="2022-07-15T18:57:55.510" v="718" actId="478"/>
          <ac:spMkLst>
            <pc:docMk/>
            <pc:sldMk cId="2558493167" sldId="361"/>
            <ac:spMk id="5" creationId="{98C20F89-963F-E64E-BFD7-147EDF198B16}"/>
          </ac:spMkLst>
        </pc:spChg>
        <pc:spChg chg="add del">
          <ac:chgData name="Ky Herreid" userId="89c5ceb6862fbc66" providerId="LiveId" clId="{36836553-5A0A-4671-92F8-49E435D76B5D}" dt="2022-07-15T18:39:48.808" v="389" actId="26606"/>
          <ac:spMkLst>
            <pc:docMk/>
            <pc:sldMk cId="2558493167" sldId="361"/>
            <ac:spMk id="10" creationId="{9B7AD9F6-8CE7-4299-8FC6-328F4DCD3FF9}"/>
          </ac:spMkLst>
        </pc:spChg>
        <pc:spChg chg="add del">
          <ac:chgData name="Ky Herreid" userId="89c5ceb6862fbc66" providerId="LiveId" clId="{36836553-5A0A-4671-92F8-49E435D76B5D}" dt="2022-07-15T18:57:41.172" v="704" actId="22"/>
          <ac:spMkLst>
            <pc:docMk/>
            <pc:sldMk cId="2558493167" sldId="361"/>
            <ac:spMk id="11" creationId="{57C03C38-4170-788E-D8D4-2101917197B9}"/>
          </ac:spMkLst>
        </pc:spChg>
        <pc:spChg chg="add del">
          <ac:chgData name="Ky Herreid" userId="89c5ceb6862fbc66" providerId="LiveId" clId="{36836553-5A0A-4671-92F8-49E435D76B5D}" dt="2022-07-15T18:39:48.808" v="389" actId="26606"/>
          <ac:spMkLst>
            <pc:docMk/>
            <pc:sldMk cId="2558493167" sldId="361"/>
            <ac:spMk id="12" creationId="{F49775AF-8896-43EE-92C6-83497D6DC56F}"/>
          </ac:spMkLst>
        </pc:spChg>
        <pc:spChg chg="add del">
          <ac:chgData name="Ky Herreid" userId="89c5ceb6862fbc66" providerId="LiveId" clId="{36836553-5A0A-4671-92F8-49E435D76B5D}" dt="2022-07-15T18:39:59.135" v="391" actId="26606"/>
          <ac:spMkLst>
            <pc:docMk/>
            <pc:sldMk cId="2558493167" sldId="361"/>
            <ac:spMk id="14" creationId="{AF2F604E-43BE-4DC3-B983-E071523364F8}"/>
          </ac:spMkLst>
        </pc:spChg>
        <pc:spChg chg="add del">
          <ac:chgData name="Ky Herreid" userId="89c5ceb6862fbc66" providerId="LiveId" clId="{36836553-5A0A-4671-92F8-49E435D76B5D}" dt="2022-07-15T18:39:59.135" v="391" actId="26606"/>
          <ac:spMkLst>
            <pc:docMk/>
            <pc:sldMk cId="2558493167" sldId="361"/>
            <ac:spMk id="15" creationId="{E91DC736-0EF8-4F87-9146-EBF1D2EE4D3D}"/>
          </ac:spMkLst>
        </pc:spChg>
        <pc:spChg chg="add mod">
          <ac:chgData name="Ky Herreid" userId="89c5ceb6862fbc66" providerId="LiveId" clId="{36836553-5A0A-4671-92F8-49E435D76B5D}" dt="2022-07-15T19:05:21.008" v="1104" actId="14100"/>
          <ac:spMkLst>
            <pc:docMk/>
            <pc:sldMk cId="2558493167" sldId="361"/>
            <ac:spMk id="15" creationId="{E9F7DC25-9DF5-43A9-13A4-1D6B0CA9F240}"/>
          </ac:spMkLst>
        </pc:spChg>
        <pc:spChg chg="add del">
          <ac:chgData name="Ky Herreid" userId="89c5ceb6862fbc66" providerId="LiveId" clId="{36836553-5A0A-4671-92F8-49E435D76B5D}" dt="2022-07-15T18:39:59.135" v="391" actId="26606"/>
          <ac:spMkLst>
            <pc:docMk/>
            <pc:sldMk cId="2558493167" sldId="361"/>
            <ac:spMk id="16" creationId="{08C9B587-E65E-4B52-B37C-ABEBB6E87928}"/>
          </ac:spMkLst>
        </pc:spChg>
        <pc:spChg chg="add del">
          <ac:chgData name="Ky Herreid" userId="89c5ceb6862fbc66" providerId="LiveId" clId="{36836553-5A0A-4671-92F8-49E435D76B5D}" dt="2022-07-15T18:39:59.135" v="391" actId="26606"/>
          <ac:spMkLst>
            <pc:docMk/>
            <pc:sldMk cId="2558493167" sldId="361"/>
            <ac:spMk id="17" creationId="{097CD68E-23E3-4007-8847-CD0944C4F7BE}"/>
          </ac:spMkLst>
        </pc:spChg>
        <pc:spChg chg="add del">
          <ac:chgData name="Ky Herreid" userId="89c5ceb6862fbc66" providerId="LiveId" clId="{36836553-5A0A-4671-92F8-49E435D76B5D}" dt="2022-07-15T18:46:17.805" v="665" actId="26606"/>
          <ac:spMkLst>
            <pc:docMk/>
            <pc:sldMk cId="2558493167" sldId="361"/>
            <ac:spMk id="19" creationId="{E49CC64F-7275-4E33-961B-0C5CDC439875}"/>
          </ac:spMkLst>
        </pc:spChg>
        <pc:spChg chg="add">
          <ac:chgData name="Ky Herreid" userId="89c5ceb6862fbc66" providerId="LiveId" clId="{36836553-5A0A-4671-92F8-49E435D76B5D}" dt="2022-07-15T18:46:17.805" v="665" actId="26606"/>
          <ac:spMkLst>
            <pc:docMk/>
            <pc:sldMk cId="2558493167" sldId="361"/>
            <ac:spMk id="24" creationId="{37C89E4B-3C9F-44B9-8B86-D9E3D112D8EC}"/>
          </ac:spMkLst>
        </pc:spChg>
        <pc:picChg chg="add del mod ord">
          <ac:chgData name="Ky Herreid" userId="89c5ceb6862fbc66" providerId="LiveId" clId="{36836553-5A0A-4671-92F8-49E435D76B5D}" dt="2022-07-15T18:55:59.440" v="678" actId="478"/>
          <ac:picMkLst>
            <pc:docMk/>
            <pc:sldMk cId="2558493167" sldId="361"/>
            <ac:picMk id="4" creationId="{398DFE97-BBFA-A47B-B168-44E7EC4635A6}"/>
          </ac:picMkLst>
        </pc:picChg>
        <pc:picChg chg="add del mod">
          <ac:chgData name="Ky Herreid" userId="89c5ceb6862fbc66" providerId="LiveId" clId="{36836553-5A0A-4671-92F8-49E435D76B5D}" dt="2022-07-14T17:40:16.077" v="48" actId="478"/>
          <ac:picMkLst>
            <pc:docMk/>
            <pc:sldMk cId="2558493167" sldId="361"/>
            <ac:picMk id="4" creationId="{C7E307E3-D406-B5E7-4FF7-04144C8319D2}"/>
          </ac:picMkLst>
        </pc:picChg>
        <pc:picChg chg="add del mod">
          <ac:chgData name="Ky Herreid" userId="89c5ceb6862fbc66" providerId="LiveId" clId="{36836553-5A0A-4671-92F8-49E435D76B5D}" dt="2022-07-15T18:57:45.150" v="715" actId="931"/>
          <ac:picMkLst>
            <pc:docMk/>
            <pc:sldMk cId="2558493167" sldId="361"/>
            <ac:picMk id="6" creationId="{2E2BBE66-2986-0B8D-00D8-04FF5701E00A}"/>
          </ac:picMkLst>
        </pc:picChg>
        <pc:picChg chg="add mod">
          <ac:chgData name="Ky Herreid" userId="89c5ceb6862fbc66" providerId="LiveId" clId="{36836553-5A0A-4671-92F8-49E435D76B5D}" dt="2022-07-15T19:04:33.350" v="1102" actId="14100"/>
          <ac:picMkLst>
            <pc:docMk/>
            <pc:sldMk cId="2558493167" sldId="361"/>
            <ac:picMk id="9" creationId="{02D5193F-0079-4648-4843-E72DEF82E6AC}"/>
          </ac:picMkLst>
        </pc:picChg>
        <pc:picChg chg="del">
          <ac:chgData name="Ky Herreid" userId="89c5ceb6862fbc66" providerId="LiveId" clId="{36836553-5A0A-4671-92F8-49E435D76B5D}" dt="2022-07-14T17:39:08.007" v="12" actId="478"/>
          <ac:picMkLst>
            <pc:docMk/>
            <pc:sldMk cId="2558493167" sldId="361"/>
            <ac:picMk id="3074" creationId="{25E4C989-84CC-BB4A-A427-43DD0E0E22B8}"/>
          </ac:picMkLst>
        </pc:picChg>
        <pc:cxnChg chg="add">
          <ac:chgData name="Ky Herreid" userId="89c5ceb6862fbc66" providerId="LiveId" clId="{36836553-5A0A-4671-92F8-49E435D76B5D}" dt="2022-07-15T18:46:17.805" v="665" actId="26606"/>
          <ac:cxnSpMkLst>
            <pc:docMk/>
            <pc:sldMk cId="2558493167" sldId="361"/>
            <ac:cxnSpMk id="26" creationId="{AA2EAA10-076F-46BD-8F0F-B9A2FB77A85C}"/>
          </ac:cxnSpMkLst>
        </pc:cxnChg>
        <pc:cxnChg chg="add">
          <ac:chgData name="Ky Herreid" userId="89c5ceb6862fbc66" providerId="LiveId" clId="{36836553-5A0A-4671-92F8-49E435D76B5D}" dt="2022-07-15T18:46:17.805" v="665" actId="26606"/>
          <ac:cxnSpMkLst>
            <pc:docMk/>
            <pc:sldMk cId="2558493167" sldId="361"/>
            <ac:cxnSpMk id="28" creationId="{D891E407-403B-4764-86C9-33A56D3BCAA3}"/>
          </ac:cxnSpMkLst>
        </pc:cxnChg>
      </pc:sldChg>
      <pc:sldChg chg="addSp delSp modSp mod">
        <pc:chgData name="Ky Herreid" userId="89c5ceb6862fbc66" providerId="LiveId" clId="{36836553-5A0A-4671-92F8-49E435D76B5D}" dt="2022-07-15T18:42:11.532" v="450" actId="1035"/>
        <pc:sldMkLst>
          <pc:docMk/>
          <pc:sldMk cId="2561654964" sldId="372"/>
        </pc:sldMkLst>
        <pc:picChg chg="del mod">
          <ac:chgData name="Ky Herreid" userId="89c5ceb6862fbc66" providerId="LiveId" clId="{36836553-5A0A-4671-92F8-49E435D76B5D}" dt="2022-07-15T18:41:47.842" v="426" actId="478"/>
          <ac:picMkLst>
            <pc:docMk/>
            <pc:sldMk cId="2561654964" sldId="372"/>
            <ac:picMk id="5" creationId="{0159D507-78EA-3F47-98AA-285AC18A3064}"/>
          </ac:picMkLst>
        </pc:picChg>
        <pc:picChg chg="add mod">
          <ac:chgData name="Ky Herreid" userId="89c5ceb6862fbc66" providerId="LiveId" clId="{36836553-5A0A-4671-92F8-49E435D76B5D}" dt="2022-07-15T18:42:11.532" v="450" actId="1035"/>
          <ac:picMkLst>
            <pc:docMk/>
            <pc:sldMk cId="2561654964" sldId="372"/>
            <ac:picMk id="7" creationId="{1A4FDB92-2A00-E110-9A22-A34A578EED5D}"/>
          </ac:picMkLst>
        </pc:picChg>
      </pc:sldChg>
      <pc:sldChg chg="modSp">
        <pc:chgData name="Ky Herreid" userId="89c5ceb6862fbc66" providerId="LiveId" clId="{36836553-5A0A-4671-92F8-49E435D76B5D}" dt="2022-07-15T18:51:04.091" v="677" actId="1076"/>
        <pc:sldMkLst>
          <pc:docMk/>
          <pc:sldMk cId="1084163288" sldId="381"/>
        </pc:sldMkLst>
        <pc:picChg chg="mod">
          <ac:chgData name="Ky Herreid" userId="89c5ceb6862fbc66" providerId="LiveId" clId="{36836553-5A0A-4671-92F8-49E435D76B5D}" dt="2022-07-15T18:51:04.091" v="677" actId="1076"/>
          <ac:picMkLst>
            <pc:docMk/>
            <pc:sldMk cId="1084163288" sldId="381"/>
            <ac:picMk id="5" creationId="{D67CFC8E-0EF7-8043-981B-815C5A1C532E}"/>
          </ac:picMkLst>
        </pc:picChg>
      </pc:sldChg>
      <pc:sldChg chg="addSp delSp modSp mod setBg">
        <pc:chgData name="Ky Herreid" userId="89c5ceb6862fbc66" providerId="LiveId" clId="{36836553-5A0A-4671-92F8-49E435D76B5D}" dt="2022-07-14T17:49:27.334" v="364" actId="20577"/>
        <pc:sldMkLst>
          <pc:docMk/>
          <pc:sldMk cId="3552086060" sldId="384"/>
        </pc:sldMkLst>
        <pc:spChg chg="mod">
          <ac:chgData name="Ky Herreid" userId="89c5ceb6862fbc66" providerId="LiveId" clId="{36836553-5A0A-4671-92F8-49E435D76B5D}" dt="2022-07-14T17:49:27.334" v="364" actId="20577"/>
          <ac:spMkLst>
            <pc:docMk/>
            <pc:sldMk cId="3552086060" sldId="384"/>
            <ac:spMk id="3" creationId="{A981DC60-FBF3-DB43-92DB-22154236EEC0}"/>
          </ac:spMkLst>
        </pc:spChg>
        <pc:spChg chg="add del">
          <ac:chgData name="Ky Herreid" userId="89c5ceb6862fbc66" providerId="LiveId" clId="{36836553-5A0A-4671-92F8-49E435D76B5D}" dt="2022-07-14T17:45:56.450" v="331"/>
          <ac:spMkLst>
            <pc:docMk/>
            <pc:sldMk cId="3552086060" sldId="384"/>
            <ac:spMk id="5" creationId="{0488AB1C-F433-EDC7-771A-A359414C228C}"/>
          </ac:spMkLst>
        </pc:spChg>
        <pc:spChg chg="add del">
          <ac:chgData name="Ky Herreid" userId="89c5ceb6862fbc66" providerId="LiveId" clId="{36836553-5A0A-4671-92F8-49E435D76B5D}" dt="2022-07-14T17:45:56.450" v="331"/>
          <ac:spMkLst>
            <pc:docMk/>
            <pc:sldMk cId="3552086060" sldId="384"/>
            <ac:spMk id="6" creationId="{6805CC03-13F3-084B-337E-AF7476D7765C}"/>
          </ac:spMkLst>
        </pc:spChg>
        <pc:spChg chg="add del">
          <ac:chgData name="Ky Herreid" userId="89c5ceb6862fbc66" providerId="LiveId" clId="{36836553-5A0A-4671-92F8-49E435D76B5D}" dt="2022-07-14T17:45:56.450" v="331"/>
          <ac:spMkLst>
            <pc:docMk/>
            <pc:sldMk cId="3552086060" sldId="384"/>
            <ac:spMk id="7" creationId="{84F3D164-DB39-F913-13BF-D2B575668745}"/>
          </ac:spMkLst>
        </pc:spChg>
        <pc:picChg chg="add del">
          <ac:chgData name="Ky Herreid" userId="89c5ceb6862fbc66" providerId="LiveId" clId="{36836553-5A0A-4671-92F8-49E435D76B5D}" dt="2022-07-14T17:45:56.450" v="331"/>
          <ac:picMkLst>
            <pc:docMk/>
            <pc:sldMk cId="3552086060" sldId="384"/>
            <ac:picMk id="1028" creationId="{AAC31B5A-6B76-DC78-E229-6F15CBE728DB}"/>
          </ac:picMkLst>
        </pc:picChg>
      </pc:sldChg>
      <pc:sldChg chg="modSp mod">
        <pc:chgData name="Ky Herreid" userId="89c5ceb6862fbc66" providerId="LiveId" clId="{36836553-5A0A-4671-92F8-49E435D76B5D}" dt="2022-07-15T18:45:28.815" v="664"/>
        <pc:sldMkLst>
          <pc:docMk/>
          <pc:sldMk cId="795719661" sldId="385"/>
        </pc:sldMkLst>
        <pc:spChg chg="mod">
          <ac:chgData name="Ky Herreid" userId="89c5ceb6862fbc66" providerId="LiveId" clId="{36836553-5A0A-4671-92F8-49E435D76B5D}" dt="2022-07-15T18:45:28.815" v="664"/>
          <ac:spMkLst>
            <pc:docMk/>
            <pc:sldMk cId="795719661" sldId="385"/>
            <ac:spMk id="3" creationId="{A981DC60-FBF3-DB43-92DB-22154236EEC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162AA-5B2D-B649-BB02-8C1C73A1029B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A9EC3-A994-E84D-AA3F-624430DFD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637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Disclaimer: </a:t>
            </a:r>
            <a:r>
              <a:rPr lang="en-US" i="0" dirty="0"/>
              <a:t>Please note that this case study is a work of fiction. The persons portrayed in the photos are not the actual </a:t>
            </a:r>
            <a:r>
              <a:rPr lang="en-US" i="0"/>
              <a:t>characters represented </a:t>
            </a:r>
            <a:r>
              <a:rPr lang="en-US" i="0" dirty="0"/>
              <a:t>in the story.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A9EC3-A994-E84D-AA3F-624430DFDB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3604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A9EC3-A994-E84D-AA3F-624430DFDBD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883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A9EC3-A994-E84D-AA3F-624430DFDBD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373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A9EC3-A994-E84D-AA3F-624430DFDBD2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229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A9EC3-A994-E84D-AA3F-624430DFDB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78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A9EC3-A994-E84D-AA3F-624430DFDBD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896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A9EC3-A994-E84D-AA3F-624430DFDBD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A9EC3-A994-E84D-AA3F-624430DFDBD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560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A9EC3-A994-E84D-AA3F-624430DFDBD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48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A9EC3-A994-E84D-AA3F-624430DFDBD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12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A9EC3-A994-E84D-AA3F-624430DFDBD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189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A9EC3-A994-E84D-AA3F-624430DFDBD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28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46A53-4A23-4A26-8C03-BF30A7512C76}" type="datetime1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0A48-2505-E84B-A364-A8E90E5AF1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D07D-2722-4F03-B342-41AFA6104593}" type="datetime1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0A48-2505-E84B-A364-A8E90E5AF1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3B105-36F4-442C-B566-1FD43C19B700}" type="datetime1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0A48-2505-E84B-A364-A8E90E5AF1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BE72F-91CB-4C3E-B054-3CAC6ACB63DF}" type="datetime1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0A48-2505-E84B-A364-A8E90E5AF1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D4112-C463-401E-809E-3E402D4148A0}" type="datetime1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0A48-2505-E84B-A364-A8E90E5AF1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A2E1A-53B5-4F3C-8339-AA8077E9FAAE}" type="datetime1">
              <a:rPr lang="en-US" smtClean="0"/>
              <a:t>7/19/2022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0A48-2505-E84B-A364-A8E90E5AF1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9437D-FBD0-4ABF-840A-83FDFEB8B5B2}" type="datetime1">
              <a:rPr lang="en-US" smtClean="0"/>
              <a:t>7/19/2022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0A48-2505-E84B-A364-A8E90E5AF1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44B26-AD93-40F5-B0F8-3BABDC9924B2}" type="datetime1">
              <a:rPr lang="en-US" smtClean="0"/>
              <a:t>7/19/2022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0A48-2505-E84B-A364-A8E90E5AF1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F8C4-07BE-4E34-A895-DAFC9C8396FD}" type="datetime1">
              <a:rPr lang="en-US" smtClean="0"/>
              <a:t>7/19/2022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0A48-2505-E84B-A364-A8E90E5AF1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4EA9C-1880-417B-AC8E-E581C9EDDDD2}" type="datetime1">
              <a:rPr lang="en-US" smtClean="0"/>
              <a:t>7/19/2022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0A48-2505-E84B-A364-A8E90E5AF1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1B065-CA96-482F-9B65-ED130F43B522}" type="datetime1">
              <a:rPr lang="en-US" smtClean="0"/>
              <a:t>7/19/2022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0A48-2505-E84B-A364-A8E90E5AF1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2CC7D-072E-45D4-A33A-9061A3EC4BB4}" type="datetime1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D0A48-2505-E84B-A364-A8E90E5AF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817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30478819@N08/50285438421" TargetMode="External"/><Relationship Id="rId13" Type="http://schemas.openxmlformats.org/officeDocument/2006/relationships/hyperlink" Target="https://www.flickr.com/photos/12357841@N02" TargetMode="External"/><Relationship Id="rId18" Type="http://schemas.openxmlformats.org/officeDocument/2006/relationships/hyperlink" Target="https://www.flickr.com/photos/27345927@N07/4419649736" TargetMode="External"/><Relationship Id="rId3" Type="http://schemas.openxmlformats.org/officeDocument/2006/relationships/hyperlink" Target="https://www.flickr.com/photos/84617037@N00" TargetMode="External"/><Relationship Id="rId21" Type="http://schemas.openxmlformats.org/officeDocument/2006/relationships/hyperlink" Target="https://www.flickr.com/photos/36521980095@N01" TargetMode="External"/><Relationship Id="rId7" Type="http://schemas.openxmlformats.org/officeDocument/2006/relationships/hyperlink" Target="https://creativecommons.org/licenses/by-sa/2.0/?ref=ccsearch&amp;atype=rich" TargetMode="External"/><Relationship Id="rId12" Type="http://schemas.openxmlformats.org/officeDocument/2006/relationships/hyperlink" Target="https://www.flickr.com/photos/12357841@N02/14279613201" TargetMode="External"/><Relationship Id="rId17" Type="http://schemas.openxmlformats.org/officeDocument/2006/relationships/hyperlink" Target="https://www.flickr.com/photos/24867024@N00" TargetMode="External"/><Relationship Id="rId2" Type="http://schemas.openxmlformats.org/officeDocument/2006/relationships/hyperlink" Target="https://www.flickr.com/photos/84617037@N00/19438695" TargetMode="External"/><Relationship Id="rId16" Type="http://schemas.openxmlformats.org/officeDocument/2006/relationships/hyperlink" Target="https://www.flickr.com/photos/24867024@N00/13372610314" TargetMode="External"/><Relationship Id="rId20" Type="http://schemas.openxmlformats.org/officeDocument/2006/relationships/hyperlink" Target="https://www.flickr.com/photos/36521980095@N01/1538410480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hotos/80502676@N00" TargetMode="External"/><Relationship Id="rId11" Type="http://schemas.openxmlformats.org/officeDocument/2006/relationships/hyperlink" Target="https://www.flickr.com/photos/39160147@N03" TargetMode="External"/><Relationship Id="rId5" Type="http://schemas.openxmlformats.org/officeDocument/2006/relationships/hyperlink" Target="https://www.flickr.com/photos/80502676@N00/7888705" TargetMode="External"/><Relationship Id="rId15" Type="http://schemas.openxmlformats.org/officeDocument/2006/relationships/hyperlink" Target="https://www.flickr.com/photos/47264866@N00" TargetMode="External"/><Relationship Id="rId23" Type="http://schemas.openxmlformats.org/officeDocument/2006/relationships/hyperlink" Target="https://www.flickr.com/photos/98425334@N00" TargetMode="External"/><Relationship Id="rId10" Type="http://schemas.openxmlformats.org/officeDocument/2006/relationships/hyperlink" Target="https://www.flickr.com/photos/39160147@N03/16451040227" TargetMode="External"/><Relationship Id="rId19" Type="http://schemas.openxmlformats.org/officeDocument/2006/relationships/hyperlink" Target="https://www.flickr.com/photos/27345927@N07" TargetMode="External"/><Relationship Id="rId4" Type="http://schemas.openxmlformats.org/officeDocument/2006/relationships/hyperlink" Target="https://creativecommons.org/licenses/by/2.0/?ref=ccsearch&amp;atype=rich" TargetMode="External"/><Relationship Id="rId9" Type="http://schemas.openxmlformats.org/officeDocument/2006/relationships/hyperlink" Target="https://www.flickr.com/photos/30478819@N08" TargetMode="External"/><Relationship Id="rId14" Type="http://schemas.openxmlformats.org/officeDocument/2006/relationships/hyperlink" Target="https://www.flickr.com/photos/47264866@N00/8621004112" TargetMode="External"/><Relationship Id="rId22" Type="http://schemas.openxmlformats.org/officeDocument/2006/relationships/hyperlink" Target="https://www.flickr.com/photos/98425334@N00/106098741" TargetMode="Externa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4.0/" TargetMode="External"/><Relationship Id="rId3" Type="http://schemas.openxmlformats.org/officeDocument/2006/relationships/hyperlink" Target="https://commons.wikimedia.org/w/index.php?title=User:SrhGreenwood&amp;action=edit&amp;redlink=1" TargetMode="External"/><Relationship Id="rId7" Type="http://schemas.openxmlformats.org/officeDocument/2006/relationships/hyperlink" Target="https://creativecommons.org/licenses/by-sa/2.0/?ref=ccsearch&amp;atype=rich" TargetMode="External"/><Relationship Id="rId12" Type="http://schemas.openxmlformats.org/officeDocument/2006/relationships/hyperlink" Target="https://creativecommons.org/licenses/by/2.0/?ref=ccsearch&amp;atype=rich" TargetMode="External"/><Relationship Id="rId2" Type="http://schemas.openxmlformats.org/officeDocument/2006/relationships/hyperlink" Target="https://commons.wikimedia.org/w/index.php?curid=7164212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hotos/80502676@N00" TargetMode="External"/><Relationship Id="rId11" Type="http://schemas.openxmlformats.org/officeDocument/2006/relationships/hyperlink" Target="https://www.flickr.com/photos/30478819@N08" TargetMode="External"/><Relationship Id="rId5" Type="http://schemas.openxmlformats.org/officeDocument/2006/relationships/hyperlink" Target="https://www.flickr.com/photos/80502676@N00/7888705" TargetMode="External"/><Relationship Id="rId10" Type="http://schemas.openxmlformats.org/officeDocument/2006/relationships/hyperlink" Target="https://www.flickr.com/photos/30478819@N08/50285438421" TargetMode="External"/><Relationship Id="rId4" Type="http://schemas.openxmlformats.org/officeDocument/2006/relationships/hyperlink" Target="https://creativecommons.org/licenses/by-sa/4.0?ref=ccsearch&amp;atype=rich" TargetMode="External"/><Relationship Id="rId9" Type="http://schemas.openxmlformats.org/officeDocument/2006/relationships/hyperlink" Target="https://commons.wikimedia.org/wiki/File:Flower_Illustration.png" TargetMode="Externa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/index.php?title=User:An.ha&amp;action=edit&amp;redlink=1" TargetMode="External"/><Relationship Id="rId13" Type="http://schemas.openxmlformats.org/officeDocument/2006/relationships/hyperlink" Target="https://www.flickr.com/photos/64194289@N04" TargetMode="External"/><Relationship Id="rId18" Type="http://schemas.openxmlformats.org/officeDocument/2006/relationships/hyperlink" Target="https://www.flickr.com/photos/43663768@N04" TargetMode="External"/><Relationship Id="rId3" Type="http://schemas.openxmlformats.org/officeDocument/2006/relationships/hyperlink" Target="https://commons.wikimedia.org/wiki/File:Flower_Illustration.png" TargetMode="External"/><Relationship Id="rId21" Type="http://schemas.openxmlformats.org/officeDocument/2006/relationships/hyperlink" Target="https://www.flickr.com/photos/31031835@N08/3212209996" TargetMode="External"/><Relationship Id="rId7" Type="http://schemas.openxmlformats.org/officeDocument/2006/relationships/hyperlink" Target="https://commons.wikimedia.org/w/index.php?curid=20627930" TargetMode="External"/><Relationship Id="rId12" Type="http://schemas.openxmlformats.org/officeDocument/2006/relationships/hyperlink" Target="https://www.flickr.com/photos/64194289@N04/6891238454" TargetMode="External"/><Relationship Id="rId17" Type="http://schemas.openxmlformats.org/officeDocument/2006/relationships/hyperlink" Target="https://www.flickr.com/photos/43663768@N04/5591677002" TargetMode="External"/><Relationship Id="rId2" Type="http://schemas.openxmlformats.org/officeDocument/2006/relationships/hyperlink" Target="https://creativecommons.org/licenses/by-sa/4.0/" TargetMode="External"/><Relationship Id="rId16" Type="http://schemas.openxmlformats.org/officeDocument/2006/relationships/hyperlink" Target="https://creativecommons.org/licenses/by-sa/2.0/?ref=ccsearch&amp;atype=rich" TargetMode="External"/><Relationship Id="rId20" Type="http://schemas.openxmlformats.org/officeDocument/2006/relationships/hyperlink" Target="https://www.flickr.com/photos/9659706@N0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/2.0/?ref=ccsearch&amp;atype=rich" TargetMode="External"/><Relationship Id="rId11" Type="http://schemas.openxmlformats.org/officeDocument/2006/relationships/hyperlink" Target="https://www.flickr.com/photos/53133240@N00" TargetMode="External"/><Relationship Id="rId5" Type="http://schemas.openxmlformats.org/officeDocument/2006/relationships/hyperlink" Target="https://www.flickr.com/photos/30478819@N08" TargetMode="External"/><Relationship Id="rId15" Type="http://schemas.openxmlformats.org/officeDocument/2006/relationships/hyperlink" Target="https://www.flickr.com/photos/16405999@N00" TargetMode="External"/><Relationship Id="rId10" Type="http://schemas.openxmlformats.org/officeDocument/2006/relationships/hyperlink" Target="https://www.flickr.com/photos/53133240@N00/7308126710" TargetMode="External"/><Relationship Id="rId19" Type="http://schemas.openxmlformats.org/officeDocument/2006/relationships/hyperlink" Target="https://www.flickr.com/photos/9659706@N05/1233748901" TargetMode="External"/><Relationship Id="rId4" Type="http://schemas.openxmlformats.org/officeDocument/2006/relationships/hyperlink" Target="https://www.flickr.com/photos/30478819@N08/50285438421" TargetMode="External"/><Relationship Id="rId9" Type="http://schemas.openxmlformats.org/officeDocument/2006/relationships/hyperlink" Target="https://creativecommons.org/licenses/by-sa/3.0?ref=ccsearch&amp;atype=rich" TargetMode="External"/><Relationship Id="rId14" Type="http://schemas.openxmlformats.org/officeDocument/2006/relationships/hyperlink" Target="https://www.flickr.com/photos/16405999@N00/74503976" TargetMode="External"/><Relationship Id="rId22" Type="http://schemas.openxmlformats.org/officeDocument/2006/relationships/hyperlink" Target="https://www.flickr.com/photos/31031835@N08" TargetMode="Externa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User:Stefan.lefnaer" TargetMode="External"/><Relationship Id="rId3" Type="http://schemas.openxmlformats.org/officeDocument/2006/relationships/hyperlink" Target="https://www.flickr.com/photos/35478170@N08" TargetMode="External"/><Relationship Id="rId7" Type="http://schemas.openxmlformats.org/officeDocument/2006/relationships/hyperlink" Target="https://commons.wikimedia.org/w/index.php?curid=56215889" TargetMode="External"/><Relationship Id="rId12" Type="http://schemas.openxmlformats.org/officeDocument/2006/relationships/hyperlink" Target="https://www.flickr.com/photos/35478170@N08/19982258961" TargetMode="External"/><Relationship Id="rId2" Type="http://schemas.openxmlformats.org/officeDocument/2006/relationships/hyperlink" Target="https://www.flickr.com/photos/35478170@N08/1935605588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hotos/44124477712@N01" TargetMode="External"/><Relationship Id="rId11" Type="http://schemas.openxmlformats.org/officeDocument/2006/relationships/hyperlink" Target="https://creativecommons.org/publicdomain/zero/1.0/?ref=ccsearch&amp;atype=rich" TargetMode="External"/><Relationship Id="rId5" Type="http://schemas.openxmlformats.org/officeDocument/2006/relationships/hyperlink" Target="https://www.flickr.com/photos/44124477712@N01/14541483344" TargetMode="External"/><Relationship Id="rId10" Type="http://schemas.openxmlformats.org/officeDocument/2006/relationships/hyperlink" Target="http://n2t.net/ark:/65665/31130bad3-cb26-4a34-834b-419c3904be83" TargetMode="External"/><Relationship Id="rId4" Type="http://schemas.openxmlformats.org/officeDocument/2006/relationships/hyperlink" Target="https://creativecommons.org/licenses/by-sa/2.0/?ref=ccsearch&amp;atype=rich" TargetMode="External"/><Relationship Id="rId9" Type="http://schemas.openxmlformats.org/officeDocument/2006/relationships/hyperlink" Target="https://creativecommons.org/licenses/by-sa/4.0?ref=ccsearch&amp;atype=rich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User:Stefan.lefnaer" TargetMode="External"/><Relationship Id="rId3" Type="http://schemas.openxmlformats.org/officeDocument/2006/relationships/hyperlink" Target="https://www.flickr.com/photos/35478170@N08" TargetMode="External"/><Relationship Id="rId7" Type="http://schemas.openxmlformats.org/officeDocument/2006/relationships/hyperlink" Target="https://commons.wikimedia.org/w/index.php?curid=56215889" TargetMode="External"/><Relationship Id="rId12" Type="http://schemas.openxmlformats.org/officeDocument/2006/relationships/hyperlink" Target="https://www.flickr.com/photos/35478170@N08/19982258961" TargetMode="External"/><Relationship Id="rId2" Type="http://schemas.openxmlformats.org/officeDocument/2006/relationships/hyperlink" Target="https://www.flickr.com/photos/35478170@N08/1935605588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hotos/44124477712@N01" TargetMode="External"/><Relationship Id="rId11" Type="http://schemas.openxmlformats.org/officeDocument/2006/relationships/hyperlink" Target="https://creativecommons.org/publicdomain/zero/1.0/?ref=ccsearch&amp;atype=rich" TargetMode="External"/><Relationship Id="rId5" Type="http://schemas.openxmlformats.org/officeDocument/2006/relationships/hyperlink" Target="https://www.flickr.com/photos/44124477712@N01/14541483344" TargetMode="External"/><Relationship Id="rId10" Type="http://schemas.openxmlformats.org/officeDocument/2006/relationships/hyperlink" Target="http://n2t.net/ark:/65665/31130bad3-cb26-4a34-834b-419c3904be83" TargetMode="External"/><Relationship Id="rId4" Type="http://schemas.openxmlformats.org/officeDocument/2006/relationships/hyperlink" Target="https://creativecommons.org/licenses/by-sa/2.0/?ref=ccsearch&amp;atype=rich" TargetMode="External"/><Relationship Id="rId9" Type="http://schemas.openxmlformats.org/officeDocument/2006/relationships/hyperlink" Target="https://creativecommons.org/licenses/by-sa/4.0?ref=ccsearch&amp;atype=rich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orse Chow">
            <a:extLst>
              <a:ext uri="{FF2B5EF4-FFF2-40B4-BE49-F238E27FC236}">
                <a16:creationId xmlns:a16="http://schemas.microsoft.com/office/drawing/2014/main" id="{62A9650E-DDA6-7B46-8C25-DEED8E31C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9622" y="495978"/>
            <a:ext cx="2484756" cy="189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13351941-6CF0-13EA-D7D8-3992507C2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799" y="2235200"/>
            <a:ext cx="7772400" cy="2387600"/>
          </a:xfrm>
        </p:spPr>
        <p:txBody>
          <a:bodyPr>
            <a:normAutofit/>
          </a:bodyPr>
          <a:lstStyle/>
          <a:p>
            <a:r>
              <a:rPr lang="en-US" dirty="0"/>
              <a:t>The Thorny Issue of the Yellow Star-Thistle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BA7854-7A0F-EF07-0A1A-EF1F5F478FC4}"/>
              </a:ext>
            </a:extLst>
          </p:cNvPr>
          <p:cNvSpPr txBox="1"/>
          <p:nvPr/>
        </p:nvSpPr>
        <p:spPr>
          <a:xfrm>
            <a:off x="805069" y="4641951"/>
            <a:ext cx="75338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Monotype Corsiva" panose="03010101010201010101" pitchFamily="66" charset="0"/>
              </a:rPr>
              <a:t>by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 err="1"/>
              <a:t>Mariëlle</a:t>
            </a:r>
            <a:r>
              <a:rPr lang="en-US" sz="2400"/>
              <a:t> H. </a:t>
            </a:r>
            <a:r>
              <a:rPr lang="en-US" sz="2400" dirty="0" err="1"/>
              <a:t>Hoefnagels</a:t>
            </a:r>
            <a:endParaRPr lang="en-US" sz="2400" dirty="0"/>
          </a:p>
          <a:p>
            <a:pPr algn="ctr"/>
            <a:r>
              <a:rPr lang="en-US" sz="2400" dirty="0"/>
              <a:t>Department of Microbiology and Plant Biology</a:t>
            </a:r>
          </a:p>
          <a:p>
            <a:pPr algn="ctr"/>
            <a:r>
              <a:rPr lang="en-US" sz="2400" dirty="0"/>
              <a:t>University of Oklahoma</a:t>
            </a:r>
          </a:p>
        </p:txBody>
      </p:sp>
    </p:spTree>
    <p:extLst>
      <p:ext uri="{BB962C8B-B14F-4D97-AF65-F5344CB8AC3E}">
        <p14:creationId xmlns:p14="http://schemas.microsoft.com/office/powerpoint/2010/main" val="4282156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3CF837-0A63-270B-40D8-2EA5CDBCE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E73D0A48-2505-E84B-A364-A8E90E5AF1B7}" type="slidenum">
              <a:rPr lang="en-US">
                <a:solidFill>
                  <a:schemeClr val="bg1"/>
                </a:solidFill>
              </a:rPr>
              <a:pPr defTabSz="457200">
                <a:spcAft>
                  <a:spcPts val="600"/>
                </a:spcAft>
              </a:pPr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F32EBA-D455-12B1-7C60-1B8B07710B4B}"/>
              </a:ext>
            </a:extLst>
          </p:cNvPr>
          <p:cNvSpPr txBox="1"/>
          <p:nvPr/>
        </p:nvSpPr>
        <p:spPr>
          <a:xfrm>
            <a:off x="716466" y="224659"/>
            <a:ext cx="7711068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+mj-cs"/>
              </a:rPr>
              <a:t>The vet, Dr. Newman, quickly diagnosed Coco’s problem.</a:t>
            </a:r>
          </a:p>
        </p:txBody>
      </p:sp>
      <p:pic>
        <p:nvPicPr>
          <p:cNvPr id="9" name="Picture 8" descr="A person touching a horse&#10;&#10;Description automatically generated with low confidence">
            <a:extLst>
              <a:ext uri="{FF2B5EF4-FFF2-40B4-BE49-F238E27FC236}">
                <a16:creationId xmlns:a16="http://schemas.microsoft.com/office/drawing/2014/main" id="{AEE45901-4258-9394-D13C-FCC79B41DD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0139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074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350655" y="648139"/>
            <a:ext cx="184265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Maria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43639" y="640498"/>
            <a:ext cx="161205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Dr. Newman, DVM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4807528" y="2534313"/>
            <a:ext cx="4020127" cy="1836891"/>
          </a:xfrm>
          <a:prstGeom prst="wedgeRoundRectCallout">
            <a:avLst>
              <a:gd name="adj1" fmla="val 56230"/>
              <a:gd name="adj2" fmla="val -36713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I’m afraid the outlook is bleak, Maria. Coco has a neurological disorder called horse chewing disease. 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314037" y="2079604"/>
            <a:ext cx="4022436" cy="1156178"/>
          </a:xfrm>
          <a:prstGeom prst="wedgeRoundRectCallout">
            <a:avLst>
              <a:gd name="adj1" fmla="val -56861"/>
              <a:gd name="adj2" fmla="val -16588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Give it to me straight, doc.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Is Coco going to live?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40181" y="1246909"/>
            <a:ext cx="4082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At the County Equine Clinic </a:t>
            </a:r>
            <a:r>
              <a:rPr lang="mr-IN" sz="2000" dirty="0"/>
              <a:t>…</a:t>
            </a:r>
            <a:r>
              <a:rPr lang="en-US" sz="2000" dirty="0"/>
              <a:t> </a:t>
            </a:r>
          </a:p>
          <a:p>
            <a:endParaRPr lang="en-US" sz="2000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339437" y="4371204"/>
            <a:ext cx="4022436" cy="1156178"/>
          </a:xfrm>
          <a:prstGeom prst="wedgeRoundRectCallout">
            <a:avLst>
              <a:gd name="adj1" fmla="val -56861"/>
              <a:gd name="adj2" fmla="val -16588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That’s kind of a weird name for a disease.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374F61-5BA8-CC4E-B32E-84904F03AE8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233" y="265834"/>
            <a:ext cx="1866268" cy="15791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B1DA9F-75C7-389C-A9ED-C180C3E8E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0A48-2505-E84B-A364-A8E90E5AF1B7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7" descr="A young child with a stethoscope around her neck&#10;&#10;Description automatically generated with medium confidence">
            <a:extLst>
              <a:ext uri="{FF2B5EF4-FFF2-40B4-BE49-F238E27FC236}">
                <a16:creationId xmlns:a16="http://schemas.microsoft.com/office/drawing/2014/main" id="{E67C8457-4E56-E271-59D7-972BACF9D08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5691" y="255392"/>
            <a:ext cx="1745315" cy="163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94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3355597" y="2048751"/>
            <a:ext cx="5343772" cy="1038480"/>
          </a:xfrm>
          <a:prstGeom prst="wedgeRoundRectCallout">
            <a:avLst>
              <a:gd name="adj1" fmla="val 56230"/>
              <a:gd name="adj2" fmla="val -36713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It’s called that because affected horses make continuous chewing movements. 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324165" y="4254853"/>
            <a:ext cx="2704956" cy="1156178"/>
          </a:xfrm>
          <a:prstGeom prst="wedgeRoundRectCallout">
            <a:avLst>
              <a:gd name="adj1" fmla="val -55139"/>
              <a:gd name="adj2" fmla="val 93656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Oh, no! How did this happen?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3355597" y="4906354"/>
            <a:ext cx="5484126" cy="1070119"/>
          </a:xfrm>
          <a:prstGeom prst="wedgeRoundRectCallout">
            <a:avLst>
              <a:gd name="adj1" fmla="val 52559"/>
              <a:gd name="adj2" fmla="val 83945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Coco must have been eating a poisonous plant in your pasture.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18037B-6908-1740-AD29-FCC2C0EAFDC8}"/>
              </a:ext>
            </a:extLst>
          </p:cNvPr>
          <p:cNvSpPr txBox="1"/>
          <p:nvPr/>
        </p:nvSpPr>
        <p:spPr>
          <a:xfrm>
            <a:off x="2350655" y="648139"/>
            <a:ext cx="184265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Maria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A8EEF4-351B-0442-AAD8-F1350F81FAE9}"/>
              </a:ext>
            </a:extLst>
          </p:cNvPr>
          <p:cNvSpPr txBox="1"/>
          <p:nvPr/>
        </p:nvSpPr>
        <p:spPr>
          <a:xfrm>
            <a:off x="5243639" y="640498"/>
            <a:ext cx="161205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Dr. Newman, DVM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7988A8-DA3F-9740-9F25-ACDF44BDF7E4}"/>
              </a:ext>
            </a:extLst>
          </p:cNvPr>
          <p:cNvSpPr txBox="1"/>
          <p:nvPr/>
        </p:nvSpPr>
        <p:spPr>
          <a:xfrm>
            <a:off x="3018994" y="1187001"/>
            <a:ext cx="4082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At the County Equine Clinic </a:t>
            </a:r>
            <a:r>
              <a:rPr lang="mr-IN" sz="2000" dirty="0"/>
              <a:t>…</a:t>
            </a:r>
            <a:r>
              <a:rPr lang="en-US" sz="2000" dirty="0"/>
              <a:t> </a:t>
            </a:r>
          </a:p>
          <a:p>
            <a:endParaRPr lang="en-US" sz="20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F406E5B-F63E-5043-BDDB-0AC2CF7A87B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233" y="265834"/>
            <a:ext cx="1866268" cy="1579150"/>
          </a:xfrm>
          <a:prstGeom prst="rect">
            <a:avLst/>
          </a:prstGeom>
        </p:spPr>
      </p:pic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0AC346AB-9B44-C447-9A56-6ABE4BAAB609}"/>
              </a:ext>
            </a:extLst>
          </p:cNvPr>
          <p:cNvSpPr/>
          <p:nvPr/>
        </p:nvSpPr>
        <p:spPr>
          <a:xfrm>
            <a:off x="314038" y="2652676"/>
            <a:ext cx="2704956" cy="1038480"/>
          </a:xfrm>
          <a:prstGeom prst="wedgeRoundRectCallout">
            <a:avLst>
              <a:gd name="adj1" fmla="val -55348"/>
              <a:gd name="adj2" fmla="val -20986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What’s so bad about that?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1D4E424D-52D9-BE4D-A72D-1F062DFA8F13}"/>
              </a:ext>
            </a:extLst>
          </p:cNvPr>
          <p:cNvSpPr/>
          <p:nvPr/>
        </p:nvSpPr>
        <p:spPr>
          <a:xfrm>
            <a:off x="3360455" y="3200134"/>
            <a:ext cx="5378419" cy="1537512"/>
          </a:xfrm>
          <a:prstGeom prst="wedgeRoundRectCallout">
            <a:avLst>
              <a:gd name="adj1" fmla="val 56542"/>
              <a:gd name="adj2" fmla="val -14680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Well, it’s just one sign of underlying nerve damage. I’m sad to tell you that the disorder is irreversible. There’s nothing I can do for Coco.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453FC3-17AA-5E58-4002-14CDDF70B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0A48-2505-E84B-A364-A8E90E5AF1B7}" type="slidenum">
              <a:rPr lang="en-US" smtClean="0"/>
              <a:t>12</a:t>
            </a:fld>
            <a:endParaRPr lang="en-US"/>
          </a:p>
        </p:txBody>
      </p:sp>
      <p:pic>
        <p:nvPicPr>
          <p:cNvPr id="19" name="Picture 18" descr="A young child with a stethoscope around her neck&#10;&#10;Description automatically generated with medium confidence">
            <a:extLst>
              <a:ext uri="{FF2B5EF4-FFF2-40B4-BE49-F238E27FC236}">
                <a16:creationId xmlns:a16="http://schemas.microsoft.com/office/drawing/2014/main" id="{16AA5FB0-7254-3EBA-5EFC-62C75349849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5691" y="255392"/>
            <a:ext cx="1745315" cy="163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56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7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4807528" y="2534313"/>
            <a:ext cx="4020127" cy="1998216"/>
          </a:xfrm>
          <a:prstGeom prst="wedgeRoundRectCallout">
            <a:avLst>
              <a:gd name="adj1" fmla="val 56230"/>
              <a:gd name="adj2" fmla="val -36713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It’s an invasive species called the yellow star-thistle. It only affects horses that eat a lot of it. Looks like Coco had a taste for it.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314037" y="2079604"/>
            <a:ext cx="4022436" cy="1156178"/>
          </a:xfrm>
          <a:prstGeom prst="wedgeRoundRectCallout">
            <a:avLst>
              <a:gd name="adj1" fmla="val -56861"/>
              <a:gd name="adj2" fmla="val -16588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How awful! What plant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was it?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339437" y="3887685"/>
            <a:ext cx="4022436" cy="1667988"/>
          </a:xfrm>
          <a:prstGeom prst="wedgeRoundRectCallout">
            <a:avLst>
              <a:gd name="adj1" fmla="val -55139"/>
              <a:gd name="adj2" fmla="val 93656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Poor Coco! I have to protect our other horses. How do I get rid of the yellow star-thistles in my pasture?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4807527" y="4644392"/>
            <a:ext cx="4020127" cy="1538637"/>
          </a:xfrm>
          <a:prstGeom prst="wedgeRoundRectCallout">
            <a:avLst>
              <a:gd name="adj1" fmla="val 56230"/>
              <a:gd name="adj2" fmla="val 61211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I don’t know much about that, but I’ll put you in touch with a friend who is an expert on plants.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EA2687-77DF-714F-979A-72C35921D896}"/>
              </a:ext>
            </a:extLst>
          </p:cNvPr>
          <p:cNvSpPr txBox="1"/>
          <p:nvPr/>
        </p:nvSpPr>
        <p:spPr>
          <a:xfrm>
            <a:off x="2350655" y="648139"/>
            <a:ext cx="184265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Maria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4A95E5-053B-F54F-9347-CFB5EEEC3E26}"/>
              </a:ext>
            </a:extLst>
          </p:cNvPr>
          <p:cNvSpPr txBox="1"/>
          <p:nvPr/>
        </p:nvSpPr>
        <p:spPr>
          <a:xfrm>
            <a:off x="5243639" y="640498"/>
            <a:ext cx="161205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Dr. Newman, DVM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33BD34-195C-A744-95A0-D1D805400363}"/>
              </a:ext>
            </a:extLst>
          </p:cNvPr>
          <p:cNvSpPr txBox="1"/>
          <p:nvPr/>
        </p:nvSpPr>
        <p:spPr>
          <a:xfrm>
            <a:off x="2840181" y="1246909"/>
            <a:ext cx="4082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At the County Equine Clinic </a:t>
            </a:r>
            <a:r>
              <a:rPr lang="mr-IN" sz="2000" dirty="0"/>
              <a:t>…</a:t>
            </a:r>
            <a:r>
              <a:rPr lang="en-US" sz="2000" dirty="0"/>
              <a:t> </a:t>
            </a:r>
          </a:p>
          <a:p>
            <a:endParaRPr lang="en-US" sz="20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A191EF4-B8CC-8940-8760-87AA3B0D52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233" y="265834"/>
            <a:ext cx="1866268" cy="15791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78D863-0DE8-7C9A-3C50-5D9E7C60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0A48-2505-E84B-A364-A8E90E5AF1B7}" type="slidenum">
              <a:rPr lang="en-US" smtClean="0"/>
              <a:t>13</a:t>
            </a:fld>
            <a:endParaRPr lang="en-US"/>
          </a:p>
        </p:txBody>
      </p:sp>
      <p:pic>
        <p:nvPicPr>
          <p:cNvPr id="19" name="Picture 18" descr="A young child with a stethoscope around her neck&#10;&#10;Description automatically generated with medium confidence">
            <a:extLst>
              <a:ext uri="{FF2B5EF4-FFF2-40B4-BE49-F238E27FC236}">
                <a16:creationId xmlns:a16="http://schemas.microsoft.com/office/drawing/2014/main" id="{756E5995-DEF7-2902-4C37-B74B7DEA82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5691" y="255392"/>
            <a:ext cx="1745315" cy="163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87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E7B80E-5F72-FF0B-54E2-B1BB4F562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lnSpc>
                <a:spcPct val="90000"/>
              </a:lnSpc>
              <a:spcAft>
                <a:spcPts val="600"/>
              </a:spcAft>
              <a:defRPr/>
            </a:pPr>
            <a:fld id="{E73D0A48-2505-E84B-A364-A8E90E5AF1B7}" type="slidenum">
              <a:rPr lang="en-US">
                <a:solidFill>
                  <a:srgbClr val="FFFFFF"/>
                </a:solidFill>
              </a:rPr>
              <a:pPr defTabSz="457200">
                <a:lnSpc>
                  <a:spcPct val="90000"/>
                </a:lnSpc>
                <a:spcAft>
                  <a:spcPts val="600"/>
                </a:spcAft>
                <a:defRPr/>
              </a:pPr>
              <a:t>14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 descr="A picture containing person, indoor, person, window&#10;&#10;Description automatically generated">
            <a:extLst>
              <a:ext uri="{FF2B5EF4-FFF2-40B4-BE49-F238E27FC236}">
                <a16:creationId xmlns:a16="http://schemas.microsoft.com/office/drawing/2014/main" id="{02D5193F-0079-4648-4843-E72DEF82E6AC}"/>
              </a:ext>
            </a:extLst>
          </p:cNvPr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9F7DC25-9DF5-43A9-13A4-1D6B0CA9F240}"/>
              </a:ext>
            </a:extLst>
          </p:cNvPr>
          <p:cNvSpPr txBox="1"/>
          <p:nvPr/>
        </p:nvSpPr>
        <p:spPr>
          <a:xfrm>
            <a:off x="0" y="295704"/>
            <a:ext cx="9144000" cy="42741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+mj-cs"/>
              </a:rPr>
              <a:t>Meet Dr. Ramona Luna. She’s a botanist who studies toxic plants.</a:t>
            </a:r>
          </a:p>
        </p:txBody>
      </p:sp>
    </p:spTree>
    <p:extLst>
      <p:ext uri="{BB962C8B-B14F-4D97-AF65-F5344CB8AC3E}">
        <p14:creationId xmlns:p14="http://schemas.microsoft.com/office/powerpoint/2010/main" val="2558493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336473" y="640498"/>
            <a:ext cx="217285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Dr. Luna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314037" y="2079603"/>
            <a:ext cx="4022436" cy="2464688"/>
          </a:xfrm>
          <a:prstGeom prst="wedgeRoundRectCallout">
            <a:avLst>
              <a:gd name="adj1" fmla="val -56861"/>
              <a:gd name="adj2" fmla="val -16588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Dr. Luna, I have to get rid of the yellow star-thistle in my pasture. My favorite horse is probably going to die, and I have to save the others. How do I kill those plants?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26309" y="1368455"/>
            <a:ext cx="4082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At the University…</a:t>
            </a:r>
          </a:p>
          <a:p>
            <a:endParaRPr lang="en-US" sz="2000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314037" y="4932496"/>
            <a:ext cx="4022436" cy="823341"/>
          </a:xfrm>
          <a:prstGeom prst="wedgeRoundRectCallout">
            <a:avLst>
              <a:gd name="adj1" fmla="val -59616"/>
              <a:gd name="adj2" fmla="val 47283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Sure! Let’s get started.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4809836" y="3512190"/>
            <a:ext cx="4020127" cy="1781264"/>
          </a:xfrm>
          <a:prstGeom prst="wedgeRoundRectCallout">
            <a:avLst>
              <a:gd name="adj1" fmla="val 56230"/>
              <a:gd name="adj2" fmla="val -36713"/>
              <a:gd name="adj3" fmla="val 16667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I’m going to walk you through an exercise to help you figure out your best options. Ready?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B9C37F-39C7-9940-B276-936AC506922F}"/>
              </a:ext>
            </a:extLst>
          </p:cNvPr>
          <p:cNvSpPr txBox="1"/>
          <p:nvPr/>
        </p:nvSpPr>
        <p:spPr>
          <a:xfrm>
            <a:off x="2350655" y="648139"/>
            <a:ext cx="184265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Maria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51FA80-932A-CA47-91F8-9263BDDBEC8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233" y="265834"/>
            <a:ext cx="1866268" cy="15791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0CB45D-F212-7C13-8269-0A50A2D76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0A48-2505-E84B-A364-A8E90E5AF1B7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 descr="A picture containing person, window, indoor&#10;&#10;Description automatically generated">
            <a:extLst>
              <a:ext uri="{FF2B5EF4-FFF2-40B4-BE49-F238E27FC236}">
                <a16:creationId xmlns:a16="http://schemas.microsoft.com/office/drawing/2014/main" id="{095AAFF7-D5EA-26E4-B70F-7F479E5CA2A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8383" y="228214"/>
            <a:ext cx="1986383" cy="186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32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are </a:t>
            </a:r>
            <a:r>
              <a:rPr lang="en-US" u="sng" dirty="0"/>
              <a:t>all</a:t>
            </a:r>
            <a:r>
              <a:rPr lang="en-US" dirty="0"/>
              <a:t> the ways you can think of to get rid of unwanted plants? Get out a blank sheet of paper. Working in pairs, list as many as you can think of, no matter how outlandish.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6A053B-EF0D-521C-8098-174D88EFE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0A48-2505-E84B-A364-A8E90E5AF1B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79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listed strategies fall into four basic categories. Which set of strategies do you think is </a:t>
            </a:r>
            <a:r>
              <a:rPr lang="en-US" u="sng" dirty="0"/>
              <a:t>least</a:t>
            </a:r>
            <a:r>
              <a:rPr lang="en-US" dirty="0"/>
              <a:t> likely to hurt other organisms (plants, animals, microbes)?</a:t>
            </a:r>
          </a:p>
        </p:txBody>
      </p:sp>
      <p:sp>
        <p:nvSpPr>
          <p:cNvPr id="4" name="Rectangle 3"/>
          <p:cNvSpPr/>
          <p:nvPr/>
        </p:nvSpPr>
        <p:spPr>
          <a:xfrm>
            <a:off x="628650" y="4788864"/>
            <a:ext cx="453564" cy="432262"/>
          </a:xfrm>
          <a:prstGeom prst="rect">
            <a:avLst/>
          </a:prstGeom>
          <a:solidFill>
            <a:srgbClr val="FF9D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28650" y="4335576"/>
            <a:ext cx="453564" cy="4322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28650" y="3882288"/>
            <a:ext cx="453564" cy="4322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1106" y="3429000"/>
            <a:ext cx="453564" cy="43226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31104" y="3445625"/>
            <a:ext cx="7884246" cy="2416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US" sz="2400" dirty="0"/>
              <a:t>Mechanical (burn, mow, hoe, chop, cover entire plants) 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US" sz="2400" dirty="0"/>
              <a:t>Chemical (spray plants with herbicides that kill their cells)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US" sz="2400" dirty="0"/>
              <a:t>Reproductive (mutilate or omit the plant’s flowers) 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US" sz="2400" dirty="0"/>
              <a:t>Ecological (introduce competition, natural enemies, or grazers) 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332256-93F2-3645-BAF3-72166214E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0A48-2505-E84B-A364-A8E90E5AF1B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71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339437" y="4155901"/>
            <a:ext cx="4022436" cy="1286102"/>
          </a:xfrm>
          <a:prstGeom prst="wedgeRoundRectCallout">
            <a:avLst>
              <a:gd name="adj1" fmla="val -56861"/>
              <a:gd name="adj2" fmla="val -16588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OK, but I don’t know much about flowering </a:t>
            </a:r>
            <a:r>
              <a:rPr lang="en-US" sz="2400">
                <a:solidFill>
                  <a:schemeClr val="tx1"/>
                </a:solidFill>
              </a:rPr>
              <a:t>plant reproduction.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4845626" y="2451338"/>
            <a:ext cx="4020127" cy="2128851"/>
          </a:xfrm>
          <a:prstGeom prst="wedgeRoundRectCallout">
            <a:avLst>
              <a:gd name="adj1" fmla="val 56230"/>
              <a:gd name="adj2" fmla="val -36713"/>
              <a:gd name="adj3" fmla="val 16667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Blocking reproduction of yellow star-thistle might be less damaging than killing a bunch of plants and animals. Let’s focus on that, OK?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4845625" y="4904073"/>
            <a:ext cx="4020127" cy="1216102"/>
          </a:xfrm>
          <a:prstGeom prst="wedgeRoundRectCallout">
            <a:avLst>
              <a:gd name="adj1" fmla="val 56230"/>
              <a:gd name="adj2" fmla="val -36713"/>
              <a:gd name="adj3" fmla="val 16667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Then let me show you how it works with a familiar example: a peach tree.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7DA7DD-88D8-6346-B959-83634951494B}"/>
              </a:ext>
            </a:extLst>
          </p:cNvPr>
          <p:cNvSpPr txBox="1"/>
          <p:nvPr/>
        </p:nvSpPr>
        <p:spPr>
          <a:xfrm>
            <a:off x="4336473" y="640498"/>
            <a:ext cx="217285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Dr. Luna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1FDA67-7F94-6644-9D1D-A7F543127454}"/>
              </a:ext>
            </a:extLst>
          </p:cNvPr>
          <p:cNvSpPr txBox="1"/>
          <p:nvPr/>
        </p:nvSpPr>
        <p:spPr>
          <a:xfrm>
            <a:off x="3526309" y="1368455"/>
            <a:ext cx="4082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At the University…</a:t>
            </a:r>
          </a:p>
          <a:p>
            <a:endParaRPr lang="en-US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87CE7C-F6F8-E746-B383-261A6E53BE10}"/>
              </a:ext>
            </a:extLst>
          </p:cNvPr>
          <p:cNvSpPr txBox="1"/>
          <p:nvPr/>
        </p:nvSpPr>
        <p:spPr>
          <a:xfrm>
            <a:off x="2350655" y="648139"/>
            <a:ext cx="184265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Maria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4787CC1-6AD7-2B42-A05E-45B9AEDBABC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233" y="265834"/>
            <a:ext cx="1866268" cy="15791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F00072-561C-7CCC-8B29-5A7D1B58F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0A48-2505-E84B-A364-A8E90E5AF1B7}" type="slidenum">
              <a:rPr lang="en-US" smtClean="0"/>
              <a:t>18</a:t>
            </a:fld>
            <a:endParaRPr lang="en-US"/>
          </a:p>
        </p:txBody>
      </p:sp>
      <p:pic>
        <p:nvPicPr>
          <p:cNvPr id="11" name="Picture 10" descr="A picture containing person, window, indoor&#10;&#10;Description automatically generated">
            <a:extLst>
              <a:ext uri="{FF2B5EF4-FFF2-40B4-BE49-F238E27FC236}">
                <a16:creationId xmlns:a16="http://schemas.microsoft.com/office/drawing/2014/main" id="{13362D6F-AA74-0D35-CFB5-0DE0DEB1BB0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8383" y="228214"/>
            <a:ext cx="1986383" cy="186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70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EDE8E15-5592-4845-8308-293075627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5" y="0"/>
            <a:ext cx="8629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2C0E9BCB-7D6B-FA4D-9530-6B9BDF89320D}"/>
              </a:ext>
            </a:extLst>
          </p:cNvPr>
          <p:cNvSpPr/>
          <p:nvPr/>
        </p:nvSpPr>
        <p:spPr>
          <a:xfrm>
            <a:off x="1911112" y="109838"/>
            <a:ext cx="2173707" cy="1156832"/>
          </a:xfrm>
          <a:prstGeom prst="wedgeRoundRectCallout">
            <a:avLst>
              <a:gd name="adj1" fmla="val -62211"/>
              <a:gd name="adj2" fmla="val 34052"/>
              <a:gd name="adj3" fmla="val 16667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I know it looks complicated, but we’ll work through it step by step.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AA8EF0-7867-1613-6A1A-0945CECE4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0A48-2505-E84B-A364-A8E90E5AF1B7}" type="slidenum">
              <a:rPr lang="en-US" smtClean="0"/>
              <a:t>19</a:t>
            </a:fld>
            <a:endParaRPr lang="en-US"/>
          </a:p>
        </p:txBody>
      </p:sp>
      <p:pic>
        <p:nvPicPr>
          <p:cNvPr id="8" name="Picture 7" descr="A picture containing person, window, indoor&#10;&#10;Description automatically generated">
            <a:extLst>
              <a:ext uri="{FF2B5EF4-FFF2-40B4-BE49-F238E27FC236}">
                <a16:creationId xmlns:a16="http://schemas.microsoft.com/office/drawing/2014/main" id="{37B6B543-4B1A-E480-86EA-4821086B217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3813"/>
            <a:ext cx="1614259" cy="151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25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381" y="1529541"/>
            <a:ext cx="8506692" cy="510401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12420" y="3918318"/>
            <a:ext cx="6051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Handwriting - Dakota" charset="0"/>
                <a:ea typeface="Handwriting - Dakota" charset="0"/>
                <a:cs typeface="Handwriting - Dakota" charset="0"/>
              </a:rPr>
              <a:t>Write your 1-2 sentence answer here.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7694" y="1757078"/>
            <a:ext cx="6151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Handwriting - Dakota" charset="0"/>
                <a:ea typeface="Handwriting - Dakota" charset="0"/>
                <a:cs typeface="Handwriting - Dakota" charset="0"/>
              </a:rPr>
              <a:t>Write </a:t>
            </a:r>
            <a:r>
              <a:rPr lang="en-US" sz="3600">
                <a:latin typeface="Handwriting - Dakota" charset="0"/>
                <a:ea typeface="Handwriting - Dakota" charset="0"/>
                <a:cs typeface="Handwriting - Dakota" charset="0"/>
              </a:rPr>
              <a:t>your name here.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7556" y="738014"/>
            <a:ext cx="7930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do flowering plants have sex and make babies?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C353DC-E53C-3181-0206-E111BE420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0A48-2505-E84B-A364-A8E90E5AF1B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9282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each flower">
            <a:extLst>
              <a:ext uri="{FF2B5EF4-FFF2-40B4-BE49-F238E27FC236}">
                <a16:creationId xmlns:a16="http://schemas.microsoft.com/office/drawing/2014/main" id="{BCB2DB9B-9E98-F140-AAF4-E8DDB221B7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3132458" y="1484965"/>
            <a:ext cx="4624574" cy="322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2B6E72-8CAB-3C4F-AE1B-6ACAD811B93B}"/>
              </a:ext>
            </a:extLst>
          </p:cNvPr>
          <p:cNvSpPr txBox="1"/>
          <p:nvPr/>
        </p:nvSpPr>
        <p:spPr>
          <a:xfrm>
            <a:off x="882819" y="2380033"/>
            <a:ext cx="20168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Let’s start with the basic parts of a flower.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3591DF-2913-C644-85C6-09A63BC9A531}"/>
              </a:ext>
            </a:extLst>
          </p:cNvPr>
          <p:cNvSpPr txBox="1"/>
          <p:nvPr/>
        </p:nvSpPr>
        <p:spPr>
          <a:xfrm>
            <a:off x="5921908" y="1484965"/>
            <a:ext cx="2016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Peach flower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B8BD37-DDD4-C6A5-9B9B-5299FD82B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0A48-2505-E84B-A364-A8E90E5AF1B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655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Shape&#10;&#10;Description automatically generated">
            <a:extLst>
              <a:ext uri="{FF2B5EF4-FFF2-40B4-BE49-F238E27FC236}">
                <a16:creationId xmlns:a16="http://schemas.microsoft.com/office/drawing/2014/main" id="{EF49A85B-3309-A248-BA14-8F277C2C029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5563" y="829262"/>
            <a:ext cx="6143313" cy="49423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EE70A8-CA0F-004B-BB35-E7602085BE36}"/>
              </a:ext>
            </a:extLst>
          </p:cNvPr>
          <p:cNvSpPr txBox="1"/>
          <p:nvPr/>
        </p:nvSpPr>
        <p:spPr>
          <a:xfrm>
            <a:off x="1427054" y="140143"/>
            <a:ext cx="5510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Flower: </a:t>
            </a:r>
            <a:r>
              <a:rPr lang="en-US" sz="3200" dirty="0">
                <a:highlight>
                  <a:srgbClr val="00FF00"/>
                </a:highlight>
              </a:rPr>
              <a:t>Sterile parts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66DABE3-3BA4-8946-A0B3-51A53C8F5020}"/>
              </a:ext>
            </a:extLst>
          </p:cNvPr>
          <p:cNvSpPr txBox="1"/>
          <p:nvPr/>
        </p:nvSpPr>
        <p:spPr>
          <a:xfrm>
            <a:off x="7124700" y="164769"/>
            <a:ext cx="1883700" cy="208385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/>
              <a:t>As we walk through this figure and the next one</a:t>
            </a:r>
            <a:r>
              <a:rPr lang="en-US" sz="1800"/>
              <a:t>, feel </a:t>
            </a:r>
            <a:r>
              <a:rPr lang="en-US" sz="1800" dirty="0"/>
              <a:t>free to label up the flower on </a:t>
            </a:r>
            <a:r>
              <a:rPr lang="en-US" sz="1800"/>
              <a:t>your handout.</a:t>
            </a:r>
            <a:endParaRPr lang="en-US" sz="18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EECB5D4-027E-AB4E-B7C7-0C79DCDBB99B}"/>
              </a:ext>
            </a:extLst>
          </p:cNvPr>
          <p:cNvSpPr txBox="1"/>
          <p:nvPr/>
        </p:nvSpPr>
        <p:spPr>
          <a:xfrm>
            <a:off x="671117" y="5348435"/>
            <a:ext cx="882553" cy="338554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Sepals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1A26EB6-E7C3-4A49-BE63-BB9D439BB156}"/>
              </a:ext>
            </a:extLst>
          </p:cNvPr>
          <p:cNvCxnSpPr>
            <a:cxnSpLocks/>
            <a:endCxn id="25" idx="3"/>
          </p:cNvCxnSpPr>
          <p:nvPr/>
        </p:nvCxnSpPr>
        <p:spPr>
          <a:xfrm flipH="1">
            <a:off x="1553670" y="5179158"/>
            <a:ext cx="1577950" cy="338554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C04900EE-06B7-354D-BED6-949C90568876}"/>
              </a:ext>
            </a:extLst>
          </p:cNvPr>
          <p:cNvSpPr txBox="1"/>
          <p:nvPr/>
        </p:nvSpPr>
        <p:spPr>
          <a:xfrm>
            <a:off x="671118" y="1294697"/>
            <a:ext cx="874461" cy="338554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Petals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C0EC531-0603-0E4D-9978-C079E7F7B04B}"/>
              </a:ext>
            </a:extLst>
          </p:cNvPr>
          <p:cNvCxnSpPr>
            <a:cxnSpLocks/>
          </p:cNvCxnSpPr>
          <p:nvPr/>
        </p:nvCxnSpPr>
        <p:spPr>
          <a:xfrm flipH="1" flipV="1">
            <a:off x="1553671" y="1463975"/>
            <a:ext cx="558350" cy="49429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E227C41-024E-4C4B-83FF-57BFBD196411}"/>
              </a:ext>
            </a:extLst>
          </p:cNvPr>
          <p:cNvCxnSpPr>
            <a:cxnSpLocks/>
            <a:endCxn id="26" idx="3"/>
          </p:cNvCxnSpPr>
          <p:nvPr/>
        </p:nvCxnSpPr>
        <p:spPr>
          <a:xfrm flipH="1">
            <a:off x="1545579" y="1294697"/>
            <a:ext cx="1796434" cy="169277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4B5BDEF-2976-3A45-8537-2A2BF1DDC5DA}"/>
              </a:ext>
            </a:extLst>
          </p:cNvPr>
          <p:cNvCxnSpPr>
            <a:cxnSpLocks/>
          </p:cNvCxnSpPr>
          <p:nvPr/>
        </p:nvCxnSpPr>
        <p:spPr>
          <a:xfrm flipH="1">
            <a:off x="1574459" y="5179158"/>
            <a:ext cx="3458787" cy="338554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D16FAA-CADD-7CA2-4DFB-79DC625AC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0A48-2505-E84B-A364-A8E90E5AF1B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22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Shape&#10;&#10;Description automatically generated">
            <a:extLst>
              <a:ext uri="{FF2B5EF4-FFF2-40B4-BE49-F238E27FC236}">
                <a16:creationId xmlns:a16="http://schemas.microsoft.com/office/drawing/2014/main" id="{EF49A85B-3309-A248-BA14-8F277C2C029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5563" y="829262"/>
            <a:ext cx="6143313" cy="49423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698BA1-2C41-9140-A27B-10C2DAEDAFA1}"/>
              </a:ext>
            </a:extLst>
          </p:cNvPr>
          <p:cNvSpPr txBox="1"/>
          <p:nvPr/>
        </p:nvSpPr>
        <p:spPr>
          <a:xfrm>
            <a:off x="289624" y="736600"/>
            <a:ext cx="2560117" cy="584775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Anther = part of stamen that makes pollen grains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66DABE3-3BA4-8946-A0B3-51A53C8F5020}"/>
              </a:ext>
            </a:extLst>
          </p:cNvPr>
          <p:cNvSpPr txBox="1"/>
          <p:nvPr/>
        </p:nvSpPr>
        <p:spPr>
          <a:xfrm>
            <a:off x="7124700" y="164769"/>
            <a:ext cx="1883700" cy="208385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/>
              <a:t>As we walk through this figure and the next one</a:t>
            </a:r>
            <a:r>
              <a:rPr lang="en-US" sz="1800"/>
              <a:t>, feel </a:t>
            </a:r>
            <a:r>
              <a:rPr lang="en-US" sz="1800" dirty="0"/>
              <a:t>free to label up the flower on </a:t>
            </a:r>
            <a:r>
              <a:rPr lang="en-US" sz="1800"/>
              <a:t>your handout.</a:t>
            </a:r>
            <a:endParaRPr lang="en-US" sz="1800" dirty="0"/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8AD5D245-1CDA-6C4C-A755-E485BF1F9501}"/>
              </a:ext>
            </a:extLst>
          </p:cNvPr>
          <p:cNvSpPr/>
          <p:nvPr/>
        </p:nvSpPr>
        <p:spPr>
          <a:xfrm>
            <a:off x="2423228" y="2646096"/>
            <a:ext cx="1210096" cy="2387150"/>
          </a:xfrm>
          <a:custGeom>
            <a:avLst/>
            <a:gdLst>
              <a:gd name="connsiteX0" fmla="*/ 12475 w 1210096"/>
              <a:gd name="connsiteY0" fmla="*/ 0 h 2387150"/>
              <a:gd name="connsiteX1" fmla="*/ 12475 w 1210096"/>
              <a:gd name="connsiteY1" fmla="*/ 339865 h 2387150"/>
              <a:gd name="connsiteX2" fmla="*/ 28659 w 1210096"/>
              <a:gd name="connsiteY2" fmla="*/ 485522 h 2387150"/>
              <a:gd name="connsiteX3" fmla="*/ 44843 w 1210096"/>
              <a:gd name="connsiteY3" fmla="*/ 550258 h 2387150"/>
              <a:gd name="connsiteX4" fmla="*/ 52935 w 1210096"/>
              <a:gd name="connsiteY4" fmla="*/ 574534 h 2387150"/>
              <a:gd name="connsiteX5" fmla="*/ 61027 w 1210096"/>
              <a:gd name="connsiteY5" fmla="*/ 606902 h 2387150"/>
              <a:gd name="connsiteX6" fmla="*/ 77211 w 1210096"/>
              <a:gd name="connsiteY6" fmla="*/ 631178 h 2387150"/>
              <a:gd name="connsiteX7" fmla="*/ 93395 w 1210096"/>
              <a:gd name="connsiteY7" fmla="*/ 695915 h 2387150"/>
              <a:gd name="connsiteX8" fmla="*/ 101487 w 1210096"/>
              <a:gd name="connsiteY8" fmla="*/ 720191 h 2387150"/>
              <a:gd name="connsiteX9" fmla="*/ 117671 w 1210096"/>
              <a:gd name="connsiteY9" fmla="*/ 744467 h 2387150"/>
              <a:gd name="connsiteX10" fmla="*/ 141947 w 1210096"/>
              <a:gd name="connsiteY10" fmla="*/ 825387 h 2387150"/>
              <a:gd name="connsiteX11" fmla="*/ 158131 w 1210096"/>
              <a:gd name="connsiteY11" fmla="*/ 849663 h 2387150"/>
              <a:gd name="connsiteX12" fmla="*/ 174315 w 1210096"/>
              <a:gd name="connsiteY12" fmla="*/ 906308 h 2387150"/>
              <a:gd name="connsiteX13" fmla="*/ 190499 w 1210096"/>
              <a:gd name="connsiteY13" fmla="*/ 930584 h 2387150"/>
              <a:gd name="connsiteX14" fmla="*/ 214776 w 1210096"/>
              <a:gd name="connsiteY14" fmla="*/ 1003412 h 2387150"/>
              <a:gd name="connsiteX15" fmla="*/ 222868 w 1210096"/>
              <a:gd name="connsiteY15" fmla="*/ 1027688 h 2387150"/>
              <a:gd name="connsiteX16" fmla="*/ 239052 w 1210096"/>
              <a:gd name="connsiteY16" fmla="*/ 1051964 h 2387150"/>
              <a:gd name="connsiteX17" fmla="*/ 263328 w 1210096"/>
              <a:gd name="connsiteY17" fmla="*/ 1108608 h 2387150"/>
              <a:gd name="connsiteX18" fmla="*/ 279512 w 1210096"/>
              <a:gd name="connsiteY18" fmla="*/ 1157161 h 2387150"/>
              <a:gd name="connsiteX19" fmla="*/ 295696 w 1210096"/>
              <a:gd name="connsiteY19" fmla="*/ 1181437 h 2387150"/>
              <a:gd name="connsiteX20" fmla="*/ 311880 w 1210096"/>
              <a:gd name="connsiteY20" fmla="*/ 1229989 h 2387150"/>
              <a:gd name="connsiteX21" fmla="*/ 336156 w 1210096"/>
              <a:gd name="connsiteY21" fmla="*/ 1278541 h 2387150"/>
              <a:gd name="connsiteX22" fmla="*/ 352340 w 1210096"/>
              <a:gd name="connsiteY22" fmla="*/ 1302817 h 2387150"/>
              <a:gd name="connsiteX23" fmla="*/ 368524 w 1210096"/>
              <a:gd name="connsiteY23" fmla="*/ 1351369 h 2387150"/>
              <a:gd name="connsiteX24" fmla="*/ 400892 w 1210096"/>
              <a:gd name="connsiteY24" fmla="*/ 1399922 h 2387150"/>
              <a:gd name="connsiteX25" fmla="*/ 425168 w 1210096"/>
              <a:gd name="connsiteY25" fmla="*/ 1448474 h 2387150"/>
              <a:gd name="connsiteX26" fmla="*/ 449445 w 1210096"/>
              <a:gd name="connsiteY26" fmla="*/ 1497026 h 2387150"/>
              <a:gd name="connsiteX27" fmla="*/ 473721 w 1210096"/>
              <a:gd name="connsiteY27" fmla="*/ 1545578 h 2387150"/>
              <a:gd name="connsiteX28" fmla="*/ 497997 w 1210096"/>
              <a:gd name="connsiteY28" fmla="*/ 1586039 h 2387150"/>
              <a:gd name="connsiteX29" fmla="*/ 506089 w 1210096"/>
              <a:gd name="connsiteY29" fmla="*/ 1610315 h 2387150"/>
              <a:gd name="connsiteX30" fmla="*/ 538457 w 1210096"/>
              <a:gd name="connsiteY30" fmla="*/ 1658867 h 2387150"/>
              <a:gd name="connsiteX31" fmla="*/ 570825 w 1210096"/>
              <a:gd name="connsiteY31" fmla="*/ 1707419 h 2387150"/>
              <a:gd name="connsiteX32" fmla="*/ 611285 w 1210096"/>
              <a:gd name="connsiteY32" fmla="*/ 1780247 h 2387150"/>
              <a:gd name="connsiteX33" fmla="*/ 627469 w 1210096"/>
              <a:gd name="connsiteY33" fmla="*/ 1804523 h 2387150"/>
              <a:gd name="connsiteX34" fmla="*/ 659837 w 1210096"/>
              <a:gd name="connsiteY34" fmla="*/ 1853076 h 2387150"/>
              <a:gd name="connsiteX35" fmla="*/ 692206 w 1210096"/>
              <a:gd name="connsiteY35" fmla="*/ 1901628 h 2387150"/>
              <a:gd name="connsiteX36" fmla="*/ 724574 w 1210096"/>
              <a:gd name="connsiteY36" fmla="*/ 1950180 h 2387150"/>
              <a:gd name="connsiteX37" fmla="*/ 756942 w 1210096"/>
              <a:gd name="connsiteY37" fmla="*/ 1990640 h 2387150"/>
              <a:gd name="connsiteX38" fmla="*/ 805494 w 1210096"/>
              <a:gd name="connsiteY38" fmla="*/ 2055377 h 2387150"/>
              <a:gd name="connsiteX39" fmla="*/ 829770 w 1210096"/>
              <a:gd name="connsiteY39" fmla="*/ 2071561 h 2387150"/>
              <a:gd name="connsiteX40" fmla="*/ 845954 w 1210096"/>
              <a:gd name="connsiteY40" fmla="*/ 2095837 h 2387150"/>
              <a:gd name="connsiteX41" fmla="*/ 894507 w 1210096"/>
              <a:gd name="connsiteY41" fmla="*/ 2144389 h 2387150"/>
              <a:gd name="connsiteX42" fmla="*/ 918783 w 1210096"/>
              <a:gd name="connsiteY42" fmla="*/ 2168665 h 2387150"/>
              <a:gd name="connsiteX43" fmla="*/ 943059 w 1210096"/>
              <a:gd name="connsiteY43" fmla="*/ 2192941 h 2387150"/>
              <a:gd name="connsiteX44" fmla="*/ 959243 w 1210096"/>
              <a:gd name="connsiteY44" fmla="*/ 2217217 h 2387150"/>
              <a:gd name="connsiteX45" fmla="*/ 983519 w 1210096"/>
              <a:gd name="connsiteY45" fmla="*/ 2233401 h 2387150"/>
              <a:gd name="connsiteX46" fmla="*/ 1023979 w 1210096"/>
              <a:gd name="connsiteY46" fmla="*/ 2273862 h 2387150"/>
              <a:gd name="connsiteX47" fmla="*/ 1072531 w 1210096"/>
              <a:gd name="connsiteY47" fmla="*/ 2306230 h 2387150"/>
              <a:gd name="connsiteX48" fmla="*/ 1096807 w 1210096"/>
              <a:gd name="connsiteY48" fmla="*/ 2322414 h 2387150"/>
              <a:gd name="connsiteX49" fmla="*/ 1121084 w 1210096"/>
              <a:gd name="connsiteY49" fmla="*/ 2330506 h 2387150"/>
              <a:gd name="connsiteX50" fmla="*/ 1169636 w 1210096"/>
              <a:gd name="connsiteY50" fmla="*/ 2354782 h 2387150"/>
              <a:gd name="connsiteX51" fmla="*/ 1210096 w 1210096"/>
              <a:gd name="connsiteY51" fmla="*/ 2387150 h 238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0096" h="2387150">
                <a:moveTo>
                  <a:pt x="12475" y="0"/>
                </a:moveTo>
                <a:cubicBezTo>
                  <a:pt x="-8316" y="145537"/>
                  <a:pt x="582" y="60374"/>
                  <a:pt x="12475" y="339865"/>
                </a:cubicBezTo>
                <a:cubicBezTo>
                  <a:pt x="14274" y="382139"/>
                  <a:pt x="19095" y="440888"/>
                  <a:pt x="28659" y="485522"/>
                </a:cubicBezTo>
                <a:cubicBezTo>
                  <a:pt x="33319" y="507271"/>
                  <a:pt x="37809" y="529157"/>
                  <a:pt x="44843" y="550258"/>
                </a:cubicBezTo>
                <a:cubicBezTo>
                  <a:pt x="47540" y="558350"/>
                  <a:pt x="50592" y="566332"/>
                  <a:pt x="52935" y="574534"/>
                </a:cubicBezTo>
                <a:cubicBezTo>
                  <a:pt x="55990" y="585227"/>
                  <a:pt x="56646" y="596680"/>
                  <a:pt x="61027" y="606902"/>
                </a:cubicBezTo>
                <a:cubicBezTo>
                  <a:pt x="64858" y="615841"/>
                  <a:pt x="71816" y="623086"/>
                  <a:pt x="77211" y="631178"/>
                </a:cubicBezTo>
                <a:cubicBezTo>
                  <a:pt x="82606" y="652757"/>
                  <a:pt x="86361" y="674813"/>
                  <a:pt x="93395" y="695915"/>
                </a:cubicBezTo>
                <a:cubicBezTo>
                  <a:pt x="96092" y="704007"/>
                  <a:pt x="97672" y="712562"/>
                  <a:pt x="101487" y="720191"/>
                </a:cubicBezTo>
                <a:cubicBezTo>
                  <a:pt x="105836" y="728890"/>
                  <a:pt x="112276" y="736375"/>
                  <a:pt x="117671" y="744467"/>
                </a:cubicBezTo>
                <a:cubicBezTo>
                  <a:pt x="122194" y="762561"/>
                  <a:pt x="134067" y="813566"/>
                  <a:pt x="141947" y="825387"/>
                </a:cubicBezTo>
                <a:lnTo>
                  <a:pt x="158131" y="849663"/>
                </a:lnTo>
                <a:cubicBezTo>
                  <a:pt x="160723" y="860032"/>
                  <a:pt x="168511" y="894700"/>
                  <a:pt x="174315" y="906308"/>
                </a:cubicBezTo>
                <a:cubicBezTo>
                  <a:pt x="178664" y="915007"/>
                  <a:pt x="186549" y="921697"/>
                  <a:pt x="190499" y="930584"/>
                </a:cubicBezTo>
                <a:cubicBezTo>
                  <a:pt x="190504" y="930594"/>
                  <a:pt x="210728" y="991268"/>
                  <a:pt x="214776" y="1003412"/>
                </a:cubicBezTo>
                <a:cubicBezTo>
                  <a:pt x="217473" y="1011504"/>
                  <a:pt x="218137" y="1020591"/>
                  <a:pt x="222868" y="1027688"/>
                </a:cubicBezTo>
                <a:lnTo>
                  <a:pt x="239052" y="1051964"/>
                </a:lnTo>
                <a:cubicBezTo>
                  <a:pt x="260458" y="1137590"/>
                  <a:pt x="231395" y="1036757"/>
                  <a:pt x="263328" y="1108608"/>
                </a:cubicBezTo>
                <a:cubicBezTo>
                  <a:pt x="270257" y="1124197"/>
                  <a:pt x="270049" y="1142966"/>
                  <a:pt x="279512" y="1157161"/>
                </a:cubicBezTo>
                <a:cubicBezTo>
                  <a:pt x="284907" y="1165253"/>
                  <a:pt x="291746" y="1172550"/>
                  <a:pt x="295696" y="1181437"/>
                </a:cubicBezTo>
                <a:cubicBezTo>
                  <a:pt x="302624" y="1197026"/>
                  <a:pt x="302417" y="1215795"/>
                  <a:pt x="311880" y="1229989"/>
                </a:cubicBezTo>
                <a:cubicBezTo>
                  <a:pt x="358261" y="1299561"/>
                  <a:pt x="302654" y="1211536"/>
                  <a:pt x="336156" y="1278541"/>
                </a:cubicBezTo>
                <a:cubicBezTo>
                  <a:pt x="340505" y="1287240"/>
                  <a:pt x="348390" y="1293930"/>
                  <a:pt x="352340" y="1302817"/>
                </a:cubicBezTo>
                <a:cubicBezTo>
                  <a:pt x="359268" y="1318406"/>
                  <a:pt x="359061" y="1337175"/>
                  <a:pt x="368524" y="1351369"/>
                </a:cubicBezTo>
                <a:cubicBezTo>
                  <a:pt x="379313" y="1367553"/>
                  <a:pt x="394741" y="1381469"/>
                  <a:pt x="400892" y="1399922"/>
                </a:cubicBezTo>
                <a:cubicBezTo>
                  <a:pt x="421231" y="1460940"/>
                  <a:pt x="393795" y="1385728"/>
                  <a:pt x="425168" y="1448474"/>
                </a:cubicBezTo>
                <a:cubicBezTo>
                  <a:pt x="458666" y="1515471"/>
                  <a:pt x="403067" y="1427463"/>
                  <a:pt x="449445" y="1497026"/>
                </a:cubicBezTo>
                <a:cubicBezTo>
                  <a:pt x="469784" y="1558044"/>
                  <a:pt x="442348" y="1482832"/>
                  <a:pt x="473721" y="1545578"/>
                </a:cubicBezTo>
                <a:cubicBezTo>
                  <a:pt x="494731" y="1587598"/>
                  <a:pt x="466385" y="1554425"/>
                  <a:pt x="497997" y="1586039"/>
                </a:cubicBezTo>
                <a:cubicBezTo>
                  <a:pt x="500694" y="1594131"/>
                  <a:pt x="501947" y="1602859"/>
                  <a:pt x="506089" y="1610315"/>
                </a:cubicBezTo>
                <a:cubicBezTo>
                  <a:pt x="515535" y="1627318"/>
                  <a:pt x="532306" y="1640414"/>
                  <a:pt x="538457" y="1658867"/>
                </a:cubicBezTo>
                <a:cubicBezTo>
                  <a:pt x="550168" y="1694000"/>
                  <a:pt x="540518" y="1677112"/>
                  <a:pt x="570825" y="1707419"/>
                </a:cubicBezTo>
                <a:cubicBezTo>
                  <a:pt x="585068" y="1750148"/>
                  <a:pt x="574186" y="1724598"/>
                  <a:pt x="611285" y="1780247"/>
                </a:cubicBezTo>
                <a:lnTo>
                  <a:pt x="627469" y="1804523"/>
                </a:lnTo>
                <a:cubicBezTo>
                  <a:pt x="646708" y="1862244"/>
                  <a:pt x="619429" y="1792466"/>
                  <a:pt x="659837" y="1853076"/>
                </a:cubicBezTo>
                <a:cubicBezTo>
                  <a:pt x="706682" y="1923341"/>
                  <a:pt x="614764" y="1824186"/>
                  <a:pt x="692206" y="1901628"/>
                </a:cubicBezTo>
                <a:cubicBezTo>
                  <a:pt x="711447" y="1959350"/>
                  <a:pt x="684164" y="1889565"/>
                  <a:pt x="724574" y="1950180"/>
                </a:cubicBezTo>
                <a:cubicBezTo>
                  <a:pt x="755843" y="1997083"/>
                  <a:pt x="702650" y="1954445"/>
                  <a:pt x="756942" y="1990640"/>
                </a:cubicBezTo>
                <a:cubicBezTo>
                  <a:pt x="771731" y="2012823"/>
                  <a:pt x="784112" y="2038271"/>
                  <a:pt x="805494" y="2055377"/>
                </a:cubicBezTo>
                <a:cubicBezTo>
                  <a:pt x="813088" y="2061453"/>
                  <a:pt x="821678" y="2066166"/>
                  <a:pt x="829770" y="2071561"/>
                </a:cubicBezTo>
                <a:cubicBezTo>
                  <a:pt x="835165" y="2079653"/>
                  <a:pt x="839493" y="2088568"/>
                  <a:pt x="845954" y="2095837"/>
                </a:cubicBezTo>
                <a:cubicBezTo>
                  <a:pt x="861160" y="2112943"/>
                  <a:pt x="878323" y="2128205"/>
                  <a:pt x="894507" y="2144389"/>
                </a:cubicBezTo>
                <a:lnTo>
                  <a:pt x="918783" y="2168665"/>
                </a:lnTo>
                <a:cubicBezTo>
                  <a:pt x="926875" y="2176757"/>
                  <a:pt x="936711" y="2183419"/>
                  <a:pt x="943059" y="2192941"/>
                </a:cubicBezTo>
                <a:cubicBezTo>
                  <a:pt x="948454" y="2201033"/>
                  <a:pt x="952366" y="2210340"/>
                  <a:pt x="959243" y="2217217"/>
                </a:cubicBezTo>
                <a:cubicBezTo>
                  <a:pt x="966120" y="2224094"/>
                  <a:pt x="976200" y="2226997"/>
                  <a:pt x="983519" y="2233401"/>
                </a:cubicBezTo>
                <a:cubicBezTo>
                  <a:pt x="997873" y="2245961"/>
                  <a:pt x="1008109" y="2263282"/>
                  <a:pt x="1023979" y="2273862"/>
                </a:cubicBezTo>
                <a:lnTo>
                  <a:pt x="1072531" y="2306230"/>
                </a:lnTo>
                <a:cubicBezTo>
                  <a:pt x="1080623" y="2311625"/>
                  <a:pt x="1087581" y="2319339"/>
                  <a:pt x="1096807" y="2322414"/>
                </a:cubicBezTo>
                <a:lnTo>
                  <a:pt x="1121084" y="2330506"/>
                </a:lnTo>
                <a:cubicBezTo>
                  <a:pt x="1190656" y="2376887"/>
                  <a:pt x="1102631" y="2321280"/>
                  <a:pt x="1169636" y="2354782"/>
                </a:cubicBezTo>
                <a:cubicBezTo>
                  <a:pt x="1190052" y="2364990"/>
                  <a:pt x="1195043" y="2372097"/>
                  <a:pt x="1210096" y="2387150"/>
                </a:cubicBezTo>
              </a:path>
            </a:pathLst>
          </a:custGeom>
          <a:noFill/>
          <a:ln>
            <a:solidFill>
              <a:srgbClr val="FFFF00"/>
            </a:solidFill>
          </a:ln>
          <a:effectLst>
            <a:glow rad="127000">
              <a:srgbClr val="FFFF00">
                <a:alpha val="5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6FAA117F-7853-3644-A690-51F13AB08BB2}"/>
              </a:ext>
            </a:extLst>
          </p:cNvPr>
          <p:cNvSpPr/>
          <p:nvPr/>
        </p:nvSpPr>
        <p:spPr>
          <a:xfrm>
            <a:off x="2091611" y="2175609"/>
            <a:ext cx="404602" cy="428878"/>
          </a:xfrm>
          <a:custGeom>
            <a:avLst/>
            <a:gdLst>
              <a:gd name="connsiteX0" fmla="*/ 323682 w 404602"/>
              <a:gd name="connsiteY0" fmla="*/ 105196 h 428878"/>
              <a:gd name="connsiteX1" fmla="*/ 202301 w 404602"/>
              <a:gd name="connsiteY1" fmla="*/ 32368 h 428878"/>
              <a:gd name="connsiteX2" fmla="*/ 129473 w 404602"/>
              <a:gd name="connsiteY2" fmla="*/ 0 h 428878"/>
              <a:gd name="connsiteX3" fmla="*/ 40460 w 404602"/>
              <a:gd name="connsiteY3" fmla="*/ 8092 h 428878"/>
              <a:gd name="connsiteX4" fmla="*/ 16184 w 404602"/>
              <a:gd name="connsiteY4" fmla="*/ 16184 h 428878"/>
              <a:gd name="connsiteX5" fmla="*/ 8092 w 404602"/>
              <a:gd name="connsiteY5" fmla="*/ 40460 h 428878"/>
              <a:gd name="connsiteX6" fmla="*/ 0 w 404602"/>
              <a:gd name="connsiteY6" fmla="*/ 80920 h 428878"/>
              <a:gd name="connsiteX7" fmla="*/ 24276 w 404602"/>
              <a:gd name="connsiteY7" fmla="*/ 169932 h 428878"/>
              <a:gd name="connsiteX8" fmla="*/ 72828 w 404602"/>
              <a:gd name="connsiteY8" fmla="*/ 242761 h 428878"/>
              <a:gd name="connsiteX9" fmla="*/ 89012 w 404602"/>
              <a:gd name="connsiteY9" fmla="*/ 267037 h 428878"/>
              <a:gd name="connsiteX10" fmla="*/ 129473 w 404602"/>
              <a:gd name="connsiteY10" fmla="*/ 307497 h 428878"/>
              <a:gd name="connsiteX11" fmla="*/ 145657 w 404602"/>
              <a:gd name="connsiteY11" fmla="*/ 331773 h 428878"/>
              <a:gd name="connsiteX12" fmla="*/ 169933 w 404602"/>
              <a:gd name="connsiteY12" fmla="*/ 347957 h 428878"/>
              <a:gd name="connsiteX13" fmla="*/ 267037 w 404602"/>
              <a:gd name="connsiteY13" fmla="*/ 412693 h 428878"/>
              <a:gd name="connsiteX14" fmla="*/ 291313 w 404602"/>
              <a:gd name="connsiteY14" fmla="*/ 420786 h 428878"/>
              <a:gd name="connsiteX15" fmla="*/ 315589 w 404602"/>
              <a:gd name="connsiteY15" fmla="*/ 428878 h 428878"/>
              <a:gd name="connsiteX16" fmla="*/ 380326 w 404602"/>
              <a:gd name="connsiteY16" fmla="*/ 404601 h 428878"/>
              <a:gd name="connsiteX17" fmla="*/ 396510 w 404602"/>
              <a:gd name="connsiteY17" fmla="*/ 356049 h 428878"/>
              <a:gd name="connsiteX18" fmla="*/ 404602 w 404602"/>
              <a:gd name="connsiteY18" fmla="*/ 331773 h 428878"/>
              <a:gd name="connsiteX19" fmla="*/ 388418 w 404602"/>
              <a:gd name="connsiteY19" fmla="*/ 202301 h 428878"/>
              <a:gd name="connsiteX20" fmla="*/ 364142 w 404602"/>
              <a:gd name="connsiteY20" fmla="*/ 153748 h 428878"/>
              <a:gd name="connsiteX21" fmla="*/ 339866 w 404602"/>
              <a:gd name="connsiteY21" fmla="*/ 145656 h 428878"/>
              <a:gd name="connsiteX22" fmla="*/ 315589 w 404602"/>
              <a:gd name="connsiteY22" fmla="*/ 129472 h 428878"/>
              <a:gd name="connsiteX23" fmla="*/ 291313 w 404602"/>
              <a:gd name="connsiteY23" fmla="*/ 121380 h 428878"/>
              <a:gd name="connsiteX24" fmla="*/ 250853 w 404602"/>
              <a:gd name="connsiteY24" fmla="*/ 89012 h 428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04602" h="428878">
                <a:moveTo>
                  <a:pt x="323682" y="105196"/>
                </a:moveTo>
                <a:cubicBezTo>
                  <a:pt x="283222" y="80920"/>
                  <a:pt x="244098" y="54262"/>
                  <a:pt x="202301" y="32368"/>
                </a:cubicBezTo>
                <a:cubicBezTo>
                  <a:pt x="67488" y="-38248"/>
                  <a:pt x="211860" y="54925"/>
                  <a:pt x="129473" y="0"/>
                </a:cubicBezTo>
                <a:cubicBezTo>
                  <a:pt x="99802" y="2697"/>
                  <a:pt x="69954" y="3879"/>
                  <a:pt x="40460" y="8092"/>
                </a:cubicBezTo>
                <a:cubicBezTo>
                  <a:pt x="32016" y="9298"/>
                  <a:pt x="22215" y="10153"/>
                  <a:pt x="16184" y="16184"/>
                </a:cubicBezTo>
                <a:cubicBezTo>
                  <a:pt x="10153" y="22215"/>
                  <a:pt x="10161" y="32185"/>
                  <a:pt x="8092" y="40460"/>
                </a:cubicBezTo>
                <a:cubicBezTo>
                  <a:pt x="4756" y="53803"/>
                  <a:pt x="2697" y="67433"/>
                  <a:pt x="0" y="80920"/>
                </a:cubicBezTo>
                <a:cubicBezTo>
                  <a:pt x="4343" y="102635"/>
                  <a:pt x="12543" y="152331"/>
                  <a:pt x="24276" y="169932"/>
                </a:cubicBezTo>
                <a:lnTo>
                  <a:pt x="72828" y="242761"/>
                </a:lnTo>
                <a:cubicBezTo>
                  <a:pt x="78223" y="250853"/>
                  <a:pt x="82135" y="260160"/>
                  <a:pt x="89012" y="267037"/>
                </a:cubicBezTo>
                <a:cubicBezTo>
                  <a:pt x="102499" y="280524"/>
                  <a:pt x="118893" y="291627"/>
                  <a:pt x="129473" y="307497"/>
                </a:cubicBezTo>
                <a:cubicBezTo>
                  <a:pt x="134868" y="315589"/>
                  <a:pt x="138780" y="324896"/>
                  <a:pt x="145657" y="331773"/>
                </a:cubicBezTo>
                <a:cubicBezTo>
                  <a:pt x="152534" y="338650"/>
                  <a:pt x="162664" y="341496"/>
                  <a:pt x="169933" y="347957"/>
                </a:cubicBezTo>
                <a:cubicBezTo>
                  <a:pt x="242673" y="412615"/>
                  <a:pt x="187734" y="386258"/>
                  <a:pt x="267037" y="412693"/>
                </a:cubicBezTo>
                <a:lnTo>
                  <a:pt x="291313" y="420786"/>
                </a:lnTo>
                <a:lnTo>
                  <a:pt x="315589" y="428878"/>
                </a:lnTo>
                <a:cubicBezTo>
                  <a:pt x="331911" y="425614"/>
                  <a:pt x="368418" y="423653"/>
                  <a:pt x="380326" y="404601"/>
                </a:cubicBezTo>
                <a:cubicBezTo>
                  <a:pt x="389367" y="390135"/>
                  <a:pt x="391115" y="372233"/>
                  <a:pt x="396510" y="356049"/>
                </a:cubicBezTo>
                <a:lnTo>
                  <a:pt x="404602" y="331773"/>
                </a:lnTo>
                <a:cubicBezTo>
                  <a:pt x="399577" y="276495"/>
                  <a:pt x="400362" y="250079"/>
                  <a:pt x="388418" y="202301"/>
                </a:cubicBezTo>
                <a:cubicBezTo>
                  <a:pt x="384753" y="187641"/>
                  <a:pt x="376504" y="163638"/>
                  <a:pt x="364142" y="153748"/>
                </a:cubicBezTo>
                <a:cubicBezTo>
                  <a:pt x="357481" y="148420"/>
                  <a:pt x="347495" y="149471"/>
                  <a:pt x="339866" y="145656"/>
                </a:cubicBezTo>
                <a:cubicBezTo>
                  <a:pt x="331167" y="141307"/>
                  <a:pt x="324288" y="133821"/>
                  <a:pt x="315589" y="129472"/>
                </a:cubicBezTo>
                <a:cubicBezTo>
                  <a:pt x="307960" y="125657"/>
                  <a:pt x="298942" y="125195"/>
                  <a:pt x="291313" y="121380"/>
                </a:cubicBezTo>
                <a:cubicBezTo>
                  <a:pt x="270897" y="111172"/>
                  <a:pt x="265906" y="104065"/>
                  <a:pt x="250853" y="89012"/>
                </a:cubicBezTo>
              </a:path>
            </a:pathLst>
          </a:custGeom>
          <a:noFill/>
          <a:ln>
            <a:solidFill>
              <a:srgbClr val="FFFF00"/>
            </a:solidFill>
          </a:ln>
          <a:effectLst>
            <a:glow rad="127000">
              <a:srgbClr val="FFFF00">
                <a:alpha val="5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3F16876-99A4-594B-A88D-E077FA07FC79}"/>
              </a:ext>
            </a:extLst>
          </p:cNvPr>
          <p:cNvSpPr txBox="1"/>
          <p:nvPr/>
        </p:nvSpPr>
        <p:spPr>
          <a:xfrm>
            <a:off x="289624" y="3756731"/>
            <a:ext cx="1679862" cy="584775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Stamen = Whole male part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51C1085-4166-DD42-B6B0-33A4FD6CA3AD}"/>
              </a:ext>
            </a:extLst>
          </p:cNvPr>
          <p:cNvCxnSpPr>
            <a:stCxn id="8" idx="2"/>
          </p:cNvCxnSpPr>
          <p:nvPr/>
        </p:nvCxnSpPr>
        <p:spPr>
          <a:xfrm>
            <a:off x="1569683" y="1321375"/>
            <a:ext cx="521928" cy="81492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Left Brace 9">
            <a:extLst>
              <a:ext uri="{FF2B5EF4-FFF2-40B4-BE49-F238E27FC236}">
                <a16:creationId xmlns:a16="http://schemas.microsoft.com/office/drawing/2014/main" id="{4B6A6008-B44D-9545-BC51-4022A4D52839}"/>
              </a:ext>
            </a:extLst>
          </p:cNvPr>
          <p:cNvSpPr/>
          <p:nvPr/>
        </p:nvSpPr>
        <p:spPr>
          <a:xfrm rot="20413369">
            <a:off x="2078992" y="2293069"/>
            <a:ext cx="412037" cy="2781258"/>
          </a:xfrm>
          <a:prstGeom prst="leftBrace">
            <a:avLst>
              <a:gd name="adj1" fmla="val 8333"/>
              <a:gd name="adj2" fmla="val 49671"/>
            </a:avLst>
          </a:prstGeom>
          <a:ln w="349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7274CF3-B516-3640-9048-1157673235AE}"/>
              </a:ext>
            </a:extLst>
          </p:cNvPr>
          <p:cNvSpPr txBox="1"/>
          <p:nvPr/>
        </p:nvSpPr>
        <p:spPr>
          <a:xfrm>
            <a:off x="1427054" y="140143"/>
            <a:ext cx="5510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Flower: </a:t>
            </a:r>
            <a:r>
              <a:rPr lang="en-US" sz="3200" dirty="0">
                <a:highlight>
                  <a:srgbClr val="FFFF00"/>
                </a:highlight>
              </a:rPr>
              <a:t>Male parts</a:t>
            </a: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EE8A7622-2C62-9048-8BB9-E17836161B8F}"/>
              </a:ext>
            </a:extLst>
          </p:cNvPr>
          <p:cNvSpPr/>
          <p:nvPr/>
        </p:nvSpPr>
        <p:spPr>
          <a:xfrm rot="4647772">
            <a:off x="5977481" y="2100293"/>
            <a:ext cx="404602" cy="428878"/>
          </a:xfrm>
          <a:custGeom>
            <a:avLst/>
            <a:gdLst>
              <a:gd name="connsiteX0" fmla="*/ 323682 w 404602"/>
              <a:gd name="connsiteY0" fmla="*/ 105196 h 428878"/>
              <a:gd name="connsiteX1" fmla="*/ 202301 w 404602"/>
              <a:gd name="connsiteY1" fmla="*/ 32368 h 428878"/>
              <a:gd name="connsiteX2" fmla="*/ 129473 w 404602"/>
              <a:gd name="connsiteY2" fmla="*/ 0 h 428878"/>
              <a:gd name="connsiteX3" fmla="*/ 40460 w 404602"/>
              <a:gd name="connsiteY3" fmla="*/ 8092 h 428878"/>
              <a:gd name="connsiteX4" fmla="*/ 16184 w 404602"/>
              <a:gd name="connsiteY4" fmla="*/ 16184 h 428878"/>
              <a:gd name="connsiteX5" fmla="*/ 8092 w 404602"/>
              <a:gd name="connsiteY5" fmla="*/ 40460 h 428878"/>
              <a:gd name="connsiteX6" fmla="*/ 0 w 404602"/>
              <a:gd name="connsiteY6" fmla="*/ 80920 h 428878"/>
              <a:gd name="connsiteX7" fmla="*/ 24276 w 404602"/>
              <a:gd name="connsiteY7" fmla="*/ 169932 h 428878"/>
              <a:gd name="connsiteX8" fmla="*/ 72828 w 404602"/>
              <a:gd name="connsiteY8" fmla="*/ 242761 h 428878"/>
              <a:gd name="connsiteX9" fmla="*/ 89012 w 404602"/>
              <a:gd name="connsiteY9" fmla="*/ 267037 h 428878"/>
              <a:gd name="connsiteX10" fmla="*/ 129473 w 404602"/>
              <a:gd name="connsiteY10" fmla="*/ 307497 h 428878"/>
              <a:gd name="connsiteX11" fmla="*/ 145657 w 404602"/>
              <a:gd name="connsiteY11" fmla="*/ 331773 h 428878"/>
              <a:gd name="connsiteX12" fmla="*/ 169933 w 404602"/>
              <a:gd name="connsiteY12" fmla="*/ 347957 h 428878"/>
              <a:gd name="connsiteX13" fmla="*/ 267037 w 404602"/>
              <a:gd name="connsiteY13" fmla="*/ 412693 h 428878"/>
              <a:gd name="connsiteX14" fmla="*/ 291313 w 404602"/>
              <a:gd name="connsiteY14" fmla="*/ 420786 h 428878"/>
              <a:gd name="connsiteX15" fmla="*/ 315589 w 404602"/>
              <a:gd name="connsiteY15" fmla="*/ 428878 h 428878"/>
              <a:gd name="connsiteX16" fmla="*/ 380326 w 404602"/>
              <a:gd name="connsiteY16" fmla="*/ 404601 h 428878"/>
              <a:gd name="connsiteX17" fmla="*/ 396510 w 404602"/>
              <a:gd name="connsiteY17" fmla="*/ 356049 h 428878"/>
              <a:gd name="connsiteX18" fmla="*/ 404602 w 404602"/>
              <a:gd name="connsiteY18" fmla="*/ 331773 h 428878"/>
              <a:gd name="connsiteX19" fmla="*/ 388418 w 404602"/>
              <a:gd name="connsiteY19" fmla="*/ 202301 h 428878"/>
              <a:gd name="connsiteX20" fmla="*/ 364142 w 404602"/>
              <a:gd name="connsiteY20" fmla="*/ 153748 h 428878"/>
              <a:gd name="connsiteX21" fmla="*/ 339866 w 404602"/>
              <a:gd name="connsiteY21" fmla="*/ 145656 h 428878"/>
              <a:gd name="connsiteX22" fmla="*/ 315589 w 404602"/>
              <a:gd name="connsiteY22" fmla="*/ 129472 h 428878"/>
              <a:gd name="connsiteX23" fmla="*/ 291313 w 404602"/>
              <a:gd name="connsiteY23" fmla="*/ 121380 h 428878"/>
              <a:gd name="connsiteX24" fmla="*/ 250853 w 404602"/>
              <a:gd name="connsiteY24" fmla="*/ 89012 h 428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04602" h="428878">
                <a:moveTo>
                  <a:pt x="323682" y="105196"/>
                </a:moveTo>
                <a:cubicBezTo>
                  <a:pt x="283222" y="80920"/>
                  <a:pt x="244098" y="54262"/>
                  <a:pt x="202301" y="32368"/>
                </a:cubicBezTo>
                <a:cubicBezTo>
                  <a:pt x="67488" y="-38248"/>
                  <a:pt x="211860" y="54925"/>
                  <a:pt x="129473" y="0"/>
                </a:cubicBezTo>
                <a:cubicBezTo>
                  <a:pt x="99802" y="2697"/>
                  <a:pt x="69954" y="3879"/>
                  <a:pt x="40460" y="8092"/>
                </a:cubicBezTo>
                <a:cubicBezTo>
                  <a:pt x="32016" y="9298"/>
                  <a:pt x="22215" y="10153"/>
                  <a:pt x="16184" y="16184"/>
                </a:cubicBezTo>
                <a:cubicBezTo>
                  <a:pt x="10153" y="22215"/>
                  <a:pt x="10161" y="32185"/>
                  <a:pt x="8092" y="40460"/>
                </a:cubicBezTo>
                <a:cubicBezTo>
                  <a:pt x="4756" y="53803"/>
                  <a:pt x="2697" y="67433"/>
                  <a:pt x="0" y="80920"/>
                </a:cubicBezTo>
                <a:cubicBezTo>
                  <a:pt x="4343" y="102635"/>
                  <a:pt x="12543" y="152331"/>
                  <a:pt x="24276" y="169932"/>
                </a:cubicBezTo>
                <a:lnTo>
                  <a:pt x="72828" y="242761"/>
                </a:lnTo>
                <a:cubicBezTo>
                  <a:pt x="78223" y="250853"/>
                  <a:pt x="82135" y="260160"/>
                  <a:pt x="89012" y="267037"/>
                </a:cubicBezTo>
                <a:cubicBezTo>
                  <a:pt x="102499" y="280524"/>
                  <a:pt x="118893" y="291627"/>
                  <a:pt x="129473" y="307497"/>
                </a:cubicBezTo>
                <a:cubicBezTo>
                  <a:pt x="134868" y="315589"/>
                  <a:pt x="138780" y="324896"/>
                  <a:pt x="145657" y="331773"/>
                </a:cubicBezTo>
                <a:cubicBezTo>
                  <a:pt x="152534" y="338650"/>
                  <a:pt x="162664" y="341496"/>
                  <a:pt x="169933" y="347957"/>
                </a:cubicBezTo>
                <a:cubicBezTo>
                  <a:pt x="242673" y="412615"/>
                  <a:pt x="187734" y="386258"/>
                  <a:pt x="267037" y="412693"/>
                </a:cubicBezTo>
                <a:lnTo>
                  <a:pt x="291313" y="420786"/>
                </a:lnTo>
                <a:lnTo>
                  <a:pt x="315589" y="428878"/>
                </a:lnTo>
                <a:cubicBezTo>
                  <a:pt x="331911" y="425614"/>
                  <a:pt x="368418" y="423653"/>
                  <a:pt x="380326" y="404601"/>
                </a:cubicBezTo>
                <a:cubicBezTo>
                  <a:pt x="389367" y="390135"/>
                  <a:pt x="391115" y="372233"/>
                  <a:pt x="396510" y="356049"/>
                </a:cubicBezTo>
                <a:lnTo>
                  <a:pt x="404602" y="331773"/>
                </a:lnTo>
                <a:cubicBezTo>
                  <a:pt x="399577" y="276495"/>
                  <a:pt x="400362" y="250079"/>
                  <a:pt x="388418" y="202301"/>
                </a:cubicBezTo>
                <a:cubicBezTo>
                  <a:pt x="384753" y="187641"/>
                  <a:pt x="376504" y="163638"/>
                  <a:pt x="364142" y="153748"/>
                </a:cubicBezTo>
                <a:cubicBezTo>
                  <a:pt x="357481" y="148420"/>
                  <a:pt x="347495" y="149471"/>
                  <a:pt x="339866" y="145656"/>
                </a:cubicBezTo>
                <a:cubicBezTo>
                  <a:pt x="331167" y="141307"/>
                  <a:pt x="324288" y="133821"/>
                  <a:pt x="315589" y="129472"/>
                </a:cubicBezTo>
                <a:cubicBezTo>
                  <a:pt x="307960" y="125657"/>
                  <a:pt x="298942" y="125195"/>
                  <a:pt x="291313" y="121380"/>
                </a:cubicBezTo>
                <a:cubicBezTo>
                  <a:pt x="270897" y="111172"/>
                  <a:pt x="265906" y="104065"/>
                  <a:pt x="250853" y="89012"/>
                </a:cubicBezTo>
              </a:path>
            </a:pathLst>
          </a:custGeom>
          <a:noFill/>
          <a:ln>
            <a:solidFill>
              <a:srgbClr val="FFFF00"/>
            </a:solidFill>
          </a:ln>
          <a:effectLst>
            <a:glow rad="127000">
              <a:srgbClr val="FFFF00">
                <a:alpha val="5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8A626C3F-A920-D645-B283-B994F1A77BAE}"/>
              </a:ext>
            </a:extLst>
          </p:cNvPr>
          <p:cNvSpPr/>
          <p:nvPr/>
        </p:nvSpPr>
        <p:spPr>
          <a:xfrm rot="4624284">
            <a:off x="5626791" y="1989551"/>
            <a:ext cx="404602" cy="428878"/>
          </a:xfrm>
          <a:custGeom>
            <a:avLst/>
            <a:gdLst>
              <a:gd name="connsiteX0" fmla="*/ 323682 w 404602"/>
              <a:gd name="connsiteY0" fmla="*/ 105196 h 428878"/>
              <a:gd name="connsiteX1" fmla="*/ 202301 w 404602"/>
              <a:gd name="connsiteY1" fmla="*/ 32368 h 428878"/>
              <a:gd name="connsiteX2" fmla="*/ 129473 w 404602"/>
              <a:gd name="connsiteY2" fmla="*/ 0 h 428878"/>
              <a:gd name="connsiteX3" fmla="*/ 40460 w 404602"/>
              <a:gd name="connsiteY3" fmla="*/ 8092 h 428878"/>
              <a:gd name="connsiteX4" fmla="*/ 16184 w 404602"/>
              <a:gd name="connsiteY4" fmla="*/ 16184 h 428878"/>
              <a:gd name="connsiteX5" fmla="*/ 8092 w 404602"/>
              <a:gd name="connsiteY5" fmla="*/ 40460 h 428878"/>
              <a:gd name="connsiteX6" fmla="*/ 0 w 404602"/>
              <a:gd name="connsiteY6" fmla="*/ 80920 h 428878"/>
              <a:gd name="connsiteX7" fmla="*/ 24276 w 404602"/>
              <a:gd name="connsiteY7" fmla="*/ 169932 h 428878"/>
              <a:gd name="connsiteX8" fmla="*/ 72828 w 404602"/>
              <a:gd name="connsiteY8" fmla="*/ 242761 h 428878"/>
              <a:gd name="connsiteX9" fmla="*/ 89012 w 404602"/>
              <a:gd name="connsiteY9" fmla="*/ 267037 h 428878"/>
              <a:gd name="connsiteX10" fmla="*/ 129473 w 404602"/>
              <a:gd name="connsiteY10" fmla="*/ 307497 h 428878"/>
              <a:gd name="connsiteX11" fmla="*/ 145657 w 404602"/>
              <a:gd name="connsiteY11" fmla="*/ 331773 h 428878"/>
              <a:gd name="connsiteX12" fmla="*/ 169933 w 404602"/>
              <a:gd name="connsiteY12" fmla="*/ 347957 h 428878"/>
              <a:gd name="connsiteX13" fmla="*/ 267037 w 404602"/>
              <a:gd name="connsiteY13" fmla="*/ 412693 h 428878"/>
              <a:gd name="connsiteX14" fmla="*/ 291313 w 404602"/>
              <a:gd name="connsiteY14" fmla="*/ 420786 h 428878"/>
              <a:gd name="connsiteX15" fmla="*/ 315589 w 404602"/>
              <a:gd name="connsiteY15" fmla="*/ 428878 h 428878"/>
              <a:gd name="connsiteX16" fmla="*/ 380326 w 404602"/>
              <a:gd name="connsiteY16" fmla="*/ 404601 h 428878"/>
              <a:gd name="connsiteX17" fmla="*/ 396510 w 404602"/>
              <a:gd name="connsiteY17" fmla="*/ 356049 h 428878"/>
              <a:gd name="connsiteX18" fmla="*/ 404602 w 404602"/>
              <a:gd name="connsiteY18" fmla="*/ 331773 h 428878"/>
              <a:gd name="connsiteX19" fmla="*/ 388418 w 404602"/>
              <a:gd name="connsiteY19" fmla="*/ 202301 h 428878"/>
              <a:gd name="connsiteX20" fmla="*/ 364142 w 404602"/>
              <a:gd name="connsiteY20" fmla="*/ 153748 h 428878"/>
              <a:gd name="connsiteX21" fmla="*/ 339866 w 404602"/>
              <a:gd name="connsiteY21" fmla="*/ 145656 h 428878"/>
              <a:gd name="connsiteX22" fmla="*/ 315589 w 404602"/>
              <a:gd name="connsiteY22" fmla="*/ 129472 h 428878"/>
              <a:gd name="connsiteX23" fmla="*/ 291313 w 404602"/>
              <a:gd name="connsiteY23" fmla="*/ 121380 h 428878"/>
              <a:gd name="connsiteX24" fmla="*/ 250853 w 404602"/>
              <a:gd name="connsiteY24" fmla="*/ 89012 h 428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04602" h="428878">
                <a:moveTo>
                  <a:pt x="323682" y="105196"/>
                </a:moveTo>
                <a:cubicBezTo>
                  <a:pt x="283222" y="80920"/>
                  <a:pt x="244098" y="54262"/>
                  <a:pt x="202301" y="32368"/>
                </a:cubicBezTo>
                <a:cubicBezTo>
                  <a:pt x="67488" y="-38248"/>
                  <a:pt x="211860" y="54925"/>
                  <a:pt x="129473" y="0"/>
                </a:cubicBezTo>
                <a:cubicBezTo>
                  <a:pt x="99802" y="2697"/>
                  <a:pt x="69954" y="3879"/>
                  <a:pt x="40460" y="8092"/>
                </a:cubicBezTo>
                <a:cubicBezTo>
                  <a:pt x="32016" y="9298"/>
                  <a:pt x="22215" y="10153"/>
                  <a:pt x="16184" y="16184"/>
                </a:cubicBezTo>
                <a:cubicBezTo>
                  <a:pt x="10153" y="22215"/>
                  <a:pt x="10161" y="32185"/>
                  <a:pt x="8092" y="40460"/>
                </a:cubicBezTo>
                <a:cubicBezTo>
                  <a:pt x="4756" y="53803"/>
                  <a:pt x="2697" y="67433"/>
                  <a:pt x="0" y="80920"/>
                </a:cubicBezTo>
                <a:cubicBezTo>
                  <a:pt x="4343" y="102635"/>
                  <a:pt x="12543" y="152331"/>
                  <a:pt x="24276" y="169932"/>
                </a:cubicBezTo>
                <a:lnTo>
                  <a:pt x="72828" y="242761"/>
                </a:lnTo>
                <a:cubicBezTo>
                  <a:pt x="78223" y="250853"/>
                  <a:pt x="82135" y="260160"/>
                  <a:pt x="89012" y="267037"/>
                </a:cubicBezTo>
                <a:cubicBezTo>
                  <a:pt x="102499" y="280524"/>
                  <a:pt x="118893" y="291627"/>
                  <a:pt x="129473" y="307497"/>
                </a:cubicBezTo>
                <a:cubicBezTo>
                  <a:pt x="134868" y="315589"/>
                  <a:pt x="138780" y="324896"/>
                  <a:pt x="145657" y="331773"/>
                </a:cubicBezTo>
                <a:cubicBezTo>
                  <a:pt x="152534" y="338650"/>
                  <a:pt x="162664" y="341496"/>
                  <a:pt x="169933" y="347957"/>
                </a:cubicBezTo>
                <a:cubicBezTo>
                  <a:pt x="242673" y="412615"/>
                  <a:pt x="187734" y="386258"/>
                  <a:pt x="267037" y="412693"/>
                </a:cubicBezTo>
                <a:lnTo>
                  <a:pt x="291313" y="420786"/>
                </a:lnTo>
                <a:lnTo>
                  <a:pt x="315589" y="428878"/>
                </a:lnTo>
                <a:cubicBezTo>
                  <a:pt x="331911" y="425614"/>
                  <a:pt x="368418" y="423653"/>
                  <a:pt x="380326" y="404601"/>
                </a:cubicBezTo>
                <a:cubicBezTo>
                  <a:pt x="389367" y="390135"/>
                  <a:pt x="391115" y="372233"/>
                  <a:pt x="396510" y="356049"/>
                </a:cubicBezTo>
                <a:lnTo>
                  <a:pt x="404602" y="331773"/>
                </a:lnTo>
                <a:cubicBezTo>
                  <a:pt x="399577" y="276495"/>
                  <a:pt x="400362" y="250079"/>
                  <a:pt x="388418" y="202301"/>
                </a:cubicBezTo>
                <a:cubicBezTo>
                  <a:pt x="384753" y="187641"/>
                  <a:pt x="376504" y="163638"/>
                  <a:pt x="364142" y="153748"/>
                </a:cubicBezTo>
                <a:cubicBezTo>
                  <a:pt x="357481" y="148420"/>
                  <a:pt x="347495" y="149471"/>
                  <a:pt x="339866" y="145656"/>
                </a:cubicBezTo>
                <a:cubicBezTo>
                  <a:pt x="331167" y="141307"/>
                  <a:pt x="324288" y="133821"/>
                  <a:pt x="315589" y="129472"/>
                </a:cubicBezTo>
                <a:cubicBezTo>
                  <a:pt x="307960" y="125657"/>
                  <a:pt x="298942" y="125195"/>
                  <a:pt x="291313" y="121380"/>
                </a:cubicBezTo>
                <a:cubicBezTo>
                  <a:pt x="270897" y="111172"/>
                  <a:pt x="265906" y="104065"/>
                  <a:pt x="250853" y="89012"/>
                </a:cubicBezTo>
              </a:path>
            </a:pathLst>
          </a:custGeom>
          <a:noFill/>
          <a:ln>
            <a:solidFill>
              <a:srgbClr val="FFFF00"/>
            </a:solidFill>
          </a:ln>
          <a:effectLst>
            <a:glow rad="127000">
              <a:srgbClr val="FFFF00">
                <a:alpha val="5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9E01E775-39EA-FD45-A3EE-5C1FC3844642}"/>
              </a:ext>
            </a:extLst>
          </p:cNvPr>
          <p:cNvSpPr/>
          <p:nvPr/>
        </p:nvSpPr>
        <p:spPr>
          <a:xfrm rot="2952271">
            <a:off x="4613038" y="2074265"/>
            <a:ext cx="404602" cy="428878"/>
          </a:xfrm>
          <a:custGeom>
            <a:avLst/>
            <a:gdLst>
              <a:gd name="connsiteX0" fmla="*/ 323682 w 404602"/>
              <a:gd name="connsiteY0" fmla="*/ 105196 h 428878"/>
              <a:gd name="connsiteX1" fmla="*/ 202301 w 404602"/>
              <a:gd name="connsiteY1" fmla="*/ 32368 h 428878"/>
              <a:gd name="connsiteX2" fmla="*/ 129473 w 404602"/>
              <a:gd name="connsiteY2" fmla="*/ 0 h 428878"/>
              <a:gd name="connsiteX3" fmla="*/ 40460 w 404602"/>
              <a:gd name="connsiteY3" fmla="*/ 8092 h 428878"/>
              <a:gd name="connsiteX4" fmla="*/ 16184 w 404602"/>
              <a:gd name="connsiteY4" fmla="*/ 16184 h 428878"/>
              <a:gd name="connsiteX5" fmla="*/ 8092 w 404602"/>
              <a:gd name="connsiteY5" fmla="*/ 40460 h 428878"/>
              <a:gd name="connsiteX6" fmla="*/ 0 w 404602"/>
              <a:gd name="connsiteY6" fmla="*/ 80920 h 428878"/>
              <a:gd name="connsiteX7" fmla="*/ 24276 w 404602"/>
              <a:gd name="connsiteY7" fmla="*/ 169932 h 428878"/>
              <a:gd name="connsiteX8" fmla="*/ 72828 w 404602"/>
              <a:gd name="connsiteY8" fmla="*/ 242761 h 428878"/>
              <a:gd name="connsiteX9" fmla="*/ 89012 w 404602"/>
              <a:gd name="connsiteY9" fmla="*/ 267037 h 428878"/>
              <a:gd name="connsiteX10" fmla="*/ 129473 w 404602"/>
              <a:gd name="connsiteY10" fmla="*/ 307497 h 428878"/>
              <a:gd name="connsiteX11" fmla="*/ 145657 w 404602"/>
              <a:gd name="connsiteY11" fmla="*/ 331773 h 428878"/>
              <a:gd name="connsiteX12" fmla="*/ 169933 w 404602"/>
              <a:gd name="connsiteY12" fmla="*/ 347957 h 428878"/>
              <a:gd name="connsiteX13" fmla="*/ 267037 w 404602"/>
              <a:gd name="connsiteY13" fmla="*/ 412693 h 428878"/>
              <a:gd name="connsiteX14" fmla="*/ 291313 w 404602"/>
              <a:gd name="connsiteY14" fmla="*/ 420786 h 428878"/>
              <a:gd name="connsiteX15" fmla="*/ 315589 w 404602"/>
              <a:gd name="connsiteY15" fmla="*/ 428878 h 428878"/>
              <a:gd name="connsiteX16" fmla="*/ 380326 w 404602"/>
              <a:gd name="connsiteY16" fmla="*/ 404601 h 428878"/>
              <a:gd name="connsiteX17" fmla="*/ 396510 w 404602"/>
              <a:gd name="connsiteY17" fmla="*/ 356049 h 428878"/>
              <a:gd name="connsiteX18" fmla="*/ 404602 w 404602"/>
              <a:gd name="connsiteY18" fmla="*/ 331773 h 428878"/>
              <a:gd name="connsiteX19" fmla="*/ 388418 w 404602"/>
              <a:gd name="connsiteY19" fmla="*/ 202301 h 428878"/>
              <a:gd name="connsiteX20" fmla="*/ 364142 w 404602"/>
              <a:gd name="connsiteY20" fmla="*/ 153748 h 428878"/>
              <a:gd name="connsiteX21" fmla="*/ 339866 w 404602"/>
              <a:gd name="connsiteY21" fmla="*/ 145656 h 428878"/>
              <a:gd name="connsiteX22" fmla="*/ 315589 w 404602"/>
              <a:gd name="connsiteY22" fmla="*/ 129472 h 428878"/>
              <a:gd name="connsiteX23" fmla="*/ 291313 w 404602"/>
              <a:gd name="connsiteY23" fmla="*/ 121380 h 428878"/>
              <a:gd name="connsiteX24" fmla="*/ 250853 w 404602"/>
              <a:gd name="connsiteY24" fmla="*/ 89012 h 428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04602" h="428878">
                <a:moveTo>
                  <a:pt x="323682" y="105196"/>
                </a:moveTo>
                <a:cubicBezTo>
                  <a:pt x="283222" y="80920"/>
                  <a:pt x="244098" y="54262"/>
                  <a:pt x="202301" y="32368"/>
                </a:cubicBezTo>
                <a:cubicBezTo>
                  <a:pt x="67488" y="-38248"/>
                  <a:pt x="211860" y="54925"/>
                  <a:pt x="129473" y="0"/>
                </a:cubicBezTo>
                <a:cubicBezTo>
                  <a:pt x="99802" y="2697"/>
                  <a:pt x="69954" y="3879"/>
                  <a:pt x="40460" y="8092"/>
                </a:cubicBezTo>
                <a:cubicBezTo>
                  <a:pt x="32016" y="9298"/>
                  <a:pt x="22215" y="10153"/>
                  <a:pt x="16184" y="16184"/>
                </a:cubicBezTo>
                <a:cubicBezTo>
                  <a:pt x="10153" y="22215"/>
                  <a:pt x="10161" y="32185"/>
                  <a:pt x="8092" y="40460"/>
                </a:cubicBezTo>
                <a:cubicBezTo>
                  <a:pt x="4756" y="53803"/>
                  <a:pt x="2697" y="67433"/>
                  <a:pt x="0" y="80920"/>
                </a:cubicBezTo>
                <a:cubicBezTo>
                  <a:pt x="4343" y="102635"/>
                  <a:pt x="12543" y="152331"/>
                  <a:pt x="24276" y="169932"/>
                </a:cubicBezTo>
                <a:lnTo>
                  <a:pt x="72828" y="242761"/>
                </a:lnTo>
                <a:cubicBezTo>
                  <a:pt x="78223" y="250853"/>
                  <a:pt x="82135" y="260160"/>
                  <a:pt x="89012" y="267037"/>
                </a:cubicBezTo>
                <a:cubicBezTo>
                  <a:pt x="102499" y="280524"/>
                  <a:pt x="118893" y="291627"/>
                  <a:pt x="129473" y="307497"/>
                </a:cubicBezTo>
                <a:cubicBezTo>
                  <a:pt x="134868" y="315589"/>
                  <a:pt x="138780" y="324896"/>
                  <a:pt x="145657" y="331773"/>
                </a:cubicBezTo>
                <a:cubicBezTo>
                  <a:pt x="152534" y="338650"/>
                  <a:pt x="162664" y="341496"/>
                  <a:pt x="169933" y="347957"/>
                </a:cubicBezTo>
                <a:cubicBezTo>
                  <a:pt x="242673" y="412615"/>
                  <a:pt x="187734" y="386258"/>
                  <a:pt x="267037" y="412693"/>
                </a:cubicBezTo>
                <a:lnTo>
                  <a:pt x="291313" y="420786"/>
                </a:lnTo>
                <a:lnTo>
                  <a:pt x="315589" y="428878"/>
                </a:lnTo>
                <a:cubicBezTo>
                  <a:pt x="331911" y="425614"/>
                  <a:pt x="368418" y="423653"/>
                  <a:pt x="380326" y="404601"/>
                </a:cubicBezTo>
                <a:cubicBezTo>
                  <a:pt x="389367" y="390135"/>
                  <a:pt x="391115" y="372233"/>
                  <a:pt x="396510" y="356049"/>
                </a:cubicBezTo>
                <a:lnTo>
                  <a:pt x="404602" y="331773"/>
                </a:lnTo>
                <a:cubicBezTo>
                  <a:pt x="399577" y="276495"/>
                  <a:pt x="400362" y="250079"/>
                  <a:pt x="388418" y="202301"/>
                </a:cubicBezTo>
                <a:cubicBezTo>
                  <a:pt x="384753" y="187641"/>
                  <a:pt x="376504" y="163638"/>
                  <a:pt x="364142" y="153748"/>
                </a:cubicBezTo>
                <a:cubicBezTo>
                  <a:pt x="357481" y="148420"/>
                  <a:pt x="347495" y="149471"/>
                  <a:pt x="339866" y="145656"/>
                </a:cubicBezTo>
                <a:cubicBezTo>
                  <a:pt x="331167" y="141307"/>
                  <a:pt x="324288" y="133821"/>
                  <a:pt x="315589" y="129472"/>
                </a:cubicBezTo>
                <a:cubicBezTo>
                  <a:pt x="307960" y="125657"/>
                  <a:pt x="298942" y="125195"/>
                  <a:pt x="291313" y="121380"/>
                </a:cubicBezTo>
                <a:cubicBezTo>
                  <a:pt x="270897" y="111172"/>
                  <a:pt x="265906" y="104065"/>
                  <a:pt x="250853" y="89012"/>
                </a:cubicBezTo>
              </a:path>
            </a:pathLst>
          </a:custGeom>
          <a:noFill/>
          <a:ln>
            <a:solidFill>
              <a:srgbClr val="FFFF00"/>
            </a:solidFill>
          </a:ln>
          <a:effectLst>
            <a:glow rad="127000">
              <a:srgbClr val="FFFF00">
                <a:alpha val="5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6AF02BD8-116D-434A-BEDE-004F8028FA46}"/>
              </a:ext>
            </a:extLst>
          </p:cNvPr>
          <p:cNvSpPr/>
          <p:nvPr/>
        </p:nvSpPr>
        <p:spPr>
          <a:xfrm rot="1700283">
            <a:off x="2803813" y="2067171"/>
            <a:ext cx="404602" cy="428878"/>
          </a:xfrm>
          <a:custGeom>
            <a:avLst/>
            <a:gdLst>
              <a:gd name="connsiteX0" fmla="*/ 323682 w 404602"/>
              <a:gd name="connsiteY0" fmla="*/ 105196 h 428878"/>
              <a:gd name="connsiteX1" fmla="*/ 202301 w 404602"/>
              <a:gd name="connsiteY1" fmla="*/ 32368 h 428878"/>
              <a:gd name="connsiteX2" fmla="*/ 129473 w 404602"/>
              <a:gd name="connsiteY2" fmla="*/ 0 h 428878"/>
              <a:gd name="connsiteX3" fmla="*/ 40460 w 404602"/>
              <a:gd name="connsiteY3" fmla="*/ 8092 h 428878"/>
              <a:gd name="connsiteX4" fmla="*/ 16184 w 404602"/>
              <a:gd name="connsiteY4" fmla="*/ 16184 h 428878"/>
              <a:gd name="connsiteX5" fmla="*/ 8092 w 404602"/>
              <a:gd name="connsiteY5" fmla="*/ 40460 h 428878"/>
              <a:gd name="connsiteX6" fmla="*/ 0 w 404602"/>
              <a:gd name="connsiteY6" fmla="*/ 80920 h 428878"/>
              <a:gd name="connsiteX7" fmla="*/ 24276 w 404602"/>
              <a:gd name="connsiteY7" fmla="*/ 169932 h 428878"/>
              <a:gd name="connsiteX8" fmla="*/ 72828 w 404602"/>
              <a:gd name="connsiteY8" fmla="*/ 242761 h 428878"/>
              <a:gd name="connsiteX9" fmla="*/ 89012 w 404602"/>
              <a:gd name="connsiteY9" fmla="*/ 267037 h 428878"/>
              <a:gd name="connsiteX10" fmla="*/ 129473 w 404602"/>
              <a:gd name="connsiteY10" fmla="*/ 307497 h 428878"/>
              <a:gd name="connsiteX11" fmla="*/ 145657 w 404602"/>
              <a:gd name="connsiteY11" fmla="*/ 331773 h 428878"/>
              <a:gd name="connsiteX12" fmla="*/ 169933 w 404602"/>
              <a:gd name="connsiteY12" fmla="*/ 347957 h 428878"/>
              <a:gd name="connsiteX13" fmla="*/ 267037 w 404602"/>
              <a:gd name="connsiteY13" fmla="*/ 412693 h 428878"/>
              <a:gd name="connsiteX14" fmla="*/ 291313 w 404602"/>
              <a:gd name="connsiteY14" fmla="*/ 420786 h 428878"/>
              <a:gd name="connsiteX15" fmla="*/ 315589 w 404602"/>
              <a:gd name="connsiteY15" fmla="*/ 428878 h 428878"/>
              <a:gd name="connsiteX16" fmla="*/ 380326 w 404602"/>
              <a:gd name="connsiteY16" fmla="*/ 404601 h 428878"/>
              <a:gd name="connsiteX17" fmla="*/ 396510 w 404602"/>
              <a:gd name="connsiteY17" fmla="*/ 356049 h 428878"/>
              <a:gd name="connsiteX18" fmla="*/ 404602 w 404602"/>
              <a:gd name="connsiteY18" fmla="*/ 331773 h 428878"/>
              <a:gd name="connsiteX19" fmla="*/ 388418 w 404602"/>
              <a:gd name="connsiteY19" fmla="*/ 202301 h 428878"/>
              <a:gd name="connsiteX20" fmla="*/ 364142 w 404602"/>
              <a:gd name="connsiteY20" fmla="*/ 153748 h 428878"/>
              <a:gd name="connsiteX21" fmla="*/ 339866 w 404602"/>
              <a:gd name="connsiteY21" fmla="*/ 145656 h 428878"/>
              <a:gd name="connsiteX22" fmla="*/ 315589 w 404602"/>
              <a:gd name="connsiteY22" fmla="*/ 129472 h 428878"/>
              <a:gd name="connsiteX23" fmla="*/ 291313 w 404602"/>
              <a:gd name="connsiteY23" fmla="*/ 121380 h 428878"/>
              <a:gd name="connsiteX24" fmla="*/ 250853 w 404602"/>
              <a:gd name="connsiteY24" fmla="*/ 89012 h 428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04602" h="428878">
                <a:moveTo>
                  <a:pt x="323682" y="105196"/>
                </a:moveTo>
                <a:cubicBezTo>
                  <a:pt x="283222" y="80920"/>
                  <a:pt x="244098" y="54262"/>
                  <a:pt x="202301" y="32368"/>
                </a:cubicBezTo>
                <a:cubicBezTo>
                  <a:pt x="67488" y="-38248"/>
                  <a:pt x="211860" y="54925"/>
                  <a:pt x="129473" y="0"/>
                </a:cubicBezTo>
                <a:cubicBezTo>
                  <a:pt x="99802" y="2697"/>
                  <a:pt x="69954" y="3879"/>
                  <a:pt x="40460" y="8092"/>
                </a:cubicBezTo>
                <a:cubicBezTo>
                  <a:pt x="32016" y="9298"/>
                  <a:pt x="22215" y="10153"/>
                  <a:pt x="16184" y="16184"/>
                </a:cubicBezTo>
                <a:cubicBezTo>
                  <a:pt x="10153" y="22215"/>
                  <a:pt x="10161" y="32185"/>
                  <a:pt x="8092" y="40460"/>
                </a:cubicBezTo>
                <a:cubicBezTo>
                  <a:pt x="4756" y="53803"/>
                  <a:pt x="2697" y="67433"/>
                  <a:pt x="0" y="80920"/>
                </a:cubicBezTo>
                <a:cubicBezTo>
                  <a:pt x="4343" y="102635"/>
                  <a:pt x="12543" y="152331"/>
                  <a:pt x="24276" y="169932"/>
                </a:cubicBezTo>
                <a:lnTo>
                  <a:pt x="72828" y="242761"/>
                </a:lnTo>
                <a:cubicBezTo>
                  <a:pt x="78223" y="250853"/>
                  <a:pt x="82135" y="260160"/>
                  <a:pt x="89012" y="267037"/>
                </a:cubicBezTo>
                <a:cubicBezTo>
                  <a:pt x="102499" y="280524"/>
                  <a:pt x="118893" y="291627"/>
                  <a:pt x="129473" y="307497"/>
                </a:cubicBezTo>
                <a:cubicBezTo>
                  <a:pt x="134868" y="315589"/>
                  <a:pt x="138780" y="324896"/>
                  <a:pt x="145657" y="331773"/>
                </a:cubicBezTo>
                <a:cubicBezTo>
                  <a:pt x="152534" y="338650"/>
                  <a:pt x="162664" y="341496"/>
                  <a:pt x="169933" y="347957"/>
                </a:cubicBezTo>
                <a:cubicBezTo>
                  <a:pt x="242673" y="412615"/>
                  <a:pt x="187734" y="386258"/>
                  <a:pt x="267037" y="412693"/>
                </a:cubicBezTo>
                <a:lnTo>
                  <a:pt x="291313" y="420786"/>
                </a:lnTo>
                <a:lnTo>
                  <a:pt x="315589" y="428878"/>
                </a:lnTo>
                <a:cubicBezTo>
                  <a:pt x="331911" y="425614"/>
                  <a:pt x="368418" y="423653"/>
                  <a:pt x="380326" y="404601"/>
                </a:cubicBezTo>
                <a:cubicBezTo>
                  <a:pt x="389367" y="390135"/>
                  <a:pt x="391115" y="372233"/>
                  <a:pt x="396510" y="356049"/>
                </a:cubicBezTo>
                <a:lnTo>
                  <a:pt x="404602" y="331773"/>
                </a:lnTo>
                <a:cubicBezTo>
                  <a:pt x="399577" y="276495"/>
                  <a:pt x="400362" y="250079"/>
                  <a:pt x="388418" y="202301"/>
                </a:cubicBezTo>
                <a:cubicBezTo>
                  <a:pt x="384753" y="187641"/>
                  <a:pt x="376504" y="163638"/>
                  <a:pt x="364142" y="153748"/>
                </a:cubicBezTo>
                <a:cubicBezTo>
                  <a:pt x="357481" y="148420"/>
                  <a:pt x="347495" y="149471"/>
                  <a:pt x="339866" y="145656"/>
                </a:cubicBezTo>
                <a:cubicBezTo>
                  <a:pt x="331167" y="141307"/>
                  <a:pt x="324288" y="133821"/>
                  <a:pt x="315589" y="129472"/>
                </a:cubicBezTo>
                <a:cubicBezTo>
                  <a:pt x="307960" y="125657"/>
                  <a:pt x="298942" y="125195"/>
                  <a:pt x="291313" y="121380"/>
                </a:cubicBezTo>
                <a:cubicBezTo>
                  <a:pt x="270897" y="111172"/>
                  <a:pt x="265906" y="104065"/>
                  <a:pt x="250853" y="89012"/>
                </a:cubicBezTo>
              </a:path>
            </a:pathLst>
          </a:custGeom>
          <a:noFill/>
          <a:ln>
            <a:solidFill>
              <a:srgbClr val="FFFF00"/>
            </a:solidFill>
          </a:ln>
          <a:effectLst>
            <a:glow rad="127000">
              <a:srgbClr val="FFFF00">
                <a:alpha val="5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27561DBC-EBCE-4E4E-AD31-229D7F2C0BF8}"/>
              </a:ext>
            </a:extLst>
          </p:cNvPr>
          <p:cNvSpPr/>
          <p:nvPr/>
        </p:nvSpPr>
        <p:spPr>
          <a:xfrm>
            <a:off x="5156714" y="1876507"/>
            <a:ext cx="404602" cy="428878"/>
          </a:xfrm>
          <a:custGeom>
            <a:avLst/>
            <a:gdLst>
              <a:gd name="connsiteX0" fmla="*/ 323682 w 404602"/>
              <a:gd name="connsiteY0" fmla="*/ 105196 h 428878"/>
              <a:gd name="connsiteX1" fmla="*/ 202301 w 404602"/>
              <a:gd name="connsiteY1" fmla="*/ 32368 h 428878"/>
              <a:gd name="connsiteX2" fmla="*/ 129473 w 404602"/>
              <a:gd name="connsiteY2" fmla="*/ 0 h 428878"/>
              <a:gd name="connsiteX3" fmla="*/ 40460 w 404602"/>
              <a:gd name="connsiteY3" fmla="*/ 8092 h 428878"/>
              <a:gd name="connsiteX4" fmla="*/ 16184 w 404602"/>
              <a:gd name="connsiteY4" fmla="*/ 16184 h 428878"/>
              <a:gd name="connsiteX5" fmla="*/ 8092 w 404602"/>
              <a:gd name="connsiteY5" fmla="*/ 40460 h 428878"/>
              <a:gd name="connsiteX6" fmla="*/ 0 w 404602"/>
              <a:gd name="connsiteY6" fmla="*/ 80920 h 428878"/>
              <a:gd name="connsiteX7" fmla="*/ 24276 w 404602"/>
              <a:gd name="connsiteY7" fmla="*/ 169932 h 428878"/>
              <a:gd name="connsiteX8" fmla="*/ 72828 w 404602"/>
              <a:gd name="connsiteY8" fmla="*/ 242761 h 428878"/>
              <a:gd name="connsiteX9" fmla="*/ 89012 w 404602"/>
              <a:gd name="connsiteY9" fmla="*/ 267037 h 428878"/>
              <a:gd name="connsiteX10" fmla="*/ 129473 w 404602"/>
              <a:gd name="connsiteY10" fmla="*/ 307497 h 428878"/>
              <a:gd name="connsiteX11" fmla="*/ 145657 w 404602"/>
              <a:gd name="connsiteY11" fmla="*/ 331773 h 428878"/>
              <a:gd name="connsiteX12" fmla="*/ 169933 w 404602"/>
              <a:gd name="connsiteY12" fmla="*/ 347957 h 428878"/>
              <a:gd name="connsiteX13" fmla="*/ 267037 w 404602"/>
              <a:gd name="connsiteY13" fmla="*/ 412693 h 428878"/>
              <a:gd name="connsiteX14" fmla="*/ 291313 w 404602"/>
              <a:gd name="connsiteY14" fmla="*/ 420786 h 428878"/>
              <a:gd name="connsiteX15" fmla="*/ 315589 w 404602"/>
              <a:gd name="connsiteY15" fmla="*/ 428878 h 428878"/>
              <a:gd name="connsiteX16" fmla="*/ 380326 w 404602"/>
              <a:gd name="connsiteY16" fmla="*/ 404601 h 428878"/>
              <a:gd name="connsiteX17" fmla="*/ 396510 w 404602"/>
              <a:gd name="connsiteY17" fmla="*/ 356049 h 428878"/>
              <a:gd name="connsiteX18" fmla="*/ 404602 w 404602"/>
              <a:gd name="connsiteY18" fmla="*/ 331773 h 428878"/>
              <a:gd name="connsiteX19" fmla="*/ 388418 w 404602"/>
              <a:gd name="connsiteY19" fmla="*/ 202301 h 428878"/>
              <a:gd name="connsiteX20" fmla="*/ 364142 w 404602"/>
              <a:gd name="connsiteY20" fmla="*/ 153748 h 428878"/>
              <a:gd name="connsiteX21" fmla="*/ 339866 w 404602"/>
              <a:gd name="connsiteY21" fmla="*/ 145656 h 428878"/>
              <a:gd name="connsiteX22" fmla="*/ 315589 w 404602"/>
              <a:gd name="connsiteY22" fmla="*/ 129472 h 428878"/>
              <a:gd name="connsiteX23" fmla="*/ 291313 w 404602"/>
              <a:gd name="connsiteY23" fmla="*/ 121380 h 428878"/>
              <a:gd name="connsiteX24" fmla="*/ 250853 w 404602"/>
              <a:gd name="connsiteY24" fmla="*/ 89012 h 428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04602" h="428878">
                <a:moveTo>
                  <a:pt x="323682" y="105196"/>
                </a:moveTo>
                <a:cubicBezTo>
                  <a:pt x="283222" y="80920"/>
                  <a:pt x="244098" y="54262"/>
                  <a:pt x="202301" y="32368"/>
                </a:cubicBezTo>
                <a:cubicBezTo>
                  <a:pt x="67488" y="-38248"/>
                  <a:pt x="211860" y="54925"/>
                  <a:pt x="129473" y="0"/>
                </a:cubicBezTo>
                <a:cubicBezTo>
                  <a:pt x="99802" y="2697"/>
                  <a:pt x="69954" y="3879"/>
                  <a:pt x="40460" y="8092"/>
                </a:cubicBezTo>
                <a:cubicBezTo>
                  <a:pt x="32016" y="9298"/>
                  <a:pt x="22215" y="10153"/>
                  <a:pt x="16184" y="16184"/>
                </a:cubicBezTo>
                <a:cubicBezTo>
                  <a:pt x="10153" y="22215"/>
                  <a:pt x="10161" y="32185"/>
                  <a:pt x="8092" y="40460"/>
                </a:cubicBezTo>
                <a:cubicBezTo>
                  <a:pt x="4756" y="53803"/>
                  <a:pt x="2697" y="67433"/>
                  <a:pt x="0" y="80920"/>
                </a:cubicBezTo>
                <a:cubicBezTo>
                  <a:pt x="4343" y="102635"/>
                  <a:pt x="12543" y="152331"/>
                  <a:pt x="24276" y="169932"/>
                </a:cubicBezTo>
                <a:lnTo>
                  <a:pt x="72828" y="242761"/>
                </a:lnTo>
                <a:cubicBezTo>
                  <a:pt x="78223" y="250853"/>
                  <a:pt x="82135" y="260160"/>
                  <a:pt x="89012" y="267037"/>
                </a:cubicBezTo>
                <a:cubicBezTo>
                  <a:pt x="102499" y="280524"/>
                  <a:pt x="118893" y="291627"/>
                  <a:pt x="129473" y="307497"/>
                </a:cubicBezTo>
                <a:cubicBezTo>
                  <a:pt x="134868" y="315589"/>
                  <a:pt x="138780" y="324896"/>
                  <a:pt x="145657" y="331773"/>
                </a:cubicBezTo>
                <a:cubicBezTo>
                  <a:pt x="152534" y="338650"/>
                  <a:pt x="162664" y="341496"/>
                  <a:pt x="169933" y="347957"/>
                </a:cubicBezTo>
                <a:cubicBezTo>
                  <a:pt x="242673" y="412615"/>
                  <a:pt x="187734" y="386258"/>
                  <a:pt x="267037" y="412693"/>
                </a:cubicBezTo>
                <a:lnTo>
                  <a:pt x="291313" y="420786"/>
                </a:lnTo>
                <a:lnTo>
                  <a:pt x="315589" y="428878"/>
                </a:lnTo>
                <a:cubicBezTo>
                  <a:pt x="331911" y="425614"/>
                  <a:pt x="368418" y="423653"/>
                  <a:pt x="380326" y="404601"/>
                </a:cubicBezTo>
                <a:cubicBezTo>
                  <a:pt x="389367" y="390135"/>
                  <a:pt x="391115" y="372233"/>
                  <a:pt x="396510" y="356049"/>
                </a:cubicBezTo>
                <a:lnTo>
                  <a:pt x="404602" y="331773"/>
                </a:lnTo>
                <a:cubicBezTo>
                  <a:pt x="399577" y="276495"/>
                  <a:pt x="400362" y="250079"/>
                  <a:pt x="388418" y="202301"/>
                </a:cubicBezTo>
                <a:cubicBezTo>
                  <a:pt x="384753" y="187641"/>
                  <a:pt x="376504" y="163638"/>
                  <a:pt x="364142" y="153748"/>
                </a:cubicBezTo>
                <a:cubicBezTo>
                  <a:pt x="357481" y="148420"/>
                  <a:pt x="347495" y="149471"/>
                  <a:pt x="339866" y="145656"/>
                </a:cubicBezTo>
                <a:cubicBezTo>
                  <a:pt x="331167" y="141307"/>
                  <a:pt x="324288" y="133821"/>
                  <a:pt x="315589" y="129472"/>
                </a:cubicBezTo>
                <a:cubicBezTo>
                  <a:pt x="307960" y="125657"/>
                  <a:pt x="298942" y="125195"/>
                  <a:pt x="291313" y="121380"/>
                </a:cubicBezTo>
                <a:cubicBezTo>
                  <a:pt x="270897" y="111172"/>
                  <a:pt x="265906" y="104065"/>
                  <a:pt x="250853" y="89012"/>
                </a:cubicBezTo>
              </a:path>
            </a:pathLst>
          </a:custGeom>
          <a:noFill/>
          <a:ln>
            <a:solidFill>
              <a:srgbClr val="FFFF00"/>
            </a:solidFill>
          </a:ln>
          <a:effectLst>
            <a:glow rad="127000">
              <a:srgbClr val="FFFF00">
                <a:alpha val="5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7C7B08FB-67F2-7040-B716-FC09EFF892C4}"/>
              </a:ext>
            </a:extLst>
          </p:cNvPr>
          <p:cNvSpPr/>
          <p:nvPr/>
        </p:nvSpPr>
        <p:spPr>
          <a:xfrm>
            <a:off x="3231532" y="2056622"/>
            <a:ext cx="404602" cy="428878"/>
          </a:xfrm>
          <a:custGeom>
            <a:avLst/>
            <a:gdLst>
              <a:gd name="connsiteX0" fmla="*/ 323682 w 404602"/>
              <a:gd name="connsiteY0" fmla="*/ 105196 h 428878"/>
              <a:gd name="connsiteX1" fmla="*/ 202301 w 404602"/>
              <a:gd name="connsiteY1" fmla="*/ 32368 h 428878"/>
              <a:gd name="connsiteX2" fmla="*/ 129473 w 404602"/>
              <a:gd name="connsiteY2" fmla="*/ 0 h 428878"/>
              <a:gd name="connsiteX3" fmla="*/ 40460 w 404602"/>
              <a:gd name="connsiteY3" fmla="*/ 8092 h 428878"/>
              <a:gd name="connsiteX4" fmla="*/ 16184 w 404602"/>
              <a:gd name="connsiteY4" fmla="*/ 16184 h 428878"/>
              <a:gd name="connsiteX5" fmla="*/ 8092 w 404602"/>
              <a:gd name="connsiteY5" fmla="*/ 40460 h 428878"/>
              <a:gd name="connsiteX6" fmla="*/ 0 w 404602"/>
              <a:gd name="connsiteY6" fmla="*/ 80920 h 428878"/>
              <a:gd name="connsiteX7" fmla="*/ 24276 w 404602"/>
              <a:gd name="connsiteY7" fmla="*/ 169932 h 428878"/>
              <a:gd name="connsiteX8" fmla="*/ 72828 w 404602"/>
              <a:gd name="connsiteY8" fmla="*/ 242761 h 428878"/>
              <a:gd name="connsiteX9" fmla="*/ 89012 w 404602"/>
              <a:gd name="connsiteY9" fmla="*/ 267037 h 428878"/>
              <a:gd name="connsiteX10" fmla="*/ 129473 w 404602"/>
              <a:gd name="connsiteY10" fmla="*/ 307497 h 428878"/>
              <a:gd name="connsiteX11" fmla="*/ 145657 w 404602"/>
              <a:gd name="connsiteY11" fmla="*/ 331773 h 428878"/>
              <a:gd name="connsiteX12" fmla="*/ 169933 w 404602"/>
              <a:gd name="connsiteY12" fmla="*/ 347957 h 428878"/>
              <a:gd name="connsiteX13" fmla="*/ 267037 w 404602"/>
              <a:gd name="connsiteY13" fmla="*/ 412693 h 428878"/>
              <a:gd name="connsiteX14" fmla="*/ 291313 w 404602"/>
              <a:gd name="connsiteY14" fmla="*/ 420786 h 428878"/>
              <a:gd name="connsiteX15" fmla="*/ 315589 w 404602"/>
              <a:gd name="connsiteY15" fmla="*/ 428878 h 428878"/>
              <a:gd name="connsiteX16" fmla="*/ 380326 w 404602"/>
              <a:gd name="connsiteY16" fmla="*/ 404601 h 428878"/>
              <a:gd name="connsiteX17" fmla="*/ 396510 w 404602"/>
              <a:gd name="connsiteY17" fmla="*/ 356049 h 428878"/>
              <a:gd name="connsiteX18" fmla="*/ 404602 w 404602"/>
              <a:gd name="connsiteY18" fmla="*/ 331773 h 428878"/>
              <a:gd name="connsiteX19" fmla="*/ 388418 w 404602"/>
              <a:gd name="connsiteY19" fmla="*/ 202301 h 428878"/>
              <a:gd name="connsiteX20" fmla="*/ 364142 w 404602"/>
              <a:gd name="connsiteY20" fmla="*/ 153748 h 428878"/>
              <a:gd name="connsiteX21" fmla="*/ 339866 w 404602"/>
              <a:gd name="connsiteY21" fmla="*/ 145656 h 428878"/>
              <a:gd name="connsiteX22" fmla="*/ 315589 w 404602"/>
              <a:gd name="connsiteY22" fmla="*/ 129472 h 428878"/>
              <a:gd name="connsiteX23" fmla="*/ 291313 w 404602"/>
              <a:gd name="connsiteY23" fmla="*/ 121380 h 428878"/>
              <a:gd name="connsiteX24" fmla="*/ 250853 w 404602"/>
              <a:gd name="connsiteY24" fmla="*/ 89012 h 428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04602" h="428878">
                <a:moveTo>
                  <a:pt x="323682" y="105196"/>
                </a:moveTo>
                <a:cubicBezTo>
                  <a:pt x="283222" y="80920"/>
                  <a:pt x="244098" y="54262"/>
                  <a:pt x="202301" y="32368"/>
                </a:cubicBezTo>
                <a:cubicBezTo>
                  <a:pt x="67488" y="-38248"/>
                  <a:pt x="211860" y="54925"/>
                  <a:pt x="129473" y="0"/>
                </a:cubicBezTo>
                <a:cubicBezTo>
                  <a:pt x="99802" y="2697"/>
                  <a:pt x="69954" y="3879"/>
                  <a:pt x="40460" y="8092"/>
                </a:cubicBezTo>
                <a:cubicBezTo>
                  <a:pt x="32016" y="9298"/>
                  <a:pt x="22215" y="10153"/>
                  <a:pt x="16184" y="16184"/>
                </a:cubicBezTo>
                <a:cubicBezTo>
                  <a:pt x="10153" y="22215"/>
                  <a:pt x="10161" y="32185"/>
                  <a:pt x="8092" y="40460"/>
                </a:cubicBezTo>
                <a:cubicBezTo>
                  <a:pt x="4756" y="53803"/>
                  <a:pt x="2697" y="67433"/>
                  <a:pt x="0" y="80920"/>
                </a:cubicBezTo>
                <a:cubicBezTo>
                  <a:pt x="4343" y="102635"/>
                  <a:pt x="12543" y="152331"/>
                  <a:pt x="24276" y="169932"/>
                </a:cubicBezTo>
                <a:lnTo>
                  <a:pt x="72828" y="242761"/>
                </a:lnTo>
                <a:cubicBezTo>
                  <a:pt x="78223" y="250853"/>
                  <a:pt x="82135" y="260160"/>
                  <a:pt x="89012" y="267037"/>
                </a:cubicBezTo>
                <a:cubicBezTo>
                  <a:pt x="102499" y="280524"/>
                  <a:pt x="118893" y="291627"/>
                  <a:pt x="129473" y="307497"/>
                </a:cubicBezTo>
                <a:cubicBezTo>
                  <a:pt x="134868" y="315589"/>
                  <a:pt x="138780" y="324896"/>
                  <a:pt x="145657" y="331773"/>
                </a:cubicBezTo>
                <a:cubicBezTo>
                  <a:pt x="152534" y="338650"/>
                  <a:pt x="162664" y="341496"/>
                  <a:pt x="169933" y="347957"/>
                </a:cubicBezTo>
                <a:cubicBezTo>
                  <a:pt x="242673" y="412615"/>
                  <a:pt x="187734" y="386258"/>
                  <a:pt x="267037" y="412693"/>
                </a:cubicBezTo>
                <a:lnTo>
                  <a:pt x="291313" y="420786"/>
                </a:lnTo>
                <a:lnTo>
                  <a:pt x="315589" y="428878"/>
                </a:lnTo>
                <a:cubicBezTo>
                  <a:pt x="331911" y="425614"/>
                  <a:pt x="368418" y="423653"/>
                  <a:pt x="380326" y="404601"/>
                </a:cubicBezTo>
                <a:cubicBezTo>
                  <a:pt x="389367" y="390135"/>
                  <a:pt x="391115" y="372233"/>
                  <a:pt x="396510" y="356049"/>
                </a:cubicBezTo>
                <a:lnTo>
                  <a:pt x="404602" y="331773"/>
                </a:lnTo>
                <a:cubicBezTo>
                  <a:pt x="399577" y="276495"/>
                  <a:pt x="400362" y="250079"/>
                  <a:pt x="388418" y="202301"/>
                </a:cubicBezTo>
                <a:cubicBezTo>
                  <a:pt x="384753" y="187641"/>
                  <a:pt x="376504" y="163638"/>
                  <a:pt x="364142" y="153748"/>
                </a:cubicBezTo>
                <a:cubicBezTo>
                  <a:pt x="357481" y="148420"/>
                  <a:pt x="347495" y="149471"/>
                  <a:pt x="339866" y="145656"/>
                </a:cubicBezTo>
                <a:cubicBezTo>
                  <a:pt x="331167" y="141307"/>
                  <a:pt x="324288" y="133821"/>
                  <a:pt x="315589" y="129472"/>
                </a:cubicBezTo>
                <a:cubicBezTo>
                  <a:pt x="307960" y="125657"/>
                  <a:pt x="298942" y="125195"/>
                  <a:pt x="291313" y="121380"/>
                </a:cubicBezTo>
                <a:cubicBezTo>
                  <a:pt x="270897" y="111172"/>
                  <a:pt x="265906" y="104065"/>
                  <a:pt x="250853" y="89012"/>
                </a:cubicBezTo>
              </a:path>
            </a:pathLst>
          </a:custGeom>
          <a:noFill/>
          <a:ln>
            <a:solidFill>
              <a:srgbClr val="FFFF00"/>
            </a:solidFill>
          </a:ln>
          <a:effectLst>
            <a:glow rad="127000">
              <a:srgbClr val="FFFF00">
                <a:alpha val="5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E808E6A5-C00A-8F40-B74D-D9D1B50FE6CC}"/>
              </a:ext>
            </a:extLst>
          </p:cNvPr>
          <p:cNvSpPr/>
          <p:nvPr/>
        </p:nvSpPr>
        <p:spPr>
          <a:xfrm>
            <a:off x="3059289" y="2551289"/>
            <a:ext cx="423333" cy="1049867"/>
          </a:xfrm>
          <a:custGeom>
            <a:avLst/>
            <a:gdLst>
              <a:gd name="connsiteX0" fmla="*/ 0 w 423333"/>
              <a:gd name="connsiteY0" fmla="*/ 0 h 1049867"/>
              <a:gd name="connsiteX1" fmla="*/ 22578 w 423333"/>
              <a:gd name="connsiteY1" fmla="*/ 84667 h 1049867"/>
              <a:gd name="connsiteX2" fmla="*/ 33867 w 423333"/>
              <a:gd name="connsiteY2" fmla="*/ 152400 h 1049867"/>
              <a:gd name="connsiteX3" fmla="*/ 67733 w 423333"/>
              <a:gd name="connsiteY3" fmla="*/ 254000 h 1049867"/>
              <a:gd name="connsiteX4" fmla="*/ 79022 w 423333"/>
              <a:gd name="connsiteY4" fmla="*/ 287867 h 1049867"/>
              <a:gd name="connsiteX5" fmla="*/ 84667 w 423333"/>
              <a:gd name="connsiteY5" fmla="*/ 304800 h 1049867"/>
              <a:gd name="connsiteX6" fmla="*/ 90311 w 423333"/>
              <a:gd name="connsiteY6" fmla="*/ 327378 h 1049867"/>
              <a:gd name="connsiteX7" fmla="*/ 101600 w 423333"/>
              <a:gd name="connsiteY7" fmla="*/ 344311 h 1049867"/>
              <a:gd name="connsiteX8" fmla="*/ 124178 w 423333"/>
              <a:gd name="connsiteY8" fmla="*/ 395111 h 1049867"/>
              <a:gd name="connsiteX9" fmla="*/ 141111 w 423333"/>
              <a:gd name="connsiteY9" fmla="*/ 445911 h 1049867"/>
              <a:gd name="connsiteX10" fmla="*/ 146755 w 423333"/>
              <a:gd name="connsiteY10" fmla="*/ 462844 h 1049867"/>
              <a:gd name="connsiteX11" fmla="*/ 158044 w 423333"/>
              <a:gd name="connsiteY11" fmla="*/ 479778 h 1049867"/>
              <a:gd name="connsiteX12" fmla="*/ 169333 w 423333"/>
              <a:gd name="connsiteY12" fmla="*/ 513644 h 1049867"/>
              <a:gd name="connsiteX13" fmla="*/ 180622 w 423333"/>
              <a:gd name="connsiteY13" fmla="*/ 530578 h 1049867"/>
              <a:gd name="connsiteX14" fmla="*/ 203200 w 423333"/>
              <a:gd name="connsiteY14" fmla="*/ 581378 h 1049867"/>
              <a:gd name="connsiteX15" fmla="*/ 225778 w 423333"/>
              <a:gd name="connsiteY15" fmla="*/ 632178 h 1049867"/>
              <a:gd name="connsiteX16" fmla="*/ 231422 w 423333"/>
              <a:gd name="connsiteY16" fmla="*/ 649111 h 1049867"/>
              <a:gd name="connsiteX17" fmla="*/ 242711 w 423333"/>
              <a:gd name="connsiteY17" fmla="*/ 666044 h 1049867"/>
              <a:gd name="connsiteX18" fmla="*/ 265289 w 423333"/>
              <a:gd name="connsiteY18" fmla="*/ 716844 h 1049867"/>
              <a:gd name="connsiteX19" fmla="*/ 282222 w 423333"/>
              <a:gd name="connsiteY19" fmla="*/ 756355 h 1049867"/>
              <a:gd name="connsiteX20" fmla="*/ 287867 w 423333"/>
              <a:gd name="connsiteY20" fmla="*/ 778933 h 1049867"/>
              <a:gd name="connsiteX21" fmla="*/ 316089 w 423333"/>
              <a:gd name="connsiteY21" fmla="*/ 824089 h 1049867"/>
              <a:gd name="connsiteX22" fmla="*/ 333022 w 423333"/>
              <a:gd name="connsiteY22" fmla="*/ 863600 h 1049867"/>
              <a:gd name="connsiteX23" fmla="*/ 338667 w 423333"/>
              <a:gd name="connsiteY23" fmla="*/ 880533 h 1049867"/>
              <a:gd name="connsiteX24" fmla="*/ 349955 w 423333"/>
              <a:gd name="connsiteY24" fmla="*/ 897467 h 1049867"/>
              <a:gd name="connsiteX25" fmla="*/ 355600 w 423333"/>
              <a:gd name="connsiteY25" fmla="*/ 914400 h 1049867"/>
              <a:gd name="connsiteX26" fmla="*/ 378178 w 423333"/>
              <a:gd name="connsiteY26" fmla="*/ 948267 h 1049867"/>
              <a:gd name="connsiteX27" fmla="*/ 389467 w 423333"/>
              <a:gd name="connsiteY27" fmla="*/ 982133 h 1049867"/>
              <a:gd name="connsiteX28" fmla="*/ 400755 w 423333"/>
              <a:gd name="connsiteY28" fmla="*/ 999067 h 1049867"/>
              <a:gd name="connsiteX29" fmla="*/ 412044 w 423333"/>
              <a:gd name="connsiteY29" fmla="*/ 1032933 h 1049867"/>
              <a:gd name="connsiteX30" fmla="*/ 423333 w 423333"/>
              <a:gd name="connsiteY30" fmla="*/ 1049867 h 1049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3333" h="1049867">
                <a:moveTo>
                  <a:pt x="0" y="0"/>
                </a:moveTo>
                <a:cubicBezTo>
                  <a:pt x="7526" y="28222"/>
                  <a:pt x="16242" y="56154"/>
                  <a:pt x="22578" y="84667"/>
                </a:cubicBezTo>
                <a:cubicBezTo>
                  <a:pt x="27543" y="107011"/>
                  <a:pt x="26629" y="130685"/>
                  <a:pt x="33867" y="152400"/>
                </a:cubicBezTo>
                <a:lnTo>
                  <a:pt x="67733" y="254000"/>
                </a:lnTo>
                <a:lnTo>
                  <a:pt x="79022" y="287867"/>
                </a:lnTo>
                <a:cubicBezTo>
                  <a:pt x="80903" y="293511"/>
                  <a:pt x="83224" y="299028"/>
                  <a:pt x="84667" y="304800"/>
                </a:cubicBezTo>
                <a:cubicBezTo>
                  <a:pt x="86548" y="312326"/>
                  <a:pt x="87255" y="320248"/>
                  <a:pt x="90311" y="327378"/>
                </a:cubicBezTo>
                <a:cubicBezTo>
                  <a:pt x="92983" y="333613"/>
                  <a:pt x="97837" y="338667"/>
                  <a:pt x="101600" y="344311"/>
                </a:cubicBezTo>
                <a:cubicBezTo>
                  <a:pt x="115034" y="384614"/>
                  <a:pt x="106288" y="368277"/>
                  <a:pt x="124178" y="395111"/>
                </a:cubicBezTo>
                <a:lnTo>
                  <a:pt x="141111" y="445911"/>
                </a:lnTo>
                <a:cubicBezTo>
                  <a:pt x="142992" y="451555"/>
                  <a:pt x="143455" y="457894"/>
                  <a:pt x="146755" y="462844"/>
                </a:cubicBezTo>
                <a:cubicBezTo>
                  <a:pt x="150518" y="468489"/>
                  <a:pt x="155289" y="473579"/>
                  <a:pt x="158044" y="479778"/>
                </a:cubicBezTo>
                <a:cubicBezTo>
                  <a:pt x="162877" y="490652"/>
                  <a:pt x="162733" y="503743"/>
                  <a:pt x="169333" y="513644"/>
                </a:cubicBezTo>
                <a:cubicBezTo>
                  <a:pt x="173096" y="519289"/>
                  <a:pt x="177867" y="524379"/>
                  <a:pt x="180622" y="530578"/>
                </a:cubicBezTo>
                <a:cubicBezTo>
                  <a:pt x="207491" y="591032"/>
                  <a:pt x="177651" y="543054"/>
                  <a:pt x="203200" y="581378"/>
                </a:cubicBezTo>
                <a:cubicBezTo>
                  <a:pt x="216634" y="621680"/>
                  <a:pt x="207889" y="605343"/>
                  <a:pt x="225778" y="632178"/>
                </a:cubicBezTo>
                <a:cubicBezTo>
                  <a:pt x="227659" y="637822"/>
                  <a:pt x="228761" y="643790"/>
                  <a:pt x="231422" y="649111"/>
                </a:cubicBezTo>
                <a:cubicBezTo>
                  <a:pt x="234456" y="655179"/>
                  <a:pt x="239956" y="659845"/>
                  <a:pt x="242711" y="666044"/>
                </a:cubicBezTo>
                <a:cubicBezTo>
                  <a:pt x="269579" y="726497"/>
                  <a:pt x="239741" y="678523"/>
                  <a:pt x="265289" y="716844"/>
                </a:cubicBezTo>
                <a:cubicBezTo>
                  <a:pt x="281490" y="781656"/>
                  <a:pt x="258836" y="701791"/>
                  <a:pt x="282222" y="756355"/>
                </a:cubicBezTo>
                <a:cubicBezTo>
                  <a:pt x="285278" y="763485"/>
                  <a:pt x="285143" y="771669"/>
                  <a:pt x="287867" y="778933"/>
                </a:cubicBezTo>
                <a:cubicBezTo>
                  <a:pt x="295616" y="799598"/>
                  <a:pt x="302767" y="806326"/>
                  <a:pt x="316089" y="824089"/>
                </a:cubicBezTo>
                <a:cubicBezTo>
                  <a:pt x="327834" y="871074"/>
                  <a:pt x="313533" y="824625"/>
                  <a:pt x="333022" y="863600"/>
                </a:cubicBezTo>
                <a:cubicBezTo>
                  <a:pt x="335683" y="868922"/>
                  <a:pt x="336006" y="875211"/>
                  <a:pt x="338667" y="880533"/>
                </a:cubicBezTo>
                <a:cubicBezTo>
                  <a:pt x="341701" y="886601"/>
                  <a:pt x="346921" y="891399"/>
                  <a:pt x="349955" y="897467"/>
                </a:cubicBezTo>
                <a:cubicBezTo>
                  <a:pt x="352616" y="902789"/>
                  <a:pt x="352710" y="909199"/>
                  <a:pt x="355600" y="914400"/>
                </a:cubicBezTo>
                <a:cubicBezTo>
                  <a:pt x="362189" y="926260"/>
                  <a:pt x="378178" y="948267"/>
                  <a:pt x="378178" y="948267"/>
                </a:cubicBezTo>
                <a:cubicBezTo>
                  <a:pt x="381941" y="959556"/>
                  <a:pt x="382867" y="972232"/>
                  <a:pt x="389467" y="982133"/>
                </a:cubicBezTo>
                <a:cubicBezTo>
                  <a:pt x="393230" y="987778"/>
                  <a:pt x="398000" y="992868"/>
                  <a:pt x="400755" y="999067"/>
                </a:cubicBezTo>
                <a:cubicBezTo>
                  <a:pt x="405588" y="1009941"/>
                  <a:pt x="405444" y="1023032"/>
                  <a:pt x="412044" y="1032933"/>
                </a:cubicBezTo>
                <a:lnTo>
                  <a:pt x="423333" y="1049867"/>
                </a:lnTo>
              </a:path>
            </a:pathLst>
          </a:custGeom>
          <a:noFill/>
          <a:ln>
            <a:solidFill>
              <a:srgbClr val="FFFF00"/>
            </a:solidFill>
          </a:ln>
          <a:effectLst>
            <a:glow rad="127000">
              <a:srgbClr val="FFFF00">
                <a:alpha val="5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422D1797-CA78-5E43-AED9-E648ECE47E57}"/>
              </a:ext>
            </a:extLst>
          </p:cNvPr>
          <p:cNvSpPr/>
          <p:nvPr/>
        </p:nvSpPr>
        <p:spPr>
          <a:xfrm>
            <a:off x="3386667" y="2432756"/>
            <a:ext cx="169348" cy="1038577"/>
          </a:xfrm>
          <a:custGeom>
            <a:avLst/>
            <a:gdLst>
              <a:gd name="connsiteX0" fmla="*/ 22577 w 169348"/>
              <a:gd name="connsiteY0" fmla="*/ 0 h 1038577"/>
              <a:gd name="connsiteX1" fmla="*/ 11289 w 169348"/>
              <a:gd name="connsiteY1" fmla="*/ 203200 h 1038577"/>
              <a:gd name="connsiteX2" fmla="*/ 5644 w 169348"/>
              <a:gd name="connsiteY2" fmla="*/ 237066 h 1038577"/>
              <a:gd name="connsiteX3" fmla="*/ 0 w 169348"/>
              <a:gd name="connsiteY3" fmla="*/ 293511 h 1038577"/>
              <a:gd name="connsiteX4" fmla="*/ 11289 w 169348"/>
              <a:gd name="connsiteY4" fmla="*/ 434622 h 1038577"/>
              <a:gd name="connsiteX5" fmla="*/ 28222 w 169348"/>
              <a:gd name="connsiteY5" fmla="*/ 496711 h 1038577"/>
              <a:gd name="connsiteX6" fmla="*/ 33866 w 169348"/>
              <a:gd name="connsiteY6" fmla="*/ 524933 h 1038577"/>
              <a:gd name="connsiteX7" fmla="*/ 39511 w 169348"/>
              <a:gd name="connsiteY7" fmla="*/ 547511 h 1038577"/>
              <a:gd name="connsiteX8" fmla="*/ 50800 w 169348"/>
              <a:gd name="connsiteY8" fmla="*/ 615244 h 1038577"/>
              <a:gd name="connsiteX9" fmla="*/ 62089 w 169348"/>
              <a:gd name="connsiteY9" fmla="*/ 660400 h 1038577"/>
              <a:gd name="connsiteX10" fmla="*/ 73377 w 169348"/>
              <a:gd name="connsiteY10" fmla="*/ 716844 h 1038577"/>
              <a:gd name="connsiteX11" fmla="*/ 84666 w 169348"/>
              <a:gd name="connsiteY11" fmla="*/ 756355 h 1038577"/>
              <a:gd name="connsiteX12" fmla="*/ 90311 w 169348"/>
              <a:gd name="connsiteY12" fmla="*/ 773288 h 1038577"/>
              <a:gd name="connsiteX13" fmla="*/ 95955 w 169348"/>
              <a:gd name="connsiteY13" fmla="*/ 801511 h 1038577"/>
              <a:gd name="connsiteX14" fmla="*/ 107244 w 169348"/>
              <a:gd name="connsiteY14" fmla="*/ 835377 h 1038577"/>
              <a:gd name="connsiteX15" fmla="*/ 118533 w 169348"/>
              <a:gd name="connsiteY15" fmla="*/ 880533 h 1038577"/>
              <a:gd name="connsiteX16" fmla="*/ 146755 w 169348"/>
              <a:gd name="connsiteY16" fmla="*/ 965200 h 1038577"/>
              <a:gd name="connsiteX17" fmla="*/ 163689 w 169348"/>
              <a:gd name="connsiteY17" fmla="*/ 1016000 h 1038577"/>
              <a:gd name="connsiteX18" fmla="*/ 169333 w 169348"/>
              <a:gd name="connsiteY18" fmla="*/ 1038577 h 1038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69348" h="1038577">
                <a:moveTo>
                  <a:pt x="22577" y="0"/>
                </a:moveTo>
                <a:cubicBezTo>
                  <a:pt x="18814" y="67733"/>
                  <a:pt x="16122" y="135535"/>
                  <a:pt x="11289" y="203200"/>
                </a:cubicBezTo>
                <a:cubicBezTo>
                  <a:pt x="10474" y="214615"/>
                  <a:pt x="7064" y="225710"/>
                  <a:pt x="5644" y="237066"/>
                </a:cubicBezTo>
                <a:cubicBezTo>
                  <a:pt x="3299" y="255829"/>
                  <a:pt x="1881" y="274696"/>
                  <a:pt x="0" y="293511"/>
                </a:cubicBezTo>
                <a:cubicBezTo>
                  <a:pt x="2021" y="321812"/>
                  <a:pt x="7269" y="402461"/>
                  <a:pt x="11289" y="434622"/>
                </a:cubicBezTo>
                <a:cubicBezTo>
                  <a:pt x="18990" y="496226"/>
                  <a:pt x="14243" y="426810"/>
                  <a:pt x="28222" y="496711"/>
                </a:cubicBezTo>
                <a:cubicBezTo>
                  <a:pt x="30103" y="506118"/>
                  <a:pt x="31785" y="515568"/>
                  <a:pt x="33866" y="524933"/>
                </a:cubicBezTo>
                <a:cubicBezTo>
                  <a:pt x="35549" y="532506"/>
                  <a:pt x="38081" y="539886"/>
                  <a:pt x="39511" y="547511"/>
                </a:cubicBezTo>
                <a:cubicBezTo>
                  <a:pt x="43729" y="570008"/>
                  <a:pt x="45249" y="593038"/>
                  <a:pt x="50800" y="615244"/>
                </a:cubicBezTo>
                <a:cubicBezTo>
                  <a:pt x="54563" y="630296"/>
                  <a:pt x="59046" y="645186"/>
                  <a:pt x="62089" y="660400"/>
                </a:cubicBezTo>
                <a:cubicBezTo>
                  <a:pt x="65852" y="679215"/>
                  <a:pt x="67309" y="698642"/>
                  <a:pt x="73377" y="716844"/>
                </a:cubicBezTo>
                <a:cubicBezTo>
                  <a:pt x="86912" y="757443"/>
                  <a:pt x="70491" y="706743"/>
                  <a:pt x="84666" y="756355"/>
                </a:cubicBezTo>
                <a:cubicBezTo>
                  <a:pt x="86301" y="762076"/>
                  <a:pt x="88868" y="767516"/>
                  <a:pt x="90311" y="773288"/>
                </a:cubicBezTo>
                <a:cubicBezTo>
                  <a:pt x="92638" y="782595"/>
                  <a:pt x="93431" y="792255"/>
                  <a:pt x="95955" y="801511"/>
                </a:cubicBezTo>
                <a:cubicBezTo>
                  <a:pt x="99086" y="812991"/>
                  <a:pt x="104358" y="823833"/>
                  <a:pt x="107244" y="835377"/>
                </a:cubicBezTo>
                <a:cubicBezTo>
                  <a:pt x="111007" y="850429"/>
                  <a:pt x="113627" y="865814"/>
                  <a:pt x="118533" y="880533"/>
                </a:cubicBezTo>
                <a:lnTo>
                  <a:pt x="146755" y="965200"/>
                </a:lnTo>
                <a:lnTo>
                  <a:pt x="163689" y="1016000"/>
                </a:lnTo>
                <a:cubicBezTo>
                  <a:pt x="169928" y="1034717"/>
                  <a:pt x="169333" y="1026984"/>
                  <a:pt x="169333" y="1038577"/>
                </a:cubicBezTo>
              </a:path>
            </a:pathLst>
          </a:custGeom>
          <a:noFill/>
          <a:ln>
            <a:solidFill>
              <a:srgbClr val="FFFF00"/>
            </a:solidFill>
          </a:ln>
          <a:effectLst>
            <a:glow rad="127000">
              <a:srgbClr val="FFFF00">
                <a:alpha val="5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3DC4ECF8-39EF-2F4F-9CE7-A0F39126E6B1}"/>
              </a:ext>
            </a:extLst>
          </p:cNvPr>
          <p:cNvSpPr/>
          <p:nvPr/>
        </p:nvSpPr>
        <p:spPr>
          <a:xfrm>
            <a:off x="4735689" y="2517422"/>
            <a:ext cx="133023" cy="841022"/>
          </a:xfrm>
          <a:custGeom>
            <a:avLst/>
            <a:gdLst>
              <a:gd name="connsiteX0" fmla="*/ 124178 w 133023"/>
              <a:gd name="connsiteY0" fmla="*/ 0 h 841022"/>
              <a:gd name="connsiteX1" fmla="*/ 124178 w 133023"/>
              <a:gd name="connsiteY1" fmla="*/ 327378 h 841022"/>
              <a:gd name="connsiteX2" fmla="*/ 112889 w 133023"/>
              <a:gd name="connsiteY2" fmla="*/ 389467 h 841022"/>
              <a:gd name="connsiteX3" fmla="*/ 101600 w 133023"/>
              <a:gd name="connsiteY3" fmla="*/ 423334 h 841022"/>
              <a:gd name="connsiteX4" fmla="*/ 84667 w 133023"/>
              <a:gd name="connsiteY4" fmla="*/ 491067 h 841022"/>
              <a:gd name="connsiteX5" fmla="*/ 79022 w 133023"/>
              <a:gd name="connsiteY5" fmla="*/ 513645 h 841022"/>
              <a:gd name="connsiteX6" fmla="*/ 73378 w 133023"/>
              <a:gd name="connsiteY6" fmla="*/ 541867 h 841022"/>
              <a:gd name="connsiteX7" fmla="*/ 67733 w 133023"/>
              <a:gd name="connsiteY7" fmla="*/ 558800 h 841022"/>
              <a:gd name="connsiteX8" fmla="*/ 56444 w 133023"/>
              <a:gd name="connsiteY8" fmla="*/ 603956 h 841022"/>
              <a:gd name="connsiteX9" fmla="*/ 50800 w 133023"/>
              <a:gd name="connsiteY9" fmla="*/ 626534 h 841022"/>
              <a:gd name="connsiteX10" fmla="*/ 45155 w 133023"/>
              <a:gd name="connsiteY10" fmla="*/ 649111 h 841022"/>
              <a:gd name="connsiteX11" fmla="*/ 33867 w 133023"/>
              <a:gd name="connsiteY11" fmla="*/ 711200 h 841022"/>
              <a:gd name="connsiteX12" fmla="*/ 22578 w 133023"/>
              <a:gd name="connsiteY12" fmla="*/ 756356 h 841022"/>
              <a:gd name="connsiteX13" fmla="*/ 11289 w 133023"/>
              <a:gd name="connsiteY13" fmla="*/ 801511 h 841022"/>
              <a:gd name="connsiteX14" fmla="*/ 5644 w 133023"/>
              <a:gd name="connsiteY14" fmla="*/ 824089 h 841022"/>
              <a:gd name="connsiteX15" fmla="*/ 0 w 133023"/>
              <a:gd name="connsiteY15" fmla="*/ 841022 h 841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3023" h="841022">
                <a:moveTo>
                  <a:pt x="124178" y="0"/>
                </a:moveTo>
                <a:cubicBezTo>
                  <a:pt x="138092" y="139152"/>
                  <a:pt x="133643" y="71818"/>
                  <a:pt x="124178" y="327378"/>
                </a:cubicBezTo>
                <a:cubicBezTo>
                  <a:pt x="123994" y="332351"/>
                  <a:pt x="114878" y="382175"/>
                  <a:pt x="112889" y="389467"/>
                </a:cubicBezTo>
                <a:cubicBezTo>
                  <a:pt x="109758" y="400947"/>
                  <a:pt x="104486" y="411790"/>
                  <a:pt x="101600" y="423334"/>
                </a:cubicBezTo>
                <a:lnTo>
                  <a:pt x="84667" y="491067"/>
                </a:lnTo>
                <a:cubicBezTo>
                  <a:pt x="82785" y="498593"/>
                  <a:pt x="80543" y="506038"/>
                  <a:pt x="79022" y="513645"/>
                </a:cubicBezTo>
                <a:cubicBezTo>
                  <a:pt x="77141" y="523052"/>
                  <a:pt x="75705" y="532560"/>
                  <a:pt x="73378" y="541867"/>
                </a:cubicBezTo>
                <a:cubicBezTo>
                  <a:pt x="71935" y="547639"/>
                  <a:pt x="69299" y="553060"/>
                  <a:pt x="67733" y="558800"/>
                </a:cubicBezTo>
                <a:cubicBezTo>
                  <a:pt x="63651" y="573769"/>
                  <a:pt x="60207" y="588904"/>
                  <a:pt x="56444" y="603956"/>
                </a:cubicBezTo>
                <a:lnTo>
                  <a:pt x="50800" y="626534"/>
                </a:lnTo>
                <a:cubicBezTo>
                  <a:pt x="48919" y="634060"/>
                  <a:pt x="46430" y="641459"/>
                  <a:pt x="45155" y="649111"/>
                </a:cubicBezTo>
                <a:cubicBezTo>
                  <a:pt x="41699" y="669851"/>
                  <a:pt x="38600" y="690692"/>
                  <a:pt x="33867" y="711200"/>
                </a:cubicBezTo>
                <a:cubicBezTo>
                  <a:pt x="30378" y="726318"/>
                  <a:pt x="26341" y="741304"/>
                  <a:pt x="22578" y="756356"/>
                </a:cubicBezTo>
                <a:lnTo>
                  <a:pt x="11289" y="801511"/>
                </a:lnTo>
                <a:cubicBezTo>
                  <a:pt x="9407" y="809037"/>
                  <a:pt x="8097" y="816729"/>
                  <a:pt x="5644" y="824089"/>
                </a:cubicBezTo>
                <a:lnTo>
                  <a:pt x="0" y="841022"/>
                </a:lnTo>
              </a:path>
            </a:pathLst>
          </a:custGeom>
          <a:noFill/>
          <a:ln>
            <a:solidFill>
              <a:srgbClr val="FFFF00"/>
            </a:solidFill>
          </a:ln>
          <a:effectLst>
            <a:glow rad="127000">
              <a:srgbClr val="FFFF00">
                <a:alpha val="5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A8C409A4-D449-D04C-A78C-A5D37F5871AF}"/>
              </a:ext>
            </a:extLst>
          </p:cNvPr>
          <p:cNvSpPr/>
          <p:nvPr/>
        </p:nvSpPr>
        <p:spPr>
          <a:xfrm>
            <a:off x="4605867" y="2336800"/>
            <a:ext cx="863600" cy="2707629"/>
          </a:xfrm>
          <a:custGeom>
            <a:avLst/>
            <a:gdLst>
              <a:gd name="connsiteX0" fmla="*/ 846666 w 863600"/>
              <a:gd name="connsiteY0" fmla="*/ 0 h 2707629"/>
              <a:gd name="connsiteX1" fmla="*/ 852311 w 863600"/>
              <a:gd name="connsiteY1" fmla="*/ 112889 h 2707629"/>
              <a:gd name="connsiteX2" fmla="*/ 857955 w 863600"/>
              <a:gd name="connsiteY2" fmla="*/ 208844 h 2707629"/>
              <a:gd name="connsiteX3" fmla="*/ 863600 w 863600"/>
              <a:gd name="connsiteY3" fmla="*/ 344311 h 2707629"/>
              <a:gd name="connsiteX4" fmla="*/ 852311 w 863600"/>
              <a:gd name="connsiteY4" fmla="*/ 536222 h 2707629"/>
              <a:gd name="connsiteX5" fmla="*/ 841022 w 863600"/>
              <a:gd name="connsiteY5" fmla="*/ 643467 h 2707629"/>
              <a:gd name="connsiteX6" fmla="*/ 829733 w 863600"/>
              <a:gd name="connsiteY6" fmla="*/ 762000 h 2707629"/>
              <a:gd name="connsiteX7" fmla="*/ 812800 w 863600"/>
              <a:gd name="connsiteY7" fmla="*/ 920044 h 2707629"/>
              <a:gd name="connsiteX8" fmla="*/ 801511 w 863600"/>
              <a:gd name="connsiteY8" fmla="*/ 999067 h 2707629"/>
              <a:gd name="connsiteX9" fmla="*/ 795866 w 863600"/>
              <a:gd name="connsiteY9" fmla="*/ 1027289 h 2707629"/>
              <a:gd name="connsiteX10" fmla="*/ 790222 w 863600"/>
              <a:gd name="connsiteY10" fmla="*/ 1061156 h 2707629"/>
              <a:gd name="connsiteX11" fmla="*/ 778933 w 863600"/>
              <a:gd name="connsiteY11" fmla="*/ 1106311 h 2707629"/>
              <a:gd name="connsiteX12" fmla="*/ 773289 w 863600"/>
              <a:gd name="connsiteY12" fmla="*/ 1128889 h 2707629"/>
              <a:gd name="connsiteX13" fmla="*/ 767644 w 863600"/>
              <a:gd name="connsiteY13" fmla="*/ 1145822 h 2707629"/>
              <a:gd name="connsiteX14" fmla="*/ 750711 w 863600"/>
              <a:gd name="connsiteY14" fmla="*/ 1241778 h 2707629"/>
              <a:gd name="connsiteX15" fmla="*/ 745066 w 863600"/>
              <a:gd name="connsiteY15" fmla="*/ 1270000 h 2707629"/>
              <a:gd name="connsiteX16" fmla="*/ 739422 w 863600"/>
              <a:gd name="connsiteY16" fmla="*/ 1303867 h 2707629"/>
              <a:gd name="connsiteX17" fmla="*/ 722489 w 863600"/>
              <a:gd name="connsiteY17" fmla="*/ 1365956 h 2707629"/>
              <a:gd name="connsiteX18" fmla="*/ 716844 w 863600"/>
              <a:gd name="connsiteY18" fmla="*/ 1388533 h 2707629"/>
              <a:gd name="connsiteX19" fmla="*/ 705555 w 863600"/>
              <a:gd name="connsiteY19" fmla="*/ 1422400 h 2707629"/>
              <a:gd name="connsiteX20" fmla="*/ 694266 w 863600"/>
              <a:gd name="connsiteY20" fmla="*/ 1461911 h 2707629"/>
              <a:gd name="connsiteX21" fmla="*/ 688622 w 863600"/>
              <a:gd name="connsiteY21" fmla="*/ 1484489 h 2707629"/>
              <a:gd name="connsiteX22" fmla="*/ 682977 w 863600"/>
              <a:gd name="connsiteY22" fmla="*/ 1501422 h 2707629"/>
              <a:gd name="connsiteX23" fmla="*/ 677333 w 863600"/>
              <a:gd name="connsiteY23" fmla="*/ 1529644 h 2707629"/>
              <a:gd name="connsiteX24" fmla="*/ 666044 w 863600"/>
              <a:gd name="connsiteY24" fmla="*/ 1574800 h 2707629"/>
              <a:gd name="connsiteX25" fmla="*/ 660400 w 863600"/>
              <a:gd name="connsiteY25" fmla="*/ 1597378 h 2707629"/>
              <a:gd name="connsiteX26" fmla="*/ 654755 w 863600"/>
              <a:gd name="connsiteY26" fmla="*/ 1614311 h 2707629"/>
              <a:gd name="connsiteX27" fmla="*/ 637822 w 863600"/>
              <a:gd name="connsiteY27" fmla="*/ 1670756 h 2707629"/>
              <a:gd name="connsiteX28" fmla="*/ 632177 w 863600"/>
              <a:gd name="connsiteY28" fmla="*/ 1687689 h 2707629"/>
              <a:gd name="connsiteX29" fmla="*/ 626533 w 863600"/>
              <a:gd name="connsiteY29" fmla="*/ 1704622 h 2707629"/>
              <a:gd name="connsiteX30" fmla="*/ 603955 w 863600"/>
              <a:gd name="connsiteY30" fmla="*/ 1738489 h 2707629"/>
              <a:gd name="connsiteX31" fmla="*/ 592666 w 863600"/>
              <a:gd name="connsiteY31" fmla="*/ 1755422 h 2707629"/>
              <a:gd name="connsiteX32" fmla="*/ 575733 w 863600"/>
              <a:gd name="connsiteY32" fmla="*/ 1789289 h 2707629"/>
              <a:gd name="connsiteX33" fmla="*/ 570089 w 863600"/>
              <a:gd name="connsiteY33" fmla="*/ 1806222 h 2707629"/>
              <a:gd name="connsiteX34" fmla="*/ 558800 w 863600"/>
              <a:gd name="connsiteY34" fmla="*/ 1823156 h 2707629"/>
              <a:gd name="connsiteX35" fmla="*/ 547511 w 863600"/>
              <a:gd name="connsiteY35" fmla="*/ 1857022 h 2707629"/>
              <a:gd name="connsiteX36" fmla="*/ 530577 w 863600"/>
              <a:gd name="connsiteY36" fmla="*/ 1890889 h 2707629"/>
              <a:gd name="connsiteX37" fmla="*/ 519289 w 863600"/>
              <a:gd name="connsiteY37" fmla="*/ 1907822 h 2707629"/>
              <a:gd name="connsiteX38" fmla="*/ 502355 w 863600"/>
              <a:gd name="connsiteY38" fmla="*/ 1941689 h 2707629"/>
              <a:gd name="connsiteX39" fmla="*/ 485422 w 863600"/>
              <a:gd name="connsiteY39" fmla="*/ 1992489 h 2707629"/>
              <a:gd name="connsiteX40" fmla="*/ 479777 w 863600"/>
              <a:gd name="connsiteY40" fmla="*/ 2009422 h 2707629"/>
              <a:gd name="connsiteX41" fmla="*/ 468489 w 863600"/>
              <a:gd name="connsiteY41" fmla="*/ 2026356 h 2707629"/>
              <a:gd name="connsiteX42" fmla="*/ 457200 w 863600"/>
              <a:gd name="connsiteY42" fmla="*/ 2060222 h 2707629"/>
              <a:gd name="connsiteX43" fmla="*/ 440266 w 863600"/>
              <a:gd name="connsiteY43" fmla="*/ 2094089 h 2707629"/>
              <a:gd name="connsiteX44" fmla="*/ 428977 w 863600"/>
              <a:gd name="connsiteY44" fmla="*/ 2111022 h 2707629"/>
              <a:gd name="connsiteX45" fmla="*/ 423333 w 863600"/>
              <a:gd name="connsiteY45" fmla="*/ 2127956 h 2707629"/>
              <a:gd name="connsiteX46" fmla="*/ 400755 w 863600"/>
              <a:gd name="connsiteY46" fmla="*/ 2161822 h 2707629"/>
              <a:gd name="connsiteX47" fmla="*/ 378177 w 863600"/>
              <a:gd name="connsiteY47" fmla="*/ 2195689 h 2707629"/>
              <a:gd name="connsiteX48" fmla="*/ 355600 w 863600"/>
              <a:gd name="connsiteY48" fmla="*/ 2229556 h 2707629"/>
              <a:gd name="connsiteX49" fmla="*/ 338666 w 863600"/>
              <a:gd name="connsiteY49" fmla="*/ 2246489 h 2707629"/>
              <a:gd name="connsiteX50" fmla="*/ 316089 w 863600"/>
              <a:gd name="connsiteY50" fmla="*/ 2280356 h 2707629"/>
              <a:gd name="connsiteX51" fmla="*/ 310444 w 863600"/>
              <a:gd name="connsiteY51" fmla="*/ 2297289 h 2707629"/>
              <a:gd name="connsiteX52" fmla="*/ 276577 w 863600"/>
              <a:gd name="connsiteY52" fmla="*/ 2348089 h 2707629"/>
              <a:gd name="connsiteX53" fmla="*/ 242711 w 863600"/>
              <a:gd name="connsiteY53" fmla="*/ 2398889 h 2707629"/>
              <a:gd name="connsiteX54" fmla="*/ 231422 w 863600"/>
              <a:gd name="connsiteY54" fmla="*/ 2415822 h 2707629"/>
              <a:gd name="connsiteX55" fmla="*/ 214489 w 863600"/>
              <a:gd name="connsiteY55" fmla="*/ 2432756 h 2707629"/>
              <a:gd name="connsiteX56" fmla="*/ 197555 w 863600"/>
              <a:gd name="connsiteY56" fmla="*/ 2466622 h 2707629"/>
              <a:gd name="connsiteX57" fmla="*/ 180622 w 863600"/>
              <a:gd name="connsiteY57" fmla="*/ 2483556 h 2707629"/>
              <a:gd name="connsiteX58" fmla="*/ 158044 w 863600"/>
              <a:gd name="connsiteY58" fmla="*/ 2517422 h 2707629"/>
              <a:gd name="connsiteX59" fmla="*/ 146755 w 863600"/>
              <a:gd name="connsiteY59" fmla="*/ 2534356 h 2707629"/>
              <a:gd name="connsiteX60" fmla="*/ 141111 w 863600"/>
              <a:gd name="connsiteY60" fmla="*/ 2551289 h 2707629"/>
              <a:gd name="connsiteX61" fmla="*/ 107244 w 863600"/>
              <a:gd name="connsiteY61" fmla="*/ 2602089 h 2707629"/>
              <a:gd name="connsiteX62" fmla="*/ 95955 w 863600"/>
              <a:gd name="connsiteY62" fmla="*/ 2619022 h 2707629"/>
              <a:gd name="connsiteX63" fmla="*/ 67733 w 863600"/>
              <a:gd name="connsiteY63" fmla="*/ 2652889 h 2707629"/>
              <a:gd name="connsiteX64" fmla="*/ 33866 w 863600"/>
              <a:gd name="connsiteY64" fmla="*/ 2675467 h 2707629"/>
              <a:gd name="connsiteX65" fmla="*/ 16933 w 863600"/>
              <a:gd name="connsiteY65" fmla="*/ 2686756 h 2707629"/>
              <a:gd name="connsiteX66" fmla="*/ 0 w 863600"/>
              <a:gd name="connsiteY66" fmla="*/ 2703689 h 2707629"/>
              <a:gd name="connsiteX67" fmla="*/ 22577 w 863600"/>
              <a:gd name="connsiteY67" fmla="*/ 2692400 h 270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863600" h="2707629">
                <a:moveTo>
                  <a:pt x="846666" y="0"/>
                </a:moveTo>
                <a:cubicBezTo>
                  <a:pt x="848548" y="37630"/>
                  <a:pt x="850277" y="75267"/>
                  <a:pt x="852311" y="112889"/>
                </a:cubicBezTo>
                <a:cubicBezTo>
                  <a:pt x="854040" y="144883"/>
                  <a:pt x="856394" y="176842"/>
                  <a:pt x="857955" y="208844"/>
                </a:cubicBezTo>
                <a:cubicBezTo>
                  <a:pt x="860157" y="253985"/>
                  <a:pt x="861718" y="299155"/>
                  <a:pt x="863600" y="344311"/>
                </a:cubicBezTo>
                <a:cubicBezTo>
                  <a:pt x="860599" y="404328"/>
                  <a:pt x="857862" y="475163"/>
                  <a:pt x="852311" y="536222"/>
                </a:cubicBezTo>
                <a:cubicBezTo>
                  <a:pt x="849057" y="572020"/>
                  <a:pt x="844007" y="607645"/>
                  <a:pt x="841022" y="643467"/>
                </a:cubicBezTo>
                <a:cubicBezTo>
                  <a:pt x="830868" y="765307"/>
                  <a:pt x="840206" y="660762"/>
                  <a:pt x="829733" y="762000"/>
                </a:cubicBezTo>
                <a:cubicBezTo>
                  <a:pt x="822473" y="832179"/>
                  <a:pt x="820913" y="860549"/>
                  <a:pt x="812800" y="920044"/>
                </a:cubicBezTo>
                <a:cubicBezTo>
                  <a:pt x="809205" y="946408"/>
                  <a:pt x="806730" y="972975"/>
                  <a:pt x="801511" y="999067"/>
                </a:cubicBezTo>
                <a:cubicBezTo>
                  <a:pt x="799629" y="1008474"/>
                  <a:pt x="797582" y="1017850"/>
                  <a:pt x="795866" y="1027289"/>
                </a:cubicBezTo>
                <a:cubicBezTo>
                  <a:pt x="793819" y="1038549"/>
                  <a:pt x="792620" y="1049965"/>
                  <a:pt x="790222" y="1061156"/>
                </a:cubicBezTo>
                <a:cubicBezTo>
                  <a:pt x="786971" y="1076327"/>
                  <a:pt x="782696" y="1091259"/>
                  <a:pt x="778933" y="1106311"/>
                </a:cubicBezTo>
                <a:cubicBezTo>
                  <a:pt x="777052" y="1113837"/>
                  <a:pt x="775742" y="1121530"/>
                  <a:pt x="773289" y="1128889"/>
                </a:cubicBezTo>
                <a:cubicBezTo>
                  <a:pt x="771407" y="1134533"/>
                  <a:pt x="769087" y="1140050"/>
                  <a:pt x="767644" y="1145822"/>
                </a:cubicBezTo>
                <a:cubicBezTo>
                  <a:pt x="762255" y="1167377"/>
                  <a:pt x="752259" y="1234039"/>
                  <a:pt x="750711" y="1241778"/>
                </a:cubicBezTo>
                <a:cubicBezTo>
                  <a:pt x="748829" y="1251185"/>
                  <a:pt x="746782" y="1260561"/>
                  <a:pt x="745066" y="1270000"/>
                </a:cubicBezTo>
                <a:cubicBezTo>
                  <a:pt x="743019" y="1281260"/>
                  <a:pt x="741820" y="1292676"/>
                  <a:pt x="739422" y="1303867"/>
                </a:cubicBezTo>
                <a:cubicBezTo>
                  <a:pt x="722187" y="1384296"/>
                  <a:pt x="734765" y="1322989"/>
                  <a:pt x="722489" y="1365956"/>
                </a:cubicBezTo>
                <a:cubicBezTo>
                  <a:pt x="720358" y="1373415"/>
                  <a:pt x="719073" y="1381103"/>
                  <a:pt x="716844" y="1388533"/>
                </a:cubicBezTo>
                <a:cubicBezTo>
                  <a:pt x="713425" y="1399931"/>
                  <a:pt x="708441" y="1410856"/>
                  <a:pt x="705555" y="1422400"/>
                </a:cubicBezTo>
                <a:cubicBezTo>
                  <a:pt x="687911" y="1492983"/>
                  <a:pt x="710461" y="1405228"/>
                  <a:pt x="694266" y="1461911"/>
                </a:cubicBezTo>
                <a:cubicBezTo>
                  <a:pt x="692135" y="1469370"/>
                  <a:pt x="690753" y="1477030"/>
                  <a:pt x="688622" y="1484489"/>
                </a:cubicBezTo>
                <a:cubicBezTo>
                  <a:pt x="686987" y="1490210"/>
                  <a:pt x="684420" y="1495650"/>
                  <a:pt x="682977" y="1501422"/>
                </a:cubicBezTo>
                <a:cubicBezTo>
                  <a:pt x="680650" y="1510729"/>
                  <a:pt x="679490" y="1520296"/>
                  <a:pt x="677333" y="1529644"/>
                </a:cubicBezTo>
                <a:cubicBezTo>
                  <a:pt x="673844" y="1544762"/>
                  <a:pt x="669807" y="1559748"/>
                  <a:pt x="666044" y="1574800"/>
                </a:cubicBezTo>
                <a:cubicBezTo>
                  <a:pt x="664163" y="1582326"/>
                  <a:pt x="662853" y="1590019"/>
                  <a:pt x="660400" y="1597378"/>
                </a:cubicBezTo>
                <a:cubicBezTo>
                  <a:pt x="658518" y="1603022"/>
                  <a:pt x="656390" y="1608590"/>
                  <a:pt x="654755" y="1614311"/>
                </a:cubicBezTo>
                <a:cubicBezTo>
                  <a:pt x="637692" y="1674031"/>
                  <a:pt x="664654" y="1590264"/>
                  <a:pt x="637822" y="1670756"/>
                </a:cubicBezTo>
                <a:lnTo>
                  <a:pt x="632177" y="1687689"/>
                </a:lnTo>
                <a:cubicBezTo>
                  <a:pt x="630296" y="1693333"/>
                  <a:pt x="629833" y="1699672"/>
                  <a:pt x="626533" y="1704622"/>
                </a:cubicBezTo>
                <a:lnTo>
                  <a:pt x="603955" y="1738489"/>
                </a:lnTo>
                <a:lnTo>
                  <a:pt x="592666" y="1755422"/>
                </a:lnTo>
                <a:cubicBezTo>
                  <a:pt x="578481" y="1797983"/>
                  <a:pt x="597615" y="1745524"/>
                  <a:pt x="575733" y="1789289"/>
                </a:cubicBezTo>
                <a:cubicBezTo>
                  <a:pt x="573072" y="1794610"/>
                  <a:pt x="572750" y="1800900"/>
                  <a:pt x="570089" y="1806222"/>
                </a:cubicBezTo>
                <a:cubicBezTo>
                  <a:pt x="567055" y="1812290"/>
                  <a:pt x="561555" y="1816957"/>
                  <a:pt x="558800" y="1823156"/>
                </a:cubicBezTo>
                <a:cubicBezTo>
                  <a:pt x="553967" y="1834030"/>
                  <a:pt x="554111" y="1847121"/>
                  <a:pt x="547511" y="1857022"/>
                </a:cubicBezTo>
                <a:cubicBezTo>
                  <a:pt x="515161" y="1905549"/>
                  <a:pt x="553944" y="1844154"/>
                  <a:pt x="530577" y="1890889"/>
                </a:cubicBezTo>
                <a:cubicBezTo>
                  <a:pt x="527543" y="1896956"/>
                  <a:pt x="522323" y="1901755"/>
                  <a:pt x="519289" y="1907822"/>
                </a:cubicBezTo>
                <a:cubicBezTo>
                  <a:pt x="495925" y="1954551"/>
                  <a:pt x="534700" y="1893172"/>
                  <a:pt x="502355" y="1941689"/>
                </a:cubicBezTo>
                <a:lnTo>
                  <a:pt x="485422" y="1992489"/>
                </a:lnTo>
                <a:cubicBezTo>
                  <a:pt x="483540" y="1998133"/>
                  <a:pt x="483077" y="2004471"/>
                  <a:pt x="479777" y="2009422"/>
                </a:cubicBezTo>
                <a:cubicBezTo>
                  <a:pt x="476014" y="2015067"/>
                  <a:pt x="471244" y="2020157"/>
                  <a:pt x="468489" y="2026356"/>
                </a:cubicBezTo>
                <a:cubicBezTo>
                  <a:pt x="463656" y="2037230"/>
                  <a:pt x="463800" y="2050321"/>
                  <a:pt x="457200" y="2060222"/>
                </a:cubicBezTo>
                <a:cubicBezTo>
                  <a:pt x="424843" y="2108758"/>
                  <a:pt x="463639" y="2047346"/>
                  <a:pt x="440266" y="2094089"/>
                </a:cubicBezTo>
                <a:cubicBezTo>
                  <a:pt x="437232" y="2100156"/>
                  <a:pt x="432740" y="2105378"/>
                  <a:pt x="428977" y="2111022"/>
                </a:cubicBezTo>
                <a:cubicBezTo>
                  <a:pt x="427096" y="2116667"/>
                  <a:pt x="426223" y="2122755"/>
                  <a:pt x="423333" y="2127956"/>
                </a:cubicBezTo>
                <a:cubicBezTo>
                  <a:pt x="416744" y="2139816"/>
                  <a:pt x="400755" y="2161822"/>
                  <a:pt x="400755" y="2161822"/>
                </a:cubicBezTo>
                <a:cubicBezTo>
                  <a:pt x="389961" y="2194209"/>
                  <a:pt x="402842" y="2163977"/>
                  <a:pt x="378177" y="2195689"/>
                </a:cubicBezTo>
                <a:cubicBezTo>
                  <a:pt x="369847" y="2206399"/>
                  <a:pt x="365194" y="2219963"/>
                  <a:pt x="355600" y="2229556"/>
                </a:cubicBezTo>
                <a:cubicBezTo>
                  <a:pt x="349955" y="2235200"/>
                  <a:pt x="343567" y="2240188"/>
                  <a:pt x="338666" y="2246489"/>
                </a:cubicBezTo>
                <a:cubicBezTo>
                  <a:pt x="330336" y="2257199"/>
                  <a:pt x="320380" y="2267485"/>
                  <a:pt x="316089" y="2280356"/>
                </a:cubicBezTo>
                <a:cubicBezTo>
                  <a:pt x="314207" y="2286000"/>
                  <a:pt x="313334" y="2292088"/>
                  <a:pt x="310444" y="2297289"/>
                </a:cubicBezTo>
                <a:cubicBezTo>
                  <a:pt x="310438" y="2297301"/>
                  <a:pt x="282225" y="2339617"/>
                  <a:pt x="276577" y="2348089"/>
                </a:cubicBezTo>
                <a:lnTo>
                  <a:pt x="242711" y="2398889"/>
                </a:lnTo>
                <a:cubicBezTo>
                  <a:pt x="238948" y="2404533"/>
                  <a:pt x="236219" y="2411025"/>
                  <a:pt x="231422" y="2415822"/>
                </a:cubicBezTo>
                <a:lnTo>
                  <a:pt x="214489" y="2432756"/>
                </a:lnTo>
                <a:cubicBezTo>
                  <a:pt x="208831" y="2449727"/>
                  <a:pt x="209713" y="2452032"/>
                  <a:pt x="197555" y="2466622"/>
                </a:cubicBezTo>
                <a:cubicBezTo>
                  <a:pt x="192445" y="2472754"/>
                  <a:pt x="185523" y="2477255"/>
                  <a:pt x="180622" y="2483556"/>
                </a:cubicBezTo>
                <a:cubicBezTo>
                  <a:pt x="172292" y="2494265"/>
                  <a:pt x="165570" y="2506133"/>
                  <a:pt x="158044" y="2517422"/>
                </a:cubicBezTo>
                <a:lnTo>
                  <a:pt x="146755" y="2534356"/>
                </a:lnTo>
                <a:cubicBezTo>
                  <a:pt x="144874" y="2540000"/>
                  <a:pt x="144000" y="2546088"/>
                  <a:pt x="141111" y="2551289"/>
                </a:cubicBezTo>
                <a:cubicBezTo>
                  <a:pt x="141107" y="2551296"/>
                  <a:pt x="112891" y="2593619"/>
                  <a:pt x="107244" y="2602089"/>
                </a:cubicBezTo>
                <a:lnTo>
                  <a:pt x="95955" y="2619022"/>
                </a:lnTo>
                <a:cubicBezTo>
                  <a:pt x="85920" y="2634075"/>
                  <a:pt x="82778" y="2641187"/>
                  <a:pt x="67733" y="2652889"/>
                </a:cubicBezTo>
                <a:cubicBezTo>
                  <a:pt x="57023" y="2661219"/>
                  <a:pt x="45155" y="2667941"/>
                  <a:pt x="33866" y="2675467"/>
                </a:cubicBezTo>
                <a:cubicBezTo>
                  <a:pt x="28222" y="2679230"/>
                  <a:pt x="21730" y="2681959"/>
                  <a:pt x="16933" y="2686756"/>
                </a:cubicBezTo>
                <a:cubicBezTo>
                  <a:pt x="11289" y="2692400"/>
                  <a:pt x="0" y="2695707"/>
                  <a:pt x="0" y="2703689"/>
                </a:cubicBezTo>
                <a:cubicBezTo>
                  <a:pt x="0" y="2716660"/>
                  <a:pt x="21427" y="2693550"/>
                  <a:pt x="22577" y="2692400"/>
                </a:cubicBezTo>
              </a:path>
            </a:pathLst>
          </a:custGeom>
          <a:noFill/>
          <a:ln>
            <a:solidFill>
              <a:srgbClr val="FFFF00"/>
            </a:solidFill>
          </a:ln>
          <a:effectLst>
            <a:glow rad="127000">
              <a:srgbClr val="FFFF00">
                <a:alpha val="5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3B867803-0C6E-F94C-9EF6-804060228D5F}"/>
              </a:ext>
            </a:extLst>
          </p:cNvPr>
          <p:cNvSpPr/>
          <p:nvPr/>
        </p:nvSpPr>
        <p:spPr>
          <a:xfrm>
            <a:off x="4792133" y="2410178"/>
            <a:ext cx="953911" cy="2652889"/>
          </a:xfrm>
          <a:custGeom>
            <a:avLst/>
            <a:gdLst>
              <a:gd name="connsiteX0" fmla="*/ 953911 w 953911"/>
              <a:gd name="connsiteY0" fmla="*/ 0 h 2652889"/>
              <a:gd name="connsiteX1" fmla="*/ 948267 w 953911"/>
              <a:gd name="connsiteY1" fmla="*/ 146755 h 2652889"/>
              <a:gd name="connsiteX2" fmla="*/ 936978 w 953911"/>
              <a:gd name="connsiteY2" fmla="*/ 242711 h 2652889"/>
              <a:gd name="connsiteX3" fmla="*/ 925689 w 953911"/>
              <a:gd name="connsiteY3" fmla="*/ 338666 h 2652889"/>
              <a:gd name="connsiteX4" fmla="*/ 920045 w 953911"/>
              <a:gd name="connsiteY4" fmla="*/ 366889 h 2652889"/>
              <a:gd name="connsiteX5" fmla="*/ 908756 w 953911"/>
              <a:gd name="connsiteY5" fmla="*/ 474133 h 2652889"/>
              <a:gd name="connsiteX6" fmla="*/ 891823 w 953911"/>
              <a:gd name="connsiteY6" fmla="*/ 733778 h 2652889"/>
              <a:gd name="connsiteX7" fmla="*/ 880534 w 953911"/>
              <a:gd name="connsiteY7" fmla="*/ 846666 h 2652889"/>
              <a:gd name="connsiteX8" fmla="*/ 869245 w 953911"/>
              <a:gd name="connsiteY8" fmla="*/ 920044 h 2652889"/>
              <a:gd name="connsiteX9" fmla="*/ 863600 w 953911"/>
              <a:gd name="connsiteY9" fmla="*/ 959555 h 2652889"/>
              <a:gd name="connsiteX10" fmla="*/ 857956 w 953911"/>
              <a:gd name="connsiteY10" fmla="*/ 993422 h 2652889"/>
              <a:gd name="connsiteX11" fmla="*/ 846667 w 953911"/>
              <a:gd name="connsiteY11" fmla="*/ 1061155 h 2652889"/>
              <a:gd name="connsiteX12" fmla="*/ 835378 w 953911"/>
              <a:gd name="connsiteY12" fmla="*/ 1100666 h 2652889"/>
              <a:gd name="connsiteX13" fmla="*/ 829734 w 953911"/>
              <a:gd name="connsiteY13" fmla="*/ 1123244 h 2652889"/>
              <a:gd name="connsiteX14" fmla="*/ 818445 w 953911"/>
              <a:gd name="connsiteY14" fmla="*/ 1157111 h 2652889"/>
              <a:gd name="connsiteX15" fmla="*/ 807156 w 953911"/>
              <a:gd name="connsiteY15" fmla="*/ 1190978 h 2652889"/>
              <a:gd name="connsiteX16" fmla="*/ 795867 w 953911"/>
              <a:gd name="connsiteY16" fmla="*/ 1224844 h 2652889"/>
              <a:gd name="connsiteX17" fmla="*/ 790223 w 953911"/>
              <a:gd name="connsiteY17" fmla="*/ 1241778 h 2652889"/>
              <a:gd name="connsiteX18" fmla="*/ 784578 w 953911"/>
              <a:gd name="connsiteY18" fmla="*/ 1264355 h 2652889"/>
              <a:gd name="connsiteX19" fmla="*/ 767645 w 953911"/>
              <a:gd name="connsiteY19" fmla="*/ 1315155 h 2652889"/>
              <a:gd name="connsiteX20" fmla="*/ 739423 w 953911"/>
              <a:gd name="connsiteY20" fmla="*/ 1399822 h 2652889"/>
              <a:gd name="connsiteX21" fmla="*/ 722489 w 953911"/>
              <a:gd name="connsiteY21" fmla="*/ 1450622 h 2652889"/>
              <a:gd name="connsiteX22" fmla="*/ 711200 w 953911"/>
              <a:gd name="connsiteY22" fmla="*/ 1484489 h 2652889"/>
              <a:gd name="connsiteX23" fmla="*/ 699911 w 953911"/>
              <a:gd name="connsiteY23" fmla="*/ 1501422 h 2652889"/>
              <a:gd name="connsiteX24" fmla="*/ 694267 w 953911"/>
              <a:gd name="connsiteY24" fmla="*/ 1518355 h 2652889"/>
              <a:gd name="connsiteX25" fmla="*/ 682978 w 953911"/>
              <a:gd name="connsiteY25" fmla="*/ 1535289 h 2652889"/>
              <a:gd name="connsiteX26" fmla="*/ 660400 w 953911"/>
              <a:gd name="connsiteY26" fmla="*/ 1586089 h 2652889"/>
              <a:gd name="connsiteX27" fmla="*/ 654756 w 953911"/>
              <a:gd name="connsiteY27" fmla="*/ 1603022 h 2652889"/>
              <a:gd name="connsiteX28" fmla="*/ 643467 w 953911"/>
              <a:gd name="connsiteY28" fmla="*/ 1619955 h 2652889"/>
              <a:gd name="connsiteX29" fmla="*/ 620889 w 953911"/>
              <a:gd name="connsiteY29" fmla="*/ 1670755 h 2652889"/>
              <a:gd name="connsiteX30" fmla="*/ 603956 w 953911"/>
              <a:gd name="connsiteY30" fmla="*/ 1704622 h 2652889"/>
              <a:gd name="connsiteX31" fmla="*/ 598311 w 953911"/>
              <a:gd name="connsiteY31" fmla="*/ 1721555 h 2652889"/>
              <a:gd name="connsiteX32" fmla="*/ 587023 w 953911"/>
              <a:gd name="connsiteY32" fmla="*/ 1738489 h 2652889"/>
              <a:gd name="connsiteX33" fmla="*/ 575734 w 953911"/>
              <a:gd name="connsiteY33" fmla="*/ 1772355 h 2652889"/>
              <a:gd name="connsiteX34" fmla="*/ 564445 w 953911"/>
              <a:gd name="connsiteY34" fmla="*/ 1806222 h 2652889"/>
              <a:gd name="connsiteX35" fmla="*/ 558800 w 953911"/>
              <a:gd name="connsiteY35" fmla="*/ 1823155 h 2652889"/>
              <a:gd name="connsiteX36" fmla="*/ 547511 w 953911"/>
              <a:gd name="connsiteY36" fmla="*/ 1840089 h 2652889"/>
              <a:gd name="connsiteX37" fmla="*/ 536223 w 953911"/>
              <a:gd name="connsiteY37" fmla="*/ 1873955 h 2652889"/>
              <a:gd name="connsiteX38" fmla="*/ 530578 w 953911"/>
              <a:gd name="connsiteY38" fmla="*/ 1890889 h 2652889"/>
              <a:gd name="connsiteX39" fmla="*/ 508000 w 953911"/>
              <a:gd name="connsiteY39" fmla="*/ 1924755 h 2652889"/>
              <a:gd name="connsiteX40" fmla="*/ 496711 w 953911"/>
              <a:gd name="connsiteY40" fmla="*/ 1941689 h 2652889"/>
              <a:gd name="connsiteX41" fmla="*/ 491067 w 953911"/>
              <a:gd name="connsiteY41" fmla="*/ 1958622 h 2652889"/>
              <a:gd name="connsiteX42" fmla="*/ 468489 w 953911"/>
              <a:gd name="connsiteY42" fmla="*/ 1992489 h 2652889"/>
              <a:gd name="connsiteX43" fmla="*/ 462845 w 953911"/>
              <a:gd name="connsiteY43" fmla="*/ 2009422 h 2652889"/>
              <a:gd name="connsiteX44" fmla="*/ 440267 w 953911"/>
              <a:gd name="connsiteY44" fmla="*/ 2043289 h 2652889"/>
              <a:gd name="connsiteX45" fmla="*/ 423334 w 953911"/>
              <a:gd name="connsiteY45" fmla="*/ 2077155 h 2652889"/>
              <a:gd name="connsiteX46" fmla="*/ 412045 w 953911"/>
              <a:gd name="connsiteY46" fmla="*/ 2111022 h 2652889"/>
              <a:gd name="connsiteX47" fmla="*/ 400756 w 953911"/>
              <a:gd name="connsiteY47" fmla="*/ 2127955 h 2652889"/>
              <a:gd name="connsiteX48" fmla="*/ 395111 w 953911"/>
              <a:gd name="connsiteY48" fmla="*/ 2144889 h 2652889"/>
              <a:gd name="connsiteX49" fmla="*/ 372534 w 953911"/>
              <a:gd name="connsiteY49" fmla="*/ 2178755 h 2652889"/>
              <a:gd name="connsiteX50" fmla="*/ 344311 w 953911"/>
              <a:gd name="connsiteY50" fmla="*/ 2212622 h 2652889"/>
              <a:gd name="connsiteX51" fmla="*/ 321734 w 953911"/>
              <a:gd name="connsiteY51" fmla="*/ 2246489 h 2652889"/>
              <a:gd name="connsiteX52" fmla="*/ 299156 w 953911"/>
              <a:gd name="connsiteY52" fmla="*/ 2280355 h 2652889"/>
              <a:gd name="connsiteX53" fmla="*/ 282223 w 953911"/>
              <a:gd name="connsiteY53" fmla="*/ 2297289 h 2652889"/>
              <a:gd name="connsiteX54" fmla="*/ 259645 w 953911"/>
              <a:gd name="connsiteY54" fmla="*/ 2331155 h 2652889"/>
              <a:gd name="connsiteX55" fmla="*/ 231423 w 953911"/>
              <a:gd name="connsiteY55" fmla="*/ 2365022 h 2652889"/>
              <a:gd name="connsiteX56" fmla="*/ 214489 w 953911"/>
              <a:gd name="connsiteY56" fmla="*/ 2381955 h 2652889"/>
              <a:gd name="connsiteX57" fmla="*/ 186267 w 953911"/>
              <a:gd name="connsiteY57" fmla="*/ 2410178 h 2652889"/>
              <a:gd name="connsiteX58" fmla="*/ 158045 w 953911"/>
              <a:gd name="connsiteY58" fmla="*/ 2444044 h 2652889"/>
              <a:gd name="connsiteX59" fmla="*/ 135467 w 953911"/>
              <a:gd name="connsiteY59" fmla="*/ 2477911 h 2652889"/>
              <a:gd name="connsiteX60" fmla="*/ 107245 w 953911"/>
              <a:gd name="connsiteY60" fmla="*/ 2511778 h 2652889"/>
              <a:gd name="connsiteX61" fmla="*/ 90311 w 953911"/>
              <a:gd name="connsiteY61" fmla="*/ 2528711 h 2652889"/>
              <a:gd name="connsiteX62" fmla="*/ 67734 w 953911"/>
              <a:gd name="connsiteY62" fmla="*/ 2562578 h 2652889"/>
              <a:gd name="connsiteX63" fmla="*/ 56445 w 953911"/>
              <a:gd name="connsiteY63" fmla="*/ 2579511 h 2652889"/>
              <a:gd name="connsiteX64" fmla="*/ 45156 w 953911"/>
              <a:gd name="connsiteY64" fmla="*/ 2596444 h 2652889"/>
              <a:gd name="connsiteX65" fmla="*/ 28223 w 953911"/>
              <a:gd name="connsiteY65" fmla="*/ 2613378 h 2652889"/>
              <a:gd name="connsiteX66" fmla="*/ 0 w 953911"/>
              <a:gd name="connsiteY66" fmla="*/ 2652889 h 265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953911" h="2652889">
                <a:moveTo>
                  <a:pt x="953911" y="0"/>
                </a:moveTo>
                <a:cubicBezTo>
                  <a:pt x="952030" y="48918"/>
                  <a:pt x="951060" y="97880"/>
                  <a:pt x="948267" y="146755"/>
                </a:cubicBezTo>
                <a:cubicBezTo>
                  <a:pt x="947375" y="162363"/>
                  <a:pt x="939014" y="225405"/>
                  <a:pt x="936978" y="242711"/>
                </a:cubicBezTo>
                <a:cubicBezTo>
                  <a:pt x="934359" y="264976"/>
                  <a:pt x="929263" y="315433"/>
                  <a:pt x="925689" y="338666"/>
                </a:cubicBezTo>
                <a:cubicBezTo>
                  <a:pt x="924230" y="348148"/>
                  <a:pt x="921504" y="357407"/>
                  <a:pt x="920045" y="366889"/>
                </a:cubicBezTo>
                <a:cubicBezTo>
                  <a:pt x="915631" y="395582"/>
                  <a:pt x="910555" y="447743"/>
                  <a:pt x="908756" y="474133"/>
                </a:cubicBezTo>
                <a:cubicBezTo>
                  <a:pt x="904008" y="543774"/>
                  <a:pt x="899073" y="654032"/>
                  <a:pt x="891823" y="733778"/>
                </a:cubicBezTo>
                <a:cubicBezTo>
                  <a:pt x="888399" y="771440"/>
                  <a:pt x="885883" y="809229"/>
                  <a:pt x="880534" y="846666"/>
                </a:cubicBezTo>
                <a:cubicBezTo>
                  <a:pt x="864168" y="961218"/>
                  <a:pt x="884906" y="818251"/>
                  <a:pt x="869245" y="920044"/>
                </a:cubicBezTo>
                <a:cubicBezTo>
                  <a:pt x="867222" y="933193"/>
                  <a:pt x="865623" y="946406"/>
                  <a:pt x="863600" y="959555"/>
                </a:cubicBezTo>
                <a:cubicBezTo>
                  <a:pt x="861860" y="970867"/>
                  <a:pt x="859696" y="982110"/>
                  <a:pt x="857956" y="993422"/>
                </a:cubicBezTo>
                <a:cubicBezTo>
                  <a:pt x="852067" y="1031697"/>
                  <a:pt x="854117" y="1027627"/>
                  <a:pt x="846667" y="1061155"/>
                </a:cubicBezTo>
                <a:cubicBezTo>
                  <a:pt x="837841" y="1100873"/>
                  <a:pt x="844810" y="1067655"/>
                  <a:pt x="835378" y="1100666"/>
                </a:cubicBezTo>
                <a:cubicBezTo>
                  <a:pt x="833247" y="1108125"/>
                  <a:pt x="831963" y="1115814"/>
                  <a:pt x="829734" y="1123244"/>
                </a:cubicBezTo>
                <a:cubicBezTo>
                  <a:pt x="826315" y="1134642"/>
                  <a:pt x="822208" y="1145822"/>
                  <a:pt x="818445" y="1157111"/>
                </a:cubicBezTo>
                <a:lnTo>
                  <a:pt x="807156" y="1190978"/>
                </a:lnTo>
                <a:lnTo>
                  <a:pt x="795867" y="1224844"/>
                </a:lnTo>
                <a:cubicBezTo>
                  <a:pt x="793986" y="1230489"/>
                  <a:pt x="791666" y="1236006"/>
                  <a:pt x="790223" y="1241778"/>
                </a:cubicBezTo>
                <a:cubicBezTo>
                  <a:pt x="788341" y="1249304"/>
                  <a:pt x="786807" y="1256925"/>
                  <a:pt x="784578" y="1264355"/>
                </a:cubicBezTo>
                <a:cubicBezTo>
                  <a:pt x="779449" y="1281451"/>
                  <a:pt x="773289" y="1298222"/>
                  <a:pt x="767645" y="1315155"/>
                </a:cubicBezTo>
                <a:lnTo>
                  <a:pt x="739423" y="1399822"/>
                </a:lnTo>
                <a:lnTo>
                  <a:pt x="722489" y="1450622"/>
                </a:lnTo>
                <a:cubicBezTo>
                  <a:pt x="722488" y="1450626"/>
                  <a:pt x="711202" y="1484486"/>
                  <a:pt x="711200" y="1484489"/>
                </a:cubicBezTo>
                <a:lnTo>
                  <a:pt x="699911" y="1501422"/>
                </a:lnTo>
                <a:cubicBezTo>
                  <a:pt x="698030" y="1507066"/>
                  <a:pt x="696928" y="1513033"/>
                  <a:pt x="694267" y="1518355"/>
                </a:cubicBezTo>
                <a:cubicBezTo>
                  <a:pt x="691233" y="1524423"/>
                  <a:pt x="685733" y="1529090"/>
                  <a:pt x="682978" y="1535289"/>
                </a:cubicBezTo>
                <a:cubicBezTo>
                  <a:pt x="656109" y="1595743"/>
                  <a:pt x="685949" y="1547765"/>
                  <a:pt x="660400" y="1586089"/>
                </a:cubicBezTo>
                <a:cubicBezTo>
                  <a:pt x="658519" y="1591733"/>
                  <a:pt x="657417" y="1597701"/>
                  <a:pt x="654756" y="1603022"/>
                </a:cubicBezTo>
                <a:cubicBezTo>
                  <a:pt x="651722" y="1609090"/>
                  <a:pt x="646222" y="1613756"/>
                  <a:pt x="643467" y="1619955"/>
                </a:cubicBezTo>
                <a:cubicBezTo>
                  <a:pt x="616599" y="1680408"/>
                  <a:pt x="646437" y="1632434"/>
                  <a:pt x="620889" y="1670755"/>
                </a:cubicBezTo>
                <a:cubicBezTo>
                  <a:pt x="606706" y="1713310"/>
                  <a:pt x="625836" y="1660865"/>
                  <a:pt x="603956" y="1704622"/>
                </a:cubicBezTo>
                <a:cubicBezTo>
                  <a:pt x="601295" y="1709944"/>
                  <a:pt x="600972" y="1716233"/>
                  <a:pt x="598311" y="1721555"/>
                </a:cubicBezTo>
                <a:cubicBezTo>
                  <a:pt x="595277" y="1727623"/>
                  <a:pt x="589778" y="1732290"/>
                  <a:pt x="587023" y="1738489"/>
                </a:cubicBezTo>
                <a:cubicBezTo>
                  <a:pt x="582190" y="1749363"/>
                  <a:pt x="579497" y="1761066"/>
                  <a:pt x="575734" y="1772355"/>
                </a:cubicBezTo>
                <a:lnTo>
                  <a:pt x="564445" y="1806222"/>
                </a:lnTo>
                <a:cubicBezTo>
                  <a:pt x="562563" y="1811866"/>
                  <a:pt x="562100" y="1818204"/>
                  <a:pt x="558800" y="1823155"/>
                </a:cubicBezTo>
                <a:lnTo>
                  <a:pt x="547511" y="1840089"/>
                </a:lnTo>
                <a:lnTo>
                  <a:pt x="536223" y="1873955"/>
                </a:lnTo>
                <a:cubicBezTo>
                  <a:pt x="534341" y="1879600"/>
                  <a:pt x="533879" y="1885938"/>
                  <a:pt x="530578" y="1890889"/>
                </a:cubicBezTo>
                <a:lnTo>
                  <a:pt x="508000" y="1924755"/>
                </a:lnTo>
                <a:lnTo>
                  <a:pt x="496711" y="1941689"/>
                </a:lnTo>
                <a:cubicBezTo>
                  <a:pt x="494830" y="1947333"/>
                  <a:pt x="493956" y="1953421"/>
                  <a:pt x="491067" y="1958622"/>
                </a:cubicBezTo>
                <a:cubicBezTo>
                  <a:pt x="484478" y="1970482"/>
                  <a:pt x="468489" y="1992489"/>
                  <a:pt x="468489" y="1992489"/>
                </a:cubicBezTo>
                <a:cubicBezTo>
                  <a:pt x="466608" y="1998133"/>
                  <a:pt x="465734" y="2004221"/>
                  <a:pt x="462845" y="2009422"/>
                </a:cubicBezTo>
                <a:cubicBezTo>
                  <a:pt x="456256" y="2021282"/>
                  <a:pt x="440267" y="2043289"/>
                  <a:pt x="440267" y="2043289"/>
                </a:cubicBezTo>
                <a:cubicBezTo>
                  <a:pt x="419685" y="2105037"/>
                  <a:pt x="452509" y="2011511"/>
                  <a:pt x="423334" y="2077155"/>
                </a:cubicBezTo>
                <a:cubicBezTo>
                  <a:pt x="418501" y="2088029"/>
                  <a:pt x="415808" y="2099733"/>
                  <a:pt x="412045" y="2111022"/>
                </a:cubicBezTo>
                <a:cubicBezTo>
                  <a:pt x="409900" y="2117458"/>
                  <a:pt x="403790" y="2121888"/>
                  <a:pt x="400756" y="2127955"/>
                </a:cubicBezTo>
                <a:cubicBezTo>
                  <a:pt x="398095" y="2133277"/>
                  <a:pt x="398001" y="2139688"/>
                  <a:pt x="395111" y="2144889"/>
                </a:cubicBezTo>
                <a:cubicBezTo>
                  <a:pt x="388522" y="2156749"/>
                  <a:pt x="382127" y="2169162"/>
                  <a:pt x="372534" y="2178755"/>
                </a:cubicBezTo>
                <a:cubicBezTo>
                  <a:pt x="350803" y="2200486"/>
                  <a:pt x="360028" y="2189047"/>
                  <a:pt x="344311" y="2212622"/>
                </a:cubicBezTo>
                <a:cubicBezTo>
                  <a:pt x="333518" y="2245004"/>
                  <a:pt x="346396" y="2214780"/>
                  <a:pt x="321734" y="2246489"/>
                </a:cubicBezTo>
                <a:cubicBezTo>
                  <a:pt x="313404" y="2257198"/>
                  <a:pt x="308749" y="2270761"/>
                  <a:pt x="299156" y="2280355"/>
                </a:cubicBezTo>
                <a:cubicBezTo>
                  <a:pt x="293512" y="2286000"/>
                  <a:pt x="287124" y="2290988"/>
                  <a:pt x="282223" y="2297289"/>
                </a:cubicBezTo>
                <a:cubicBezTo>
                  <a:pt x="273893" y="2307998"/>
                  <a:pt x="269239" y="2321561"/>
                  <a:pt x="259645" y="2331155"/>
                </a:cubicBezTo>
                <a:cubicBezTo>
                  <a:pt x="210162" y="2380638"/>
                  <a:pt x="270722" y="2317863"/>
                  <a:pt x="231423" y="2365022"/>
                </a:cubicBezTo>
                <a:cubicBezTo>
                  <a:pt x="226313" y="2371154"/>
                  <a:pt x="219599" y="2375823"/>
                  <a:pt x="214489" y="2381955"/>
                </a:cubicBezTo>
                <a:cubicBezTo>
                  <a:pt x="190968" y="2410180"/>
                  <a:pt x="217313" y="2389480"/>
                  <a:pt x="186267" y="2410178"/>
                </a:cubicBezTo>
                <a:cubicBezTo>
                  <a:pt x="145922" y="2470694"/>
                  <a:pt x="208755" y="2378846"/>
                  <a:pt x="158045" y="2444044"/>
                </a:cubicBezTo>
                <a:cubicBezTo>
                  <a:pt x="149715" y="2454754"/>
                  <a:pt x="145061" y="2468317"/>
                  <a:pt x="135467" y="2477911"/>
                </a:cubicBezTo>
                <a:cubicBezTo>
                  <a:pt x="85989" y="2527389"/>
                  <a:pt x="146544" y="2464620"/>
                  <a:pt x="107245" y="2511778"/>
                </a:cubicBezTo>
                <a:cubicBezTo>
                  <a:pt x="102135" y="2517910"/>
                  <a:pt x="95212" y="2522410"/>
                  <a:pt x="90311" y="2528711"/>
                </a:cubicBezTo>
                <a:cubicBezTo>
                  <a:pt x="81981" y="2539421"/>
                  <a:pt x="75260" y="2551289"/>
                  <a:pt x="67734" y="2562578"/>
                </a:cubicBezTo>
                <a:lnTo>
                  <a:pt x="56445" y="2579511"/>
                </a:lnTo>
                <a:cubicBezTo>
                  <a:pt x="52682" y="2585155"/>
                  <a:pt x="49953" y="2591647"/>
                  <a:pt x="45156" y="2596444"/>
                </a:cubicBezTo>
                <a:cubicBezTo>
                  <a:pt x="39512" y="2602089"/>
                  <a:pt x="33124" y="2607077"/>
                  <a:pt x="28223" y="2613378"/>
                </a:cubicBezTo>
                <a:cubicBezTo>
                  <a:pt x="-13867" y="2667494"/>
                  <a:pt x="18776" y="2634113"/>
                  <a:pt x="0" y="2652889"/>
                </a:cubicBezTo>
              </a:path>
            </a:pathLst>
          </a:custGeom>
          <a:noFill/>
          <a:ln>
            <a:solidFill>
              <a:srgbClr val="FFFF00"/>
            </a:solidFill>
          </a:ln>
          <a:effectLst>
            <a:glow rad="127000">
              <a:srgbClr val="FFFF00">
                <a:alpha val="5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F672A0F6-6771-E643-A3E7-8AAA8F8FC4EA}"/>
              </a:ext>
            </a:extLst>
          </p:cNvPr>
          <p:cNvSpPr/>
          <p:nvPr/>
        </p:nvSpPr>
        <p:spPr>
          <a:xfrm rot="241609">
            <a:off x="5057577" y="2498999"/>
            <a:ext cx="953911" cy="2652889"/>
          </a:xfrm>
          <a:custGeom>
            <a:avLst/>
            <a:gdLst>
              <a:gd name="connsiteX0" fmla="*/ 953911 w 953911"/>
              <a:gd name="connsiteY0" fmla="*/ 0 h 2652889"/>
              <a:gd name="connsiteX1" fmla="*/ 948267 w 953911"/>
              <a:gd name="connsiteY1" fmla="*/ 146755 h 2652889"/>
              <a:gd name="connsiteX2" fmla="*/ 936978 w 953911"/>
              <a:gd name="connsiteY2" fmla="*/ 242711 h 2652889"/>
              <a:gd name="connsiteX3" fmla="*/ 925689 w 953911"/>
              <a:gd name="connsiteY3" fmla="*/ 338666 h 2652889"/>
              <a:gd name="connsiteX4" fmla="*/ 920045 w 953911"/>
              <a:gd name="connsiteY4" fmla="*/ 366889 h 2652889"/>
              <a:gd name="connsiteX5" fmla="*/ 908756 w 953911"/>
              <a:gd name="connsiteY5" fmla="*/ 474133 h 2652889"/>
              <a:gd name="connsiteX6" fmla="*/ 891823 w 953911"/>
              <a:gd name="connsiteY6" fmla="*/ 733778 h 2652889"/>
              <a:gd name="connsiteX7" fmla="*/ 880534 w 953911"/>
              <a:gd name="connsiteY7" fmla="*/ 846666 h 2652889"/>
              <a:gd name="connsiteX8" fmla="*/ 869245 w 953911"/>
              <a:gd name="connsiteY8" fmla="*/ 920044 h 2652889"/>
              <a:gd name="connsiteX9" fmla="*/ 863600 w 953911"/>
              <a:gd name="connsiteY9" fmla="*/ 959555 h 2652889"/>
              <a:gd name="connsiteX10" fmla="*/ 857956 w 953911"/>
              <a:gd name="connsiteY10" fmla="*/ 993422 h 2652889"/>
              <a:gd name="connsiteX11" fmla="*/ 846667 w 953911"/>
              <a:gd name="connsiteY11" fmla="*/ 1061155 h 2652889"/>
              <a:gd name="connsiteX12" fmla="*/ 835378 w 953911"/>
              <a:gd name="connsiteY12" fmla="*/ 1100666 h 2652889"/>
              <a:gd name="connsiteX13" fmla="*/ 829734 w 953911"/>
              <a:gd name="connsiteY13" fmla="*/ 1123244 h 2652889"/>
              <a:gd name="connsiteX14" fmla="*/ 818445 w 953911"/>
              <a:gd name="connsiteY14" fmla="*/ 1157111 h 2652889"/>
              <a:gd name="connsiteX15" fmla="*/ 807156 w 953911"/>
              <a:gd name="connsiteY15" fmla="*/ 1190978 h 2652889"/>
              <a:gd name="connsiteX16" fmla="*/ 795867 w 953911"/>
              <a:gd name="connsiteY16" fmla="*/ 1224844 h 2652889"/>
              <a:gd name="connsiteX17" fmla="*/ 790223 w 953911"/>
              <a:gd name="connsiteY17" fmla="*/ 1241778 h 2652889"/>
              <a:gd name="connsiteX18" fmla="*/ 784578 w 953911"/>
              <a:gd name="connsiteY18" fmla="*/ 1264355 h 2652889"/>
              <a:gd name="connsiteX19" fmla="*/ 767645 w 953911"/>
              <a:gd name="connsiteY19" fmla="*/ 1315155 h 2652889"/>
              <a:gd name="connsiteX20" fmla="*/ 739423 w 953911"/>
              <a:gd name="connsiteY20" fmla="*/ 1399822 h 2652889"/>
              <a:gd name="connsiteX21" fmla="*/ 722489 w 953911"/>
              <a:gd name="connsiteY21" fmla="*/ 1450622 h 2652889"/>
              <a:gd name="connsiteX22" fmla="*/ 711200 w 953911"/>
              <a:gd name="connsiteY22" fmla="*/ 1484489 h 2652889"/>
              <a:gd name="connsiteX23" fmla="*/ 699911 w 953911"/>
              <a:gd name="connsiteY23" fmla="*/ 1501422 h 2652889"/>
              <a:gd name="connsiteX24" fmla="*/ 694267 w 953911"/>
              <a:gd name="connsiteY24" fmla="*/ 1518355 h 2652889"/>
              <a:gd name="connsiteX25" fmla="*/ 682978 w 953911"/>
              <a:gd name="connsiteY25" fmla="*/ 1535289 h 2652889"/>
              <a:gd name="connsiteX26" fmla="*/ 660400 w 953911"/>
              <a:gd name="connsiteY26" fmla="*/ 1586089 h 2652889"/>
              <a:gd name="connsiteX27" fmla="*/ 654756 w 953911"/>
              <a:gd name="connsiteY27" fmla="*/ 1603022 h 2652889"/>
              <a:gd name="connsiteX28" fmla="*/ 643467 w 953911"/>
              <a:gd name="connsiteY28" fmla="*/ 1619955 h 2652889"/>
              <a:gd name="connsiteX29" fmla="*/ 620889 w 953911"/>
              <a:gd name="connsiteY29" fmla="*/ 1670755 h 2652889"/>
              <a:gd name="connsiteX30" fmla="*/ 603956 w 953911"/>
              <a:gd name="connsiteY30" fmla="*/ 1704622 h 2652889"/>
              <a:gd name="connsiteX31" fmla="*/ 598311 w 953911"/>
              <a:gd name="connsiteY31" fmla="*/ 1721555 h 2652889"/>
              <a:gd name="connsiteX32" fmla="*/ 587023 w 953911"/>
              <a:gd name="connsiteY32" fmla="*/ 1738489 h 2652889"/>
              <a:gd name="connsiteX33" fmla="*/ 575734 w 953911"/>
              <a:gd name="connsiteY33" fmla="*/ 1772355 h 2652889"/>
              <a:gd name="connsiteX34" fmla="*/ 564445 w 953911"/>
              <a:gd name="connsiteY34" fmla="*/ 1806222 h 2652889"/>
              <a:gd name="connsiteX35" fmla="*/ 558800 w 953911"/>
              <a:gd name="connsiteY35" fmla="*/ 1823155 h 2652889"/>
              <a:gd name="connsiteX36" fmla="*/ 547511 w 953911"/>
              <a:gd name="connsiteY36" fmla="*/ 1840089 h 2652889"/>
              <a:gd name="connsiteX37" fmla="*/ 536223 w 953911"/>
              <a:gd name="connsiteY37" fmla="*/ 1873955 h 2652889"/>
              <a:gd name="connsiteX38" fmla="*/ 530578 w 953911"/>
              <a:gd name="connsiteY38" fmla="*/ 1890889 h 2652889"/>
              <a:gd name="connsiteX39" fmla="*/ 508000 w 953911"/>
              <a:gd name="connsiteY39" fmla="*/ 1924755 h 2652889"/>
              <a:gd name="connsiteX40" fmla="*/ 496711 w 953911"/>
              <a:gd name="connsiteY40" fmla="*/ 1941689 h 2652889"/>
              <a:gd name="connsiteX41" fmla="*/ 491067 w 953911"/>
              <a:gd name="connsiteY41" fmla="*/ 1958622 h 2652889"/>
              <a:gd name="connsiteX42" fmla="*/ 468489 w 953911"/>
              <a:gd name="connsiteY42" fmla="*/ 1992489 h 2652889"/>
              <a:gd name="connsiteX43" fmla="*/ 462845 w 953911"/>
              <a:gd name="connsiteY43" fmla="*/ 2009422 h 2652889"/>
              <a:gd name="connsiteX44" fmla="*/ 440267 w 953911"/>
              <a:gd name="connsiteY44" fmla="*/ 2043289 h 2652889"/>
              <a:gd name="connsiteX45" fmla="*/ 423334 w 953911"/>
              <a:gd name="connsiteY45" fmla="*/ 2077155 h 2652889"/>
              <a:gd name="connsiteX46" fmla="*/ 412045 w 953911"/>
              <a:gd name="connsiteY46" fmla="*/ 2111022 h 2652889"/>
              <a:gd name="connsiteX47" fmla="*/ 400756 w 953911"/>
              <a:gd name="connsiteY47" fmla="*/ 2127955 h 2652889"/>
              <a:gd name="connsiteX48" fmla="*/ 395111 w 953911"/>
              <a:gd name="connsiteY48" fmla="*/ 2144889 h 2652889"/>
              <a:gd name="connsiteX49" fmla="*/ 372534 w 953911"/>
              <a:gd name="connsiteY49" fmla="*/ 2178755 h 2652889"/>
              <a:gd name="connsiteX50" fmla="*/ 344311 w 953911"/>
              <a:gd name="connsiteY50" fmla="*/ 2212622 h 2652889"/>
              <a:gd name="connsiteX51" fmla="*/ 321734 w 953911"/>
              <a:gd name="connsiteY51" fmla="*/ 2246489 h 2652889"/>
              <a:gd name="connsiteX52" fmla="*/ 299156 w 953911"/>
              <a:gd name="connsiteY52" fmla="*/ 2280355 h 2652889"/>
              <a:gd name="connsiteX53" fmla="*/ 282223 w 953911"/>
              <a:gd name="connsiteY53" fmla="*/ 2297289 h 2652889"/>
              <a:gd name="connsiteX54" fmla="*/ 259645 w 953911"/>
              <a:gd name="connsiteY54" fmla="*/ 2331155 h 2652889"/>
              <a:gd name="connsiteX55" fmla="*/ 231423 w 953911"/>
              <a:gd name="connsiteY55" fmla="*/ 2365022 h 2652889"/>
              <a:gd name="connsiteX56" fmla="*/ 214489 w 953911"/>
              <a:gd name="connsiteY56" fmla="*/ 2381955 h 2652889"/>
              <a:gd name="connsiteX57" fmla="*/ 186267 w 953911"/>
              <a:gd name="connsiteY57" fmla="*/ 2410178 h 2652889"/>
              <a:gd name="connsiteX58" fmla="*/ 158045 w 953911"/>
              <a:gd name="connsiteY58" fmla="*/ 2444044 h 2652889"/>
              <a:gd name="connsiteX59" fmla="*/ 135467 w 953911"/>
              <a:gd name="connsiteY59" fmla="*/ 2477911 h 2652889"/>
              <a:gd name="connsiteX60" fmla="*/ 107245 w 953911"/>
              <a:gd name="connsiteY60" fmla="*/ 2511778 h 2652889"/>
              <a:gd name="connsiteX61" fmla="*/ 90311 w 953911"/>
              <a:gd name="connsiteY61" fmla="*/ 2528711 h 2652889"/>
              <a:gd name="connsiteX62" fmla="*/ 67734 w 953911"/>
              <a:gd name="connsiteY62" fmla="*/ 2562578 h 2652889"/>
              <a:gd name="connsiteX63" fmla="*/ 56445 w 953911"/>
              <a:gd name="connsiteY63" fmla="*/ 2579511 h 2652889"/>
              <a:gd name="connsiteX64" fmla="*/ 45156 w 953911"/>
              <a:gd name="connsiteY64" fmla="*/ 2596444 h 2652889"/>
              <a:gd name="connsiteX65" fmla="*/ 28223 w 953911"/>
              <a:gd name="connsiteY65" fmla="*/ 2613378 h 2652889"/>
              <a:gd name="connsiteX66" fmla="*/ 0 w 953911"/>
              <a:gd name="connsiteY66" fmla="*/ 2652889 h 265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953911" h="2652889">
                <a:moveTo>
                  <a:pt x="953911" y="0"/>
                </a:moveTo>
                <a:cubicBezTo>
                  <a:pt x="952030" y="48918"/>
                  <a:pt x="951060" y="97880"/>
                  <a:pt x="948267" y="146755"/>
                </a:cubicBezTo>
                <a:cubicBezTo>
                  <a:pt x="947375" y="162363"/>
                  <a:pt x="939014" y="225405"/>
                  <a:pt x="936978" y="242711"/>
                </a:cubicBezTo>
                <a:cubicBezTo>
                  <a:pt x="934359" y="264976"/>
                  <a:pt x="929263" y="315433"/>
                  <a:pt x="925689" y="338666"/>
                </a:cubicBezTo>
                <a:cubicBezTo>
                  <a:pt x="924230" y="348148"/>
                  <a:pt x="921504" y="357407"/>
                  <a:pt x="920045" y="366889"/>
                </a:cubicBezTo>
                <a:cubicBezTo>
                  <a:pt x="915631" y="395582"/>
                  <a:pt x="910555" y="447743"/>
                  <a:pt x="908756" y="474133"/>
                </a:cubicBezTo>
                <a:cubicBezTo>
                  <a:pt x="904008" y="543774"/>
                  <a:pt x="899073" y="654032"/>
                  <a:pt x="891823" y="733778"/>
                </a:cubicBezTo>
                <a:cubicBezTo>
                  <a:pt x="888399" y="771440"/>
                  <a:pt x="885883" y="809229"/>
                  <a:pt x="880534" y="846666"/>
                </a:cubicBezTo>
                <a:cubicBezTo>
                  <a:pt x="864168" y="961218"/>
                  <a:pt x="884906" y="818251"/>
                  <a:pt x="869245" y="920044"/>
                </a:cubicBezTo>
                <a:cubicBezTo>
                  <a:pt x="867222" y="933193"/>
                  <a:pt x="865623" y="946406"/>
                  <a:pt x="863600" y="959555"/>
                </a:cubicBezTo>
                <a:cubicBezTo>
                  <a:pt x="861860" y="970867"/>
                  <a:pt x="859696" y="982110"/>
                  <a:pt x="857956" y="993422"/>
                </a:cubicBezTo>
                <a:cubicBezTo>
                  <a:pt x="852067" y="1031697"/>
                  <a:pt x="854117" y="1027627"/>
                  <a:pt x="846667" y="1061155"/>
                </a:cubicBezTo>
                <a:cubicBezTo>
                  <a:pt x="837841" y="1100873"/>
                  <a:pt x="844810" y="1067655"/>
                  <a:pt x="835378" y="1100666"/>
                </a:cubicBezTo>
                <a:cubicBezTo>
                  <a:pt x="833247" y="1108125"/>
                  <a:pt x="831963" y="1115814"/>
                  <a:pt x="829734" y="1123244"/>
                </a:cubicBezTo>
                <a:cubicBezTo>
                  <a:pt x="826315" y="1134642"/>
                  <a:pt x="822208" y="1145822"/>
                  <a:pt x="818445" y="1157111"/>
                </a:cubicBezTo>
                <a:lnTo>
                  <a:pt x="807156" y="1190978"/>
                </a:lnTo>
                <a:lnTo>
                  <a:pt x="795867" y="1224844"/>
                </a:lnTo>
                <a:cubicBezTo>
                  <a:pt x="793986" y="1230489"/>
                  <a:pt x="791666" y="1236006"/>
                  <a:pt x="790223" y="1241778"/>
                </a:cubicBezTo>
                <a:cubicBezTo>
                  <a:pt x="788341" y="1249304"/>
                  <a:pt x="786807" y="1256925"/>
                  <a:pt x="784578" y="1264355"/>
                </a:cubicBezTo>
                <a:cubicBezTo>
                  <a:pt x="779449" y="1281451"/>
                  <a:pt x="773289" y="1298222"/>
                  <a:pt x="767645" y="1315155"/>
                </a:cubicBezTo>
                <a:lnTo>
                  <a:pt x="739423" y="1399822"/>
                </a:lnTo>
                <a:lnTo>
                  <a:pt x="722489" y="1450622"/>
                </a:lnTo>
                <a:cubicBezTo>
                  <a:pt x="722488" y="1450626"/>
                  <a:pt x="711202" y="1484486"/>
                  <a:pt x="711200" y="1484489"/>
                </a:cubicBezTo>
                <a:lnTo>
                  <a:pt x="699911" y="1501422"/>
                </a:lnTo>
                <a:cubicBezTo>
                  <a:pt x="698030" y="1507066"/>
                  <a:pt x="696928" y="1513033"/>
                  <a:pt x="694267" y="1518355"/>
                </a:cubicBezTo>
                <a:cubicBezTo>
                  <a:pt x="691233" y="1524423"/>
                  <a:pt x="685733" y="1529090"/>
                  <a:pt x="682978" y="1535289"/>
                </a:cubicBezTo>
                <a:cubicBezTo>
                  <a:pt x="656109" y="1595743"/>
                  <a:pt x="685949" y="1547765"/>
                  <a:pt x="660400" y="1586089"/>
                </a:cubicBezTo>
                <a:cubicBezTo>
                  <a:pt x="658519" y="1591733"/>
                  <a:pt x="657417" y="1597701"/>
                  <a:pt x="654756" y="1603022"/>
                </a:cubicBezTo>
                <a:cubicBezTo>
                  <a:pt x="651722" y="1609090"/>
                  <a:pt x="646222" y="1613756"/>
                  <a:pt x="643467" y="1619955"/>
                </a:cubicBezTo>
                <a:cubicBezTo>
                  <a:pt x="616599" y="1680408"/>
                  <a:pt x="646437" y="1632434"/>
                  <a:pt x="620889" y="1670755"/>
                </a:cubicBezTo>
                <a:cubicBezTo>
                  <a:pt x="606706" y="1713310"/>
                  <a:pt x="625836" y="1660865"/>
                  <a:pt x="603956" y="1704622"/>
                </a:cubicBezTo>
                <a:cubicBezTo>
                  <a:pt x="601295" y="1709944"/>
                  <a:pt x="600972" y="1716233"/>
                  <a:pt x="598311" y="1721555"/>
                </a:cubicBezTo>
                <a:cubicBezTo>
                  <a:pt x="595277" y="1727623"/>
                  <a:pt x="589778" y="1732290"/>
                  <a:pt x="587023" y="1738489"/>
                </a:cubicBezTo>
                <a:cubicBezTo>
                  <a:pt x="582190" y="1749363"/>
                  <a:pt x="579497" y="1761066"/>
                  <a:pt x="575734" y="1772355"/>
                </a:cubicBezTo>
                <a:lnTo>
                  <a:pt x="564445" y="1806222"/>
                </a:lnTo>
                <a:cubicBezTo>
                  <a:pt x="562563" y="1811866"/>
                  <a:pt x="562100" y="1818204"/>
                  <a:pt x="558800" y="1823155"/>
                </a:cubicBezTo>
                <a:lnTo>
                  <a:pt x="547511" y="1840089"/>
                </a:lnTo>
                <a:lnTo>
                  <a:pt x="536223" y="1873955"/>
                </a:lnTo>
                <a:cubicBezTo>
                  <a:pt x="534341" y="1879600"/>
                  <a:pt x="533879" y="1885938"/>
                  <a:pt x="530578" y="1890889"/>
                </a:cubicBezTo>
                <a:lnTo>
                  <a:pt x="508000" y="1924755"/>
                </a:lnTo>
                <a:lnTo>
                  <a:pt x="496711" y="1941689"/>
                </a:lnTo>
                <a:cubicBezTo>
                  <a:pt x="494830" y="1947333"/>
                  <a:pt x="493956" y="1953421"/>
                  <a:pt x="491067" y="1958622"/>
                </a:cubicBezTo>
                <a:cubicBezTo>
                  <a:pt x="484478" y="1970482"/>
                  <a:pt x="468489" y="1992489"/>
                  <a:pt x="468489" y="1992489"/>
                </a:cubicBezTo>
                <a:cubicBezTo>
                  <a:pt x="466608" y="1998133"/>
                  <a:pt x="465734" y="2004221"/>
                  <a:pt x="462845" y="2009422"/>
                </a:cubicBezTo>
                <a:cubicBezTo>
                  <a:pt x="456256" y="2021282"/>
                  <a:pt x="440267" y="2043289"/>
                  <a:pt x="440267" y="2043289"/>
                </a:cubicBezTo>
                <a:cubicBezTo>
                  <a:pt x="419685" y="2105037"/>
                  <a:pt x="452509" y="2011511"/>
                  <a:pt x="423334" y="2077155"/>
                </a:cubicBezTo>
                <a:cubicBezTo>
                  <a:pt x="418501" y="2088029"/>
                  <a:pt x="415808" y="2099733"/>
                  <a:pt x="412045" y="2111022"/>
                </a:cubicBezTo>
                <a:cubicBezTo>
                  <a:pt x="409900" y="2117458"/>
                  <a:pt x="403790" y="2121888"/>
                  <a:pt x="400756" y="2127955"/>
                </a:cubicBezTo>
                <a:cubicBezTo>
                  <a:pt x="398095" y="2133277"/>
                  <a:pt x="398001" y="2139688"/>
                  <a:pt x="395111" y="2144889"/>
                </a:cubicBezTo>
                <a:cubicBezTo>
                  <a:pt x="388522" y="2156749"/>
                  <a:pt x="382127" y="2169162"/>
                  <a:pt x="372534" y="2178755"/>
                </a:cubicBezTo>
                <a:cubicBezTo>
                  <a:pt x="350803" y="2200486"/>
                  <a:pt x="360028" y="2189047"/>
                  <a:pt x="344311" y="2212622"/>
                </a:cubicBezTo>
                <a:cubicBezTo>
                  <a:pt x="333518" y="2245004"/>
                  <a:pt x="346396" y="2214780"/>
                  <a:pt x="321734" y="2246489"/>
                </a:cubicBezTo>
                <a:cubicBezTo>
                  <a:pt x="313404" y="2257198"/>
                  <a:pt x="308749" y="2270761"/>
                  <a:pt x="299156" y="2280355"/>
                </a:cubicBezTo>
                <a:cubicBezTo>
                  <a:pt x="293512" y="2286000"/>
                  <a:pt x="287124" y="2290988"/>
                  <a:pt x="282223" y="2297289"/>
                </a:cubicBezTo>
                <a:cubicBezTo>
                  <a:pt x="273893" y="2307998"/>
                  <a:pt x="269239" y="2321561"/>
                  <a:pt x="259645" y="2331155"/>
                </a:cubicBezTo>
                <a:cubicBezTo>
                  <a:pt x="210162" y="2380638"/>
                  <a:pt x="270722" y="2317863"/>
                  <a:pt x="231423" y="2365022"/>
                </a:cubicBezTo>
                <a:cubicBezTo>
                  <a:pt x="226313" y="2371154"/>
                  <a:pt x="219599" y="2375823"/>
                  <a:pt x="214489" y="2381955"/>
                </a:cubicBezTo>
                <a:cubicBezTo>
                  <a:pt x="190968" y="2410180"/>
                  <a:pt x="217313" y="2389480"/>
                  <a:pt x="186267" y="2410178"/>
                </a:cubicBezTo>
                <a:cubicBezTo>
                  <a:pt x="145922" y="2470694"/>
                  <a:pt x="208755" y="2378846"/>
                  <a:pt x="158045" y="2444044"/>
                </a:cubicBezTo>
                <a:cubicBezTo>
                  <a:pt x="149715" y="2454754"/>
                  <a:pt x="145061" y="2468317"/>
                  <a:pt x="135467" y="2477911"/>
                </a:cubicBezTo>
                <a:cubicBezTo>
                  <a:pt x="85989" y="2527389"/>
                  <a:pt x="146544" y="2464620"/>
                  <a:pt x="107245" y="2511778"/>
                </a:cubicBezTo>
                <a:cubicBezTo>
                  <a:pt x="102135" y="2517910"/>
                  <a:pt x="95212" y="2522410"/>
                  <a:pt x="90311" y="2528711"/>
                </a:cubicBezTo>
                <a:cubicBezTo>
                  <a:pt x="81981" y="2539421"/>
                  <a:pt x="75260" y="2551289"/>
                  <a:pt x="67734" y="2562578"/>
                </a:cubicBezTo>
                <a:lnTo>
                  <a:pt x="56445" y="2579511"/>
                </a:lnTo>
                <a:cubicBezTo>
                  <a:pt x="52682" y="2585155"/>
                  <a:pt x="49953" y="2591647"/>
                  <a:pt x="45156" y="2596444"/>
                </a:cubicBezTo>
                <a:cubicBezTo>
                  <a:pt x="39512" y="2602089"/>
                  <a:pt x="33124" y="2607077"/>
                  <a:pt x="28223" y="2613378"/>
                </a:cubicBezTo>
                <a:cubicBezTo>
                  <a:pt x="-13867" y="2667494"/>
                  <a:pt x="18776" y="2634113"/>
                  <a:pt x="0" y="2652889"/>
                </a:cubicBezTo>
              </a:path>
            </a:pathLst>
          </a:custGeom>
          <a:noFill/>
          <a:ln>
            <a:solidFill>
              <a:srgbClr val="FFFF00"/>
            </a:solidFill>
          </a:ln>
          <a:effectLst>
            <a:glow rad="127000">
              <a:srgbClr val="FFFF00">
                <a:alpha val="5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4A1F081-0541-BB4F-B73C-3EA084AA8BF3}"/>
              </a:ext>
            </a:extLst>
          </p:cNvPr>
          <p:cNvGrpSpPr/>
          <p:nvPr/>
        </p:nvGrpSpPr>
        <p:grpSpPr>
          <a:xfrm rot="10213251">
            <a:off x="717172" y="1596653"/>
            <a:ext cx="1085110" cy="726651"/>
            <a:chOff x="4843659" y="537470"/>
            <a:chExt cx="1085110" cy="726651"/>
          </a:xfrm>
        </p:grpSpPr>
        <p:sp>
          <p:nvSpPr>
            <p:cNvPr id="39" name="Oval 27">
              <a:extLst>
                <a:ext uri="{FF2B5EF4-FFF2-40B4-BE49-F238E27FC236}">
                  <a16:creationId xmlns:a16="http://schemas.microsoft.com/office/drawing/2014/main" id="{B9147849-955B-8A4E-BC30-D6B6DEB61DB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887361">
              <a:off x="4843659" y="537470"/>
              <a:ext cx="76200" cy="76200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chemeClr val="accent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0" name="Oval 28">
              <a:extLst>
                <a:ext uri="{FF2B5EF4-FFF2-40B4-BE49-F238E27FC236}">
                  <a16:creationId xmlns:a16="http://schemas.microsoft.com/office/drawing/2014/main" id="{0699E9AC-EA71-1F4B-9BA4-8020C3CFF94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887361">
              <a:off x="5221669" y="691224"/>
              <a:ext cx="76200" cy="76200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chemeClr val="accent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1" name="Oval 29">
              <a:extLst>
                <a:ext uri="{FF2B5EF4-FFF2-40B4-BE49-F238E27FC236}">
                  <a16:creationId xmlns:a16="http://schemas.microsoft.com/office/drawing/2014/main" id="{4C7AFA89-B211-8A44-8767-611796F24F3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887361">
              <a:off x="4926894" y="849202"/>
              <a:ext cx="76200" cy="76200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chemeClr val="accent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2" name="Oval 30">
              <a:extLst>
                <a:ext uri="{FF2B5EF4-FFF2-40B4-BE49-F238E27FC236}">
                  <a16:creationId xmlns:a16="http://schemas.microsoft.com/office/drawing/2014/main" id="{AB1DB456-1901-0341-8894-EF5860E8593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887361">
              <a:off x="5739713" y="728333"/>
              <a:ext cx="76200" cy="76200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chemeClr val="accent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3" name="Oval 31">
              <a:extLst>
                <a:ext uri="{FF2B5EF4-FFF2-40B4-BE49-F238E27FC236}">
                  <a16:creationId xmlns:a16="http://schemas.microsoft.com/office/drawing/2014/main" id="{DCD6A766-1092-3542-B3E3-BBCC55ED511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887361">
              <a:off x="5487855" y="680486"/>
              <a:ext cx="76200" cy="76200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chemeClr val="accent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4" name="Oval 32">
              <a:extLst>
                <a:ext uri="{FF2B5EF4-FFF2-40B4-BE49-F238E27FC236}">
                  <a16:creationId xmlns:a16="http://schemas.microsoft.com/office/drawing/2014/main" id="{35561AE0-2991-C648-BEA3-279FB7442B2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887361">
              <a:off x="5852569" y="1187921"/>
              <a:ext cx="76200" cy="76200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chemeClr val="accent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9A690927-EFB2-2344-BAD9-65AA22370CA5}"/>
              </a:ext>
            </a:extLst>
          </p:cNvPr>
          <p:cNvSpPr txBox="1"/>
          <p:nvPr/>
        </p:nvSpPr>
        <p:spPr>
          <a:xfrm>
            <a:off x="297192" y="2471943"/>
            <a:ext cx="1134191" cy="1077218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Pollen grains contain sperm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F7110DC-3DDD-F04F-ACF2-A6636917ACB2}"/>
              </a:ext>
            </a:extLst>
          </p:cNvPr>
          <p:cNvCxnSpPr>
            <a:cxnSpLocks/>
            <a:stCxn id="45" idx="0"/>
          </p:cNvCxnSpPr>
          <p:nvPr/>
        </p:nvCxnSpPr>
        <p:spPr>
          <a:xfrm flipV="1">
            <a:off x="864288" y="2247861"/>
            <a:ext cx="19261" cy="224082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0CF9E0-D448-14A6-43BC-4B7229BFD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0A48-2505-E84B-A364-A8E90E5AF1B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92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5" grpId="0" animBg="1"/>
      <p:bldP spid="10" grpId="0" animBg="1"/>
      <p:bldP spid="4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Shape&#10;&#10;Description automatically generated">
            <a:extLst>
              <a:ext uri="{FF2B5EF4-FFF2-40B4-BE49-F238E27FC236}">
                <a16:creationId xmlns:a16="http://schemas.microsoft.com/office/drawing/2014/main" id="{EF49A85B-3309-A248-BA14-8F277C2C029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5563" y="829262"/>
            <a:ext cx="6143313" cy="494236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E47F012-F104-D247-93B2-4FE2A5BCFBA2}"/>
              </a:ext>
            </a:extLst>
          </p:cNvPr>
          <p:cNvSpPr txBox="1"/>
          <p:nvPr/>
        </p:nvSpPr>
        <p:spPr>
          <a:xfrm>
            <a:off x="7514431" y="2415974"/>
            <a:ext cx="1371082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Ovary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66DABE3-3BA4-8946-A0B3-51A53C8F5020}"/>
              </a:ext>
            </a:extLst>
          </p:cNvPr>
          <p:cNvSpPr txBox="1"/>
          <p:nvPr/>
        </p:nvSpPr>
        <p:spPr>
          <a:xfrm>
            <a:off x="7124700" y="164769"/>
            <a:ext cx="1883700" cy="208385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/>
              <a:t>As we walk through this figure and the next one</a:t>
            </a:r>
            <a:r>
              <a:rPr lang="en-US" sz="1800"/>
              <a:t>, feel </a:t>
            </a:r>
            <a:r>
              <a:rPr lang="en-US" sz="1800" dirty="0"/>
              <a:t>free to label up the flower on </a:t>
            </a:r>
            <a:r>
              <a:rPr lang="en-US" sz="1800"/>
              <a:t>your handout.</a:t>
            </a:r>
            <a:endParaRPr lang="en-US" sz="18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7274CF3-B516-3640-9048-1157673235AE}"/>
              </a:ext>
            </a:extLst>
          </p:cNvPr>
          <p:cNvSpPr txBox="1"/>
          <p:nvPr/>
        </p:nvSpPr>
        <p:spPr>
          <a:xfrm>
            <a:off x="1427054" y="140143"/>
            <a:ext cx="5510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Flower: </a:t>
            </a:r>
            <a:r>
              <a:rPr lang="en-US" sz="3200" dirty="0">
                <a:solidFill>
                  <a:srgbClr val="FF0000"/>
                </a:solidFill>
              </a:rPr>
              <a:t>Female parts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D24EF67-F5D9-834A-8996-9345D1CAEB73}"/>
              </a:ext>
            </a:extLst>
          </p:cNvPr>
          <p:cNvSpPr txBox="1"/>
          <p:nvPr/>
        </p:nvSpPr>
        <p:spPr>
          <a:xfrm>
            <a:off x="5505176" y="859710"/>
            <a:ext cx="1371082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Stigma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5B07F48-5613-4740-A1F7-2B2C59559936}"/>
              </a:ext>
            </a:extLst>
          </p:cNvPr>
          <p:cNvCxnSpPr>
            <a:cxnSpLocks/>
            <a:endCxn id="37" idx="1"/>
          </p:cNvCxnSpPr>
          <p:nvPr/>
        </p:nvCxnSpPr>
        <p:spPr>
          <a:xfrm flipV="1">
            <a:off x="4667956" y="1028987"/>
            <a:ext cx="837220" cy="2523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5">
            <a:extLst>
              <a:ext uri="{FF2B5EF4-FFF2-40B4-BE49-F238E27FC236}">
                <a16:creationId xmlns:a16="http://schemas.microsoft.com/office/drawing/2014/main" id="{D4F3BAFA-EEE2-F146-8B3D-73EDA577747C}"/>
              </a:ext>
            </a:extLst>
          </p:cNvPr>
          <p:cNvSpPr/>
          <p:nvPr/>
        </p:nvSpPr>
        <p:spPr>
          <a:xfrm>
            <a:off x="3759200" y="1258711"/>
            <a:ext cx="841022" cy="328459"/>
          </a:xfrm>
          <a:custGeom>
            <a:avLst/>
            <a:gdLst>
              <a:gd name="connsiteX0" fmla="*/ 141111 w 841022"/>
              <a:gd name="connsiteY0" fmla="*/ 293511 h 328459"/>
              <a:gd name="connsiteX1" fmla="*/ 62089 w 841022"/>
              <a:gd name="connsiteY1" fmla="*/ 265289 h 328459"/>
              <a:gd name="connsiteX2" fmla="*/ 45156 w 841022"/>
              <a:gd name="connsiteY2" fmla="*/ 259645 h 328459"/>
              <a:gd name="connsiteX3" fmla="*/ 28222 w 841022"/>
              <a:gd name="connsiteY3" fmla="*/ 248356 h 328459"/>
              <a:gd name="connsiteX4" fmla="*/ 22578 w 841022"/>
              <a:gd name="connsiteY4" fmla="*/ 231422 h 328459"/>
              <a:gd name="connsiteX5" fmla="*/ 5644 w 841022"/>
              <a:gd name="connsiteY5" fmla="*/ 197556 h 328459"/>
              <a:gd name="connsiteX6" fmla="*/ 0 w 841022"/>
              <a:gd name="connsiteY6" fmla="*/ 152400 h 328459"/>
              <a:gd name="connsiteX7" fmla="*/ 11289 w 841022"/>
              <a:gd name="connsiteY7" fmla="*/ 90311 h 328459"/>
              <a:gd name="connsiteX8" fmla="*/ 16933 w 841022"/>
              <a:gd name="connsiteY8" fmla="*/ 73378 h 328459"/>
              <a:gd name="connsiteX9" fmla="*/ 39511 w 841022"/>
              <a:gd name="connsiteY9" fmla="*/ 39511 h 328459"/>
              <a:gd name="connsiteX10" fmla="*/ 56444 w 841022"/>
              <a:gd name="connsiteY10" fmla="*/ 33867 h 328459"/>
              <a:gd name="connsiteX11" fmla="*/ 73378 w 841022"/>
              <a:gd name="connsiteY11" fmla="*/ 22578 h 328459"/>
              <a:gd name="connsiteX12" fmla="*/ 203200 w 841022"/>
              <a:gd name="connsiteY12" fmla="*/ 22578 h 328459"/>
              <a:gd name="connsiteX13" fmla="*/ 293511 w 841022"/>
              <a:gd name="connsiteY13" fmla="*/ 28222 h 328459"/>
              <a:gd name="connsiteX14" fmla="*/ 519289 w 841022"/>
              <a:gd name="connsiteY14" fmla="*/ 22578 h 328459"/>
              <a:gd name="connsiteX15" fmla="*/ 558800 w 841022"/>
              <a:gd name="connsiteY15" fmla="*/ 16933 h 328459"/>
              <a:gd name="connsiteX16" fmla="*/ 609600 w 841022"/>
              <a:gd name="connsiteY16" fmla="*/ 11289 h 328459"/>
              <a:gd name="connsiteX17" fmla="*/ 705556 w 841022"/>
              <a:gd name="connsiteY17" fmla="*/ 0 h 328459"/>
              <a:gd name="connsiteX18" fmla="*/ 807156 w 841022"/>
              <a:gd name="connsiteY18" fmla="*/ 11289 h 328459"/>
              <a:gd name="connsiteX19" fmla="*/ 824089 w 841022"/>
              <a:gd name="connsiteY19" fmla="*/ 16933 h 328459"/>
              <a:gd name="connsiteX20" fmla="*/ 841022 w 841022"/>
              <a:gd name="connsiteY20" fmla="*/ 73378 h 328459"/>
              <a:gd name="connsiteX21" fmla="*/ 835378 w 841022"/>
              <a:gd name="connsiteY21" fmla="*/ 90311 h 328459"/>
              <a:gd name="connsiteX22" fmla="*/ 824089 w 841022"/>
              <a:gd name="connsiteY22" fmla="*/ 174978 h 328459"/>
              <a:gd name="connsiteX23" fmla="*/ 801511 w 841022"/>
              <a:gd name="connsiteY23" fmla="*/ 225778 h 328459"/>
              <a:gd name="connsiteX24" fmla="*/ 784578 w 841022"/>
              <a:gd name="connsiteY24" fmla="*/ 237067 h 328459"/>
              <a:gd name="connsiteX25" fmla="*/ 728133 w 841022"/>
              <a:gd name="connsiteY25" fmla="*/ 304800 h 328459"/>
              <a:gd name="connsiteX26" fmla="*/ 694267 w 841022"/>
              <a:gd name="connsiteY26" fmla="*/ 327378 h 328459"/>
              <a:gd name="connsiteX27" fmla="*/ 705556 w 841022"/>
              <a:gd name="connsiteY27" fmla="*/ 321733 h 32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41022" h="328459">
                <a:moveTo>
                  <a:pt x="141111" y="293511"/>
                </a:moveTo>
                <a:cubicBezTo>
                  <a:pt x="84824" y="272404"/>
                  <a:pt x="111199" y="281659"/>
                  <a:pt x="62089" y="265289"/>
                </a:cubicBezTo>
                <a:lnTo>
                  <a:pt x="45156" y="259645"/>
                </a:lnTo>
                <a:cubicBezTo>
                  <a:pt x="39511" y="255882"/>
                  <a:pt x="32460" y="253653"/>
                  <a:pt x="28222" y="248356"/>
                </a:cubicBezTo>
                <a:cubicBezTo>
                  <a:pt x="24505" y="243710"/>
                  <a:pt x="25239" y="236744"/>
                  <a:pt x="22578" y="231422"/>
                </a:cubicBezTo>
                <a:cubicBezTo>
                  <a:pt x="689" y="187644"/>
                  <a:pt x="19836" y="240128"/>
                  <a:pt x="5644" y="197556"/>
                </a:cubicBezTo>
                <a:cubicBezTo>
                  <a:pt x="3763" y="182504"/>
                  <a:pt x="0" y="167569"/>
                  <a:pt x="0" y="152400"/>
                </a:cubicBezTo>
                <a:cubicBezTo>
                  <a:pt x="0" y="136405"/>
                  <a:pt x="6348" y="107605"/>
                  <a:pt x="11289" y="90311"/>
                </a:cubicBezTo>
                <a:cubicBezTo>
                  <a:pt x="12924" y="84590"/>
                  <a:pt x="14044" y="78579"/>
                  <a:pt x="16933" y="73378"/>
                </a:cubicBezTo>
                <a:cubicBezTo>
                  <a:pt x="23522" y="61518"/>
                  <a:pt x="26639" y="43801"/>
                  <a:pt x="39511" y="39511"/>
                </a:cubicBezTo>
                <a:lnTo>
                  <a:pt x="56444" y="33867"/>
                </a:lnTo>
                <a:cubicBezTo>
                  <a:pt x="62089" y="30104"/>
                  <a:pt x="67026" y="24960"/>
                  <a:pt x="73378" y="22578"/>
                </a:cubicBezTo>
                <a:cubicBezTo>
                  <a:pt x="109824" y="8910"/>
                  <a:pt x="180536" y="21245"/>
                  <a:pt x="203200" y="22578"/>
                </a:cubicBezTo>
                <a:lnTo>
                  <a:pt x="293511" y="28222"/>
                </a:lnTo>
                <a:lnTo>
                  <a:pt x="519289" y="22578"/>
                </a:lnTo>
                <a:cubicBezTo>
                  <a:pt x="532581" y="22012"/>
                  <a:pt x="545599" y="18583"/>
                  <a:pt x="558800" y="16933"/>
                </a:cubicBezTo>
                <a:cubicBezTo>
                  <a:pt x="575706" y="14820"/>
                  <a:pt x="592694" y="13402"/>
                  <a:pt x="609600" y="11289"/>
                </a:cubicBezTo>
                <a:cubicBezTo>
                  <a:pt x="709451" y="-1191"/>
                  <a:pt x="576718" y="12885"/>
                  <a:pt x="705556" y="0"/>
                </a:cubicBezTo>
                <a:cubicBezTo>
                  <a:pt x="740175" y="2885"/>
                  <a:pt x="773430" y="3795"/>
                  <a:pt x="807156" y="11289"/>
                </a:cubicBezTo>
                <a:cubicBezTo>
                  <a:pt x="812964" y="12580"/>
                  <a:pt x="818445" y="15052"/>
                  <a:pt x="824089" y="16933"/>
                </a:cubicBezTo>
                <a:cubicBezTo>
                  <a:pt x="839390" y="39886"/>
                  <a:pt x="841022" y="37056"/>
                  <a:pt x="841022" y="73378"/>
                </a:cubicBezTo>
                <a:cubicBezTo>
                  <a:pt x="841022" y="79328"/>
                  <a:pt x="837259" y="84667"/>
                  <a:pt x="835378" y="90311"/>
                </a:cubicBezTo>
                <a:cubicBezTo>
                  <a:pt x="832660" y="117486"/>
                  <a:pt x="831472" y="147908"/>
                  <a:pt x="824089" y="174978"/>
                </a:cubicBezTo>
                <a:cubicBezTo>
                  <a:pt x="819897" y="190349"/>
                  <a:pt x="814132" y="213157"/>
                  <a:pt x="801511" y="225778"/>
                </a:cubicBezTo>
                <a:cubicBezTo>
                  <a:pt x="796714" y="230575"/>
                  <a:pt x="790222" y="233304"/>
                  <a:pt x="784578" y="237067"/>
                </a:cubicBezTo>
                <a:cubicBezTo>
                  <a:pt x="767918" y="262057"/>
                  <a:pt x="754209" y="287415"/>
                  <a:pt x="728133" y="304800"/>
                </a:cubicBezTo>
                <a:cubicBezTo>
                  <a:pt x="716844" y="312326"/>
                  <a:pt x="682132" y="333446"/>
                  <a:pt x="694267" y="327378"/>
                </a:cubicBezTo>
                <a:lnTo>
                  <a:pt x="705556" y="321733"/>
                </a:lnTo>
              </a:path>
            </a:pathLst>
          </a:custGeom>
          <a:noFill/>
          <a:ln>
            <a:solidFill>
              <a:srgbClr val="FF0000"/>
            </a:solidFill>
          </a:ln>
          <a:effectLst>
            <a:glow rad="127000">
              <a:srgbClr val="FF0000">
                <a:alpha val="49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EF8929D-6557-E84F-B7AB-69CB9E0B2537}"/>
              </a:ext>
            </a:extLst>
          </p:cNvPr>
          <p:cNvSpPr txBox="1"/>
          <p:nvPr/>
        </p:nvSpPr>
        <p:spPr>
          <a:xfrm>
            <a:off x="7523394" y="2844225"/>
            <a:ext cx="1371082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Ovule is</a:t>
            </a:r>
            <a:br>
              <a:rPr lang="en-US" sz="1600" dirty="0"/>
            </a:br>
            <a:r>
              <a:rPr lang="en-US" sz="1600" dirty="0"/>
              <a:t>inside ovary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8CA336E-8868-154A-AEC8-B5475496F1D9}"/>
              </a:ext>
            </a:extLst>
          </p:cNvPr>
          <p:cNvSpPr txBox="1"/>
          <p:nvPr/>
        </p:nvSpPr>
        <p:spPr>
          <a:xfrm>
            <a:off x="7523394" y="3743695"/>
            <a:ext cx="1371082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Egg cell is inside ovule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D47F18B-B02E-7C4A-BC6C-CCA2589D862C}"/>
              </a:ext>
            </a:extLst>
          </p:cNvPr>
          <p:cNvCxnSpPr>
            <a:cxnSpLocks/>
            <a:endCxn id="17" idx="1"/>
          </p:cNvCxnSpPr>
          <p:nvPr/>
        </p:nvCxnSpPr>
        <p:spPr>
          <a:xfrm flipV="1">
            <a:off x="4950351" y="2585251"/>
            <a:ext cx="2564080" cy="10572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4E93D1F-83B0-CC46-BEFE-B8F43B9CC370}"/>
              </a:ext>
            </a:extLst>
          </p:cNvPr>
          <p:cNvCxnSpPr>
            <a:cxnSpLocks/>
            <a:endCxn id="39" idx="1"/>
          </p:cNvCxnSpPr>
          <p:nvPr/>
        </p:nvCxnSpPr>
        <p:spPr>
          <a:xfrm flipV="1">
            <a:off x="4600222" y="3136613"/>
            <a:ext cx="2923172" cy="8994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3220A0C-E8A3-1E4C-A67B-A472938C5998}"/>
              </a:ext>
            </a:extLst>
          </p:cNvPr>
          <p:cNvCxnSpPr>
            <a:cxnSpLocks/>
            <a:endCxn id="40" idx="1"/>
          </p:cNvCxnSpPr>
          <p:nvPr/>
        </p:nvCxnSpPr>
        <p:spPr>
          <a:xfrm flipV="1">
            <a:off x="4289778" y="4036083"/>
            <a:ext cx="3233616" cy="4057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>
            <a:extLst>
              <a:ext uri="{FF2B5EF4-FFF2-40B4-BE49-F238E27FC236}">
                <a16:creationId xmlns:a16="http://schemas.microsoft.com/office/drawing/2014/main" id="{D71BAA39-26D4-A545-98C7-AE0165A7BB11}"/>
              </a:ext>
            </a:extLst>
          </p:cNvPr>
          <p:cNvSpPr/>
          <p:nvPr/>
        </p:nvSpPr>
        <p:spPr>
          <a:xfrm>
            <a:off x="3364089" y="3115733"/>
            <a:ext cx="1565705" cy="1766711"/>
          </a:xfrm>
          <a:custGeom>
            <a:avLst/>
            <a:gdLst>
              <a:gd name="connsiteX0" fmla="*/ 598311 w 1565705"/>
              <a:gd name="connsiteY0" fmla="*/ 16934 h 1766711"/>
              <a:gd name="connsiteX1" fmla="*/ 570089 w 1565705"/>
              <a:gd name="connsiteY1" fmla="*/ 33867 h 1766711"/>
              <a:gd name="connsiteX2" fmla="*/ 553155 w 1565705"/>
              <a:gd name="connsiteY2" fmla="*/ 45156 h 1766711"/>
              <a:gd name="connsiteX3" fmla="*/ 502355 w 1565705"/>
              <a:gd name="connsiteY3" fmla="*/ 62089 h 1766711"/>
              <a:gd name="connsiteX4" fmla="*/ 485422 w 1565705"/>
              <a:gd name="connsiteY4" fmla="*/ 67734 h 1766711"/>
              <a:gd name="connsiteX5" fmla="*/ 451555 w 1565705"/>
              <a:gd name="connsiteY5" fmla="*/ 90311 h 1766711"/>
              <a:gd name="connsiteX6" fmla="*/ 434622 w 1565705"/>
              <a:gd name="connsiteY6" fmla="*/ 101600 h 1766711"/>
              <a:gd name="connsiteX7" fmla="*/ 400755 w 1565705"/>
              <a:gd name="connsiteY7" fmla="*/ 129823 h 1766711"/>
              <a:gd name="connsiteX8" fmla="*/ 389467 w 1565705"/>
              <a:gd name="connsiteY8" fmla="*/ 146756 h 1766711"/>
              <a:gd name="connsiteX9" fmla="*/ 355600 w 1565705"/>
              <a:gd name="connsiteY9" fmla="*/ 174978 h 1766711"/>
              <a:gd name="connsiteX10" fmla="*/ 333022 w 1565705"/>
              <a:gd name="connsiteY10" fmla="*/ 208845 h 1766711"/>
              <a:gd name="connsiteX11" fmla="*/ 321733 w 1565705"/>
              <a:gd name="connsiteY11" fmla="*/ 225778 h 1766711"/>
              <a:gd name="connsiteX12" fmla="*/ 310444 w 1565705"/>
              <a:gd name="connsiteY12" fmla="*/ 242711 h 1766711"/>
              <a:gd name="connsiteX13" fmla="*/ 293511 w 1565705"/>
              <a:gd name="connsiteY13" fmla="*/ 259645 h 1766711"/>
              <a:gd name="connsiteX14" fmla="*/ 270933 w 1565705"/>
              <a:gd name="connsiteY14" fmla="*/ 293511 h 1766711"/>
              <a:gd name="connsiteX15" fmla="*/ 248355 w 1565705"/>
              <a:gd name="connsiteY15" fmla="*/ 327378 h 1766711"/>
              <a:gd name="connsiteX16" fmla="*/ 237067 w 1565705"/>
              <a:gd name="connsiteY16" fmla="*/ 344311 h 1766711"/>
              <a:gd name="connsiteX17" fmla="*/ 203200 w 1565705"/>
              <a:gd name="connsiteY17" fmla="*/ 372534 h 1766711"/>
              <a:gd name="connsiteX18" fmla="*/ 174978 w 1565705"/>
              <a:gd name="connsiteY18" fmla="*/ 406400 h 1766711"/>
              <a:gd name="connsiteX19" fmla="*/ 158044 w 1565705"/>
              <a:gd name="connsiteY19" fmla="*/ 417689 h 1766711"/>
              <a:gd name="connsiteX20" fmla="*/ 135467 w 1565705"/>
              <a:gd name="connsiteY20" fmla="*/ 451556 h 1766711"/>
              <a:gd name="connsiteX21" fmla="*/ 124178 w 1565705"/>
              <a:gd name="connsiteY21" fmla="*/ 468489 h 1766711"/>
              <a:gd name="connsiteX22" fmla="*/ 107244 w 1565705"/>
              <a:gd name="connsiteY22" fmla="*/ 485423 h 1766711"/>
              <a:gd name="connsiteX23" fmla="*/ 84667 w 1565705"/>
              <a:gd name="connsiteY23" fmla="*/ 519289 h 1766711"/>
              <a:gd name="connsiteX24" fmla="*/ 79022 w 1565705"/>
              <a:gd name="connsiteY24" fmla="*/ 536223 h 1766711"/>
              <a:gd name="connsiteX25" fmla="*/ 62089 w 1565705"/>
              <a:gd name="connsiteY25" fmla="*/ 553156 h 1766711"/>
              <a:gd name="connsiteX26" fmla="*/ 45155 w 1565705"/>
              <a:gd name="connsiteY26" fmla="*/ 587023 h 1766711"/>
              <a:gd name="connsiteX27" fmla="*/ 33867 w 1565705"/>
              <a:gd name="connsiteY27" fmla="*/ 620889 h 1766711"/>
              <a:gd name="connsiteX28" fmla="*/ 22578 w 1565705"/>
              <a:gd name="connsiteY28" fmla="*/ 654756 h 1766711"/>
              <a:gd name="connsiteX29" fmla="*/ 11289 w 1565705"/>
              <a:gd name="connsiteY29" fmla="*/ 688623 h 1766711"/>
              <a:gd name="connsiteX30" fmla="*/ 0 w 1565705"/>
              <a:gd name="connsiteY30" fmla="*/ 773289 h 1766711"/>
              <a:gd name="connsiteX31" fmla="*/ 11289 w 1565705"/>
              <a:gd name="connsiteY31" fmla="*/ 1032934 h 1766711"/>
              <a:gd name="connsiteX32" fmla="*/ 28222 w 1565705"/>
              <a:gd name="connsiteY32" fmla="*/ 1106311 h 1766711"/>
              <a:gd name="connsiteX33" fmla="*/ 33867 w 1565705"/>
              <a:gd name="connsiteY33" fmla="*/ 1123245 h 1766711"/>
              <a:gd name="connsiteX34" fmla="*/ 45155 w 1565705"/>
              <a:gd name="connsiteY34" fmla="*/ 1168400 h 1766711"/>
              <a:gd name="connsiteX35" fmla="*/ 62089 w 1565705"/>
              <a:gd name="connsiteY35" fmla="*/ 1219200 h 1766711"/>
              <a:gd name="connsiteX36" fmla="*/ 79022 w 1565705"/>
              <a:gd name="connsiteY36" fmla="*/ 1270000 h 1766711"/>
              <a:gd name="connsiteX37" fmla="*/ 84667 w 1565705"/>
              <a:gd name="connsiteY37" fmla="*/ 1286934 h 1766711"/>
              <a:gd name="connsiteX38" fmla="*/ 90311 w 1565705"/>
              <a:gd name="connsiteY38" fmla="*/ 1303867 h 1766711"/>
              <a:gd name="connsiteX39" fmla="*/ 124178 w 1565705"/>
              <a:gd name="connsiteY39" fmla="*/ 1354667 h 1766711"/>
              <a:gd name="connsiteX40" fmla="*/ 135467 w 1565705"/>
              <a:gd name="connsiteY40" fmla="*/ 1371600 h 1766711"/>
              <a:gd name="connsiteX41" fmla="*/ 146755 w 1565705"/>
              <a:gd name="connsiteY41" fmla="*/ 1388534 h 1766711"/>
              <a:gd name="connsiteX42" fmla="*/ 174978 w 1565705"/>
              <a:gd name="connsiteY42" fmla="*/ 1422400 h 1766711"/>
              <a:gd name="connsiteX43" fmla="*/ 208844 w 1565705"/>
              <a:gd name="connsiteY43" fmla="*/ 1456267 h 1766711"/>
              <a:gd name="connsiteX44" fmla="*/ 248355 w 1565705"/>
              <a:gd name="connsiteY44" fmla="*/ 1507067 h 1766711"/>
              <a:gd name="connsiteX45" fmla="*/ 270933 w 1565705"/>
              <a:gd name="connsiteY45" fmla="*/ 1540934 h 1766711"/>
              <a:gd name="connsiteX46" fmla="*/ 293511 w 1565705"/>
              <a:gd name="connsiteY46" fmla="*/ 1574800 h 1766711"/>
              <a:gd name="connsiteX47" fmla="*/ 304800 w 1565705"/>
              <a:gd name="connsiteY47" fmla="*/ 1591734 h 1766711"/>
              <a:gd name="connsiteX48" fmla="*/ 321733 w 1565705"/>
              <a:gd name="connsiteY48" fmla="*/ 1608667 h 1766711"/>
              <a:gd name="connsiteX49" fmla="*/ 333022 w 1565705"/>
              <a:gd name="connsiteY49" fmla="*/ 1625600 h 1766711"/>
              <a:gd name="connsiteX50" fmla="*/ 349955 w 1565705"/>
              <a:gd name="connsiteY50" fmla="*/ 1636889 h 1766711"/>
              <a:gd name="connsiteX51" fmla="*/ 366889 w 1565705"/>
              <a:gd name="connsiteY51" fmla="*/ 1653823 h 1766711"/>
              <a:gd name="connsiteX52" fmla="*/ 383822 w 1565705"/>
              <a:gd name="connsiteY52" fmla="*/ 1665111 h 1766711"/>
              <a:gd name="connsiteX53" fmla="*/ 400755 w 1565705"/>
              <a:gd name="connsiteY53" fmla="*/ 1682045 h 1766711"/>
              <a:gd name="connsiteX54" fmla="*/ 434622 w 1565705"/>
              <a:gd name="connsiteY54" fmla="*/ 1698978 h 1766711"/>
              <a:gd name="connsiteX55" fmla="*/ 451555 w 1565705"/>
              <a:gd name="connsiteY55" fmla="*/ 1710267 h 1766711"/>
              <a:gd name="connsiteX56" fmla="*/ 485422 w 1565705"/>
              <a:gd name="connsiteY56" fmla="*/ 1721556 h 1766711"/>
              <a:gd name="connsiteX57" fmla="*/ 502355 w 1565705"/>
              <a:gd name="connsiteY57" fmla="*/ 1727200 h 1766711"/>
              <a:gd name="connsiteX58" fmla="*/ 592667 w 1565705"/>
              <a:gd name="connsiteY58" fmla="*/ 1744134 h 1766711"/>
              <a:gd name="connsiteX59" fmla="*/ 643467 w 1565705"/>
              <a:gd name="connsiteY59" fmla="*/ 1749778 h 1766711"/>
              <a:gd name="connsiteX60" fmla="*/ 716844 w 1565705"/>
              <a:gd name="connsiteY60" fmla="*/ 1755423 h 1766711"/>
              <a:gd name="connsiteX61" fmla="*/ 756355 w 1565705"/>
              <a:gd name="connsiteY61" fmla="*/ 1761067 h 1766711"/>
              <a:gd name="connsiteX62" fmla="*/ 829733 w 1565705"/>
              <a:gd name="connsiteY62" fmla="*/ 1766711 h 1766711"/>
              <a:gd name="connsiteX63" fmla="*/ 999067 w 1565705"/>
              <a:gd name="connsiteY63" fmla="*/ 1761067 h 1766711"/>
              <a:gd name="connsiteX64" fmla="*/ 1061155 w 1565705"/>
              <a:gd name="connsiteY64" fmla="*/ 1744134 h 1766711"/>
              <a:gd name="connsiteX65" fmla="*/ 1095022 w 1565705"/>
              <a:gd name="connsiteY65" fmla="*/ 1732845 h 1766711"/>
              <a:gd name="connsiteX66" fmla="*/ 1111955 w 1565705"/>
              <a:gd name="connsiteY66" fmla="*/ 1727200 h 1766711"/>
              <a:gd name="connsiteX67" fmla="*/ 1151467 w 1565705"/>
              <a:gd name="connsiteY67" fmla="*/ 1715911 h 1766711"/>
              <a:gd name="connsiteX68" fmla="*/ 1168400 w 1565705"/>
              <a:gd name="connsiteY68" fmla="*/ 1704623 h 1766711"/>
              <a:gd name="connsiteX69" fmla="*/ 1185333 w 1565705"/>
              <a:gd name="connsiteY69" fmla="*/ 1698978 h 1766711"/>
              <a:gd name="connsiteX70" fmla="*/ 1219200 w 1565705"/>
              <a:gd name="connsiteY70" fmla="*/ 1670756 h 1766711"/>
              <a:gd name="connsiteX71" fmla="*/ 1236133 w 1565705"/>
              <a:gd name="connsiteY71" fmla="*/ 1665111 h 1766711"/>
              <a:gd name="connsiteX72" fmla="*/ 1258711 w 1565705"/>
              <a:gd name="connsiteY72" fmla="*/ 1631245 h 1766711"/>
              <a:gd name="connsiteX73" fmla="*/ 1270000 w 1565705"/>
              <a:gd name="connsiteY73" fmla="*/ 1614311 h 1766711"/>
              <a:gd name="connsiteX74" fmla="*/ 1298222 w 1565705"/>
              <a:gd name="connsiteY74" fmla="*/ 1563511 h 1766711"/>
              <a:gd name="connsiteX75" fmla="*/ 1309511 w 1565705"/>
              <a:gd name="connsiteY75" fmla="*/ 1546578 h 1766711"/>
              <a:gd name="connsiteX76" fmla="*/ 1326444 w 1565705"/>
              <a:gd name="connsiteY76" fmla="*/ 1512711 h 1766711"/>
              <a:gd name="connsiteX77" fmla="*/ 1332089 w 1565705"/>
              <a:gd name="connsiteY77" fmla="*/ 1495778 h 1766711"/>
              <a:gd name="connsiteX78" fmla="*/ 1354667 w 1565705"/>
              <a:gd name="connsiteY78" fmla="*/ 1461911 h 1766711"/>
              <a:gd name="connsiteX79" fmla="*/ 1382889 w 1565705"/>
              <a:gd name="connsiteY79" fmla="*/ 1411111 h 1766711"/>
              <a:gd name="connsiteX80" fmla="*/ 1439333 w 1565705"/>
              <a:gd name="connsiteY80" fmla="*/ 1326445 h 1766711"/>
              <a:gd name="connsiteX81" fmla="*/ 1473200 w 1565705"/>
              <a:gd name="connsiteY81" fmla="*/ 1275645 h 1766711"/>
              <a:gd name="connsiteX82" fmla="*/ 1484489 w 1565705"/>
              <a:gd name="connsiteY82" fmla="*/ 1258711 h 1766711"/>
              <a:gd name="connsiteX83" fmla="*/ 1490133 w 1565705"/>
              <a:gd name="connsiteY83" fmla="*/ 1241778 h 1766711"/>
              <a:gd name="connsiteX84" fmla="*/ 1512711 w 1565705"/>
              <a:gd name="connsiteY84" fmla="*/ 1207911 h 1766711"/>
              <a:gd name="connsiteX85" fmla="*/ 1529644 w 1565705"/>
              <a:gd name="connsiteY85" fmla="*/ 1174045 h 1766711"/>
              <a:gd name="connsiteX86" fmla="*/ 1540933 w 1565705"/>
              <a:gd name="connsiteY86" fmla="*/ 1140178 h 1766711"/>
              <a:gd name="connsiteX87" fmla="*/ 1546578 w 1565705"/>
              <a:gd name="connsiteY87" fmla="*/ 1123245 h 1766711"/>
              <a:gd name="connsiteX88" fmla="*/ 1552222 w 1565705"/>
              <a:gd name="connsiteY88" fmla="*/ 1106311 h 1766711"/>
              <a:gd name="connsiteX89" fmla="*/ 1557867 w 1565705"/>
              <a:gd name="connsiteY89" fmla="*/ 1089378 h 1766711"/>
              <a:gd name="connsiteX90" fmla="*/ 1557867 w 1565705"/>
              <a:gd name="connsiteY90" fmla="*/ 852311 h 1766711"/>
              <a:gd name="connsiteX91" fmla="*/ 1546578 w 1565705"/>
              <a:gd name="connsiteY91" fmla="*/ 677334 h 1766711"/>
              <a:gd name="connsiteX92" fmla="*/ 1540933 w 1565705"/>
              <a:gd name="connsiteY92" fmla="*/ 654756 h 1766711"/>
              <a:gd name="connsiteX93" fmla="*/ 1535289 w 1565705"/>
              <a:gd name="connsiteY93" fmla="*/ 620889 h 1766711"/>
              <a:gd name="connsiteX94" fmla="*/ 1524000 w 1565705"/>
              <a:gd name="connsiteY94" fmla="*/ 575734 h 1766711"/>
              <a:gd name="connsiteX95" fmla="*/ 1507067 w 1565705"/>
              <a:gd name="connsiteY95" fmla="*/ 513645 h 1766711"/>
              <a:gd name="connsiteX96" fmla="*/ 1495778 w 1565705"/>
              <a:gd name="connsiteY96" fmla="*/ 474134 h 1766711"/>
              <a:gd name="connsiteX97" fmla="*/ 1484489 w 1565705"/>
              <a:gd name="connsiteY97" fmla="*/ 457200 h 1766711"/>
              <a:gd name="connsiteX98" fmla="*/ 1473200 w 1565705"/>
              <a:gd name="connsiteY98" fmla="*/ 417689 h 1766711"/>
              <a:gd name="connsiteX99" fmla="*/ 1456267 w 1565705"/>
              <a:gd name="connsiteY99" fmla="*/ 383823 h 1766711"/>
              <a:gd name="connsiteX100" fmla="*/ 1450622 w 1565705"/>
              <a:gd name="connsiteY100" fmla="*/ 366889 h 1766711"/>
              <a:gd name="connsiteX101" fmla="*/ 1428044 w 1565705"/>
              <a:gd name="connsiteY101" fmla="*/ 333023 h 1766711"/>
              <a:gd name="connsiteX102" fmla="*/ 1405467 w 1565705"/>
              <a:gd name="connsiteY102" fmla="*/ 299156 h 1766711"/>
              <a:gd name="connsiteX103" fmla="*/ 1394178 w 1565705"/>
              <a:gd name="connsiteY103" fmla="*/ 282223 h 1766711"/>
              <a:gd name="connsiteX104" fmla="*/ 1382889 w 1565705"/>
              <a:gd name="connsiteY104" fmla="*/ 265289 h 1766711"/>
              <a:gd name="connsiteX105" fmla="*/ 1349022 w 1565705"/>
              <a:gd name="connsiteY105" fmla="*/ 231423 h 1766711"/>
              <a:gd name="connsiteX106" fmla="*/ 1320800 w 1565705"/>
              <a:gd name="connsiteY106" fmla="*/ 197556 h 1766711"/>
              <a:gd name="connsiteX107" fmla="*/ 1309511 w 1565705"/>
              <a:gd name="connsiteY107" fmla="*/ 180623 h 1766711"/>
              <a:gd name="connsiteX108" fmla="*/ 1275644 w 1565705"/>
              <a:gd name="connsiteY108" fmla="*/ 146756 h 1766711"/>
              <a:gd name="connsiteX109" fmla="*/ 1264355 w 1565705"/>
              <a:gd name="connsiteY109" fmla="*/ 129823 h 1766711"/>
              <a:gd name="connsiteX110" fmla="*/ 1230489 w 1565705"/>
              <a:gd name="connsiteY110" fmla="*/ 95956 h 1766711"/>
              <a:gd name="connsiteX111" fmla="*/ 1213555 w 1565705"/>
              <a:gd name="connsiteY111" fmla="*/ 79023 h 1766711"/>
              <a:gd name="connsiteX112" fmla="*/ 1179689 w 1565705"/>
              <a:gd name="connsiteY112" fmla="*/ 56445 h 1766711"/>
              <a:gd name="connsiteX113" fmla="*/ 1162755 w 1565705"/>
              <a:gd name="connsiteY113" fmla="*/ 39511 h 1766711"/>
              <a:gd name="connsiteX114" fmla="*/ 1128889 w 1565705"/>
              <a:gd name="connsiteY114" fmla="*/ 16934 h 1766711"/>
              <a:gd name="connsiteX115" fmla="*/ 1106311 w 1565705"/>
              <a:gd name="connsiteY115" fmla="*/ 0 h 176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1565705" h="1766711">
                <a:moveTo>
                  <a:pt x="598311" y="16934"/>
                </a:moveTo>
                <a:cubicBezTo>
                  <a:pt x="588904" y="22578"/>
                  <a:pt x="579392" y="28053"/>
                  <a:pt x="570089" y="33867"/>
                </a:cubicBezTo>
                <a:cubicBezTo>
                  <a:pt x="564336" y="37462"/>
                  <a:pt x="559354" y="42401"/>
                  <a:pt x="553155" y="45156"/>
                </a:cubicBezTo>
                <a:cubicBezTo>
                  <a:pt x="553132" y="45166"/>
                  <a:pt x="510833" y="59263"/>
                  <a:pt x="502355" y="62089"/>
                </a:cubicBezTo>
                <a:cubicBezTo>
                  <a:pt x="496711" y="63970"/>
                  <a:pt x="490373" y="64434"/>
                  <a:pt x="485422" y="67734"/>
                </a:cubicBezTo>
                <a:lnTo>
                  <a:pt x="451555" y="90311"/>
                </a:lnTo>
                <a:cubicBezTo>
                  <a:pt x="445911" y="94074"/>
                  <a:pt x="439419" y="96803"/>
                  <a:pt x="434622" y="101600"/>
                </a:cubicBezTo>
                <a:cubicBezTo>
                  <a:pt x="412892" y="123331"/>
                  <a:pt x="424331" y="114106"/>
                  <a:pt x="400755" y="129823"/>
                </a:cubicBezTo>
                <a:cubicBezTo>
                  <a:pt x="396992" y="135467"/>
                  <a:pt x="394264" y="141959"/>
                  <a:pt x="389467" y="146756"/>
                </a:cubicBezTo>
                <a:cubicBezTo>
                  <a:pt x="356853" y="179370"/>
                  <a:pt x="387965" y="133366"/>
                  <a:pt x="355600" y="174978"/>
                </a:cubicBezTo>
                <a:cubicBezTo>
                  <a:pt x="347270" y="185688"/>
                  <a:pt x="340548" y="197556"/>
                  <a:pt x="333022" y="208845"/>
                </a:cubicBezTo>
                <a:lnTo>
                  <a:pt x="321733" y="225778"/>
                </a:lnTo>
                <a:cubicBezTo>
                  <a:pt x="317970" y="231422"/>
                  <a:pt x="315241" y="237914"/>
                  <a:pt x="310444" y="242711"/>
                </a:cubicBezTo>
                <a:lnTo>
                  <a:pt x="293511" y="259645"/>
                </a:lnTo>
                <a:cubicBezTo>
                  <a:pt x="282717" y="292030"/>
                  <a:pt x="295598" y="261800"/>
                  <a:pt x="270933" y="293511"/>
                </a:cubicBezTo>
                <a:cubicBezTo>
                  <a:pt x="262603" y="304221"/>
                  <a:pt x="255881" y="316089"/>
                  <a:pt x="248355" y="327378"/>
                </a:cubicBezTo>
                <a:cubicBezTo>
                  <a:pt x="244592" y="333022"/>
                  <a:pt x="241864" y="339514"/>
                  <a:pt x="237067" y="344311"/>
                </a:cubicBezTo>
                <a:cubicBezTo>
                  <a:pt x="215336" y="366042"/>
                  <a:pt x="226775" y="356817"/>
                  <a:pt x="203200" y="372534"/>
                </a:cubicBezTo>
                <a:cubicBezTo>
                  <a:pt x="192100" y="389183"/>
                  <a:pt x="191275" y="392820"/>
                  <a:pt x="174978" y="406400"/>
                </a:cubicBezTo>
                <a:cubicBezTo>
                  <a:pt x="169766" y="410743"/>
                  <a:pt x="163689" y="413926"/>
                  <a:pt x="158044" y="417689"/>
                </a:cubicBezTo>
                <a:lnTo>
                  <a:pt x="135467" y="451556"/>
                </a:lnTo>
                <a:cubicBezTo>
                  <a:pt x="131704" y="457200"/>
                  <a:pt x="128975" y="463692"/>
                  <a:pt x="124178" y="468489"/>
                </a:cubicBezTo>
                <a:cubicBezTo>
                  <a:pt x="118533" y="474134"/>
                  <a:pt x="112145" y="479122"/>
                  <a:pt x="107244" y="485423"/>
                </a:cubicBezTo>
                <a:cubicBezTo>
                  <a:pt x="98915" y="496132"/>
                  <a:pt x="88958" y="506418"/>
                  <a:pt x="84667" y="519289"/>
                </a:cubicBezTo>
                <a:cubicBezTo>
                  <a:pt x="82785" y="524934"/>
                  <a:pt x="82322" y="531272"/>
                  <a:pt x="79022" y="536223"/>
                </a:cubicBezTo>
                <a:cubicBezTo>
                  <a:pt x="74594" y="542865"/>
                  <a:pt x="67733" y="547512"/>
                  <a:pt x="62089" y="553156"/>
                </a:cubicBezTo>
                <a:cubicBezTo>
                  <a:pt x="41495" y="614929"/>
                  <a:pt x="74343" y="521349"/>
                  <a:pt x="45155" y="587023"/>
                </a:cubicBezTo>
                <a:cubicBezTo>
                  <a:pt x="40322" y="597897"/>
                  <a:pt x="37630" y="609600"/>
                  <a:pt x="33867" y="620889"/>
                </a:cubicBezTo>
                <a:lnTo>
                  <a:pt x="22578" y="654756"/>
                </a:lnTo>
                <a:cubicBezTo>
                  <a:pt x="22574" y="654767"/>
                  <a:pt x="11291" y="688612"/>
                  <a:pt x="11289" y="688623"/>
                </a:cubicBezTo>
                <a:cubicBezTo>
                  <a:pt x="2843" y="739295"/>
                  <a:pt x="6908" y="711115"/>
                  <a:pt x="0" y="773289"/>
                </a:cubicBezTo>
                <a:cubicBezTo>
                  <a:pt x="2150" y="848542"/>
                  <a:pt x="968" y="950371"/>
                  <a:pt x="11289" y="1032934"/>
                </a:cubicBezTo>
                <a:cubicBezTo>
                  <a:pt x="13080" y="1047266"/>
                  <a:pt x="25757" y="1098916"/>
                  <a:pt x="28222" y="1106311"/>
                </a:cubicBezTo>
                <a:cubicBezTo>
                  <a:pt x="30104" y="1111956"/>
                  <a:pt x="32301" y="1117505"/>
                  <a:pt x="33867" y="1123245"/>
                </a:cubicBezTo>
                <a:cubicBezTo>
                  <a:pt x="37949" y="1138213"/>
                  <a:pt x="40249" y="1153681"/>
                  <a:pt x="45155" y="1168400"/>
                </a:cubicBezTo>
                <a:lnTo>
                  <a:pt x="62089" y="1219200"/>
                </a:lnTo>
                <a:lnTo>
                  <a:pt x="79022" y="1270000"/>
                </a:lnTo>
                <a:lnTo>
                  <a:pt x="84667" y="1286934"/>
                </a:lnTo>
                <a:cubicBezTo>
                  <a:pt x="86548" y="1292578"/>
                  <a:pt x="87011" y="1298917"/>
                  <a:pt x="90311" y="1303867"/>
                </a:cubicBezTo>
                <a:lnTo>
                  <a:pt x="124178" y="1354667"/>
                </a:lnTo>
                <a:lnTo>
                  <a:pt x="135467" y="1371600"/>
                </a:lnTo>
                <a:cubicBezTo>
                  <a:pt x="139230" y="1377245"/>
                  <a:pt x="141958" y="1383737"/>
                  <a:pt x="146755" y="1388534"/>
                </a:cubicBezTo>
                <a:cubicBezTo>
                  <a:pt x="223929" y="1465703"/>
                  <a:pt x="112145" y="1351712"/>
                  <a:pt x="174978" y="1422400"/>
                </a:cubicBezTo>
                <a:cubicBezTo>
                  <a:pt x="185584" y="1434332"/>
                  <a:pt x="199988" y="1442983"/>
                  <a:pt x="208844" y="1456267"/>
                </a:cubicBezTo>
                <a:cubicBezTo>
                  <a:pt x="235850" y="1496776"/>
                  <a:pt x="221828" y="1480540"/>
                  <a:pt x="248355" y="1507067"/>
                </a:cubicBezTo>
                <a:cubicBezTo>
                  <a:pt x="259151" y="1539450"/>
                  <a:pt x="246270" y="1509224"/>
                  <a:pt x="270933" y="1540934"/>
                </a:cubicBezTo>
                <a:cubicBezTo>
                  <a:pt x="279263" y="1551643"/>
                  <a:pt x="285985" y="1563511"/>
                  <a:pt x="293511" y="1574800"/>
                </a:cubicBezTo>
                <a:cubicBezTo>
                  <a:pt x="297274" y="1580445"/>
                  <a:pt x="300003" y="1586937"/>
                  <a:pt x="304800" y="1591734"/>
                </a:cubicBezTo>
                <a:cubicBezTo>
                  <a:pt x="310444" y="1597378"/>
                  <a:pt x="316623" y="1602535"/>
                  <a:pt x="321733" y="1608667"/>
                </a:cubicBezTo>
                <a:cubicBezTo>
                  <a:pt x="326076" y="1613878"/>
                  <a:pt x="328225" y="1620803"/>
                  <a:pt x="333022" y="1625600"/>
                </a:cubicBezTo>
                <a:cubicBezTo>
                  <a:pt x="337819" y="1630397"/>
                  <a:pt x="344744" y="1632546"/>
                  <a:pt x="349955" y="1636889"/>
                </a:cubicBezTo>
                <a:cubicBezTo>
                  <a:pt x="356087" y="1641999"/>
                  <a:pt x="360756" y="1648713"/>
                  <a:pt x="366889" y="1653823"/>
                </a:cubicBezTo>
                <a:cubicBezTo>
                  <a:pt x="372100" y="1658166"/>
                  <a:pt x="378611" y="1660768"/>
                  <a:pt x="383822" y="1665111"/>
                </a:cubicBezTo>
                <a:cubicBezTo>
                  <a:pt x="389954" y="1670221"/>
                  <a:pt x="394623" y="1676935"/>
                  <a:pt x="400755" y="1682045"/>
                </a:cubicBezTo>
                <a:cubicBezTo>
                  <a:pt x="415344" y="1694202"/>
                  <a:pt x="417652" y="1693322"/>
                  <a:pt x="434622" y="1698978"/>
                </a:cubicBezTo>
                <a:cubicBezTo>
                  <a:pt x="440266" y="1702741"/>
                  <a:pt x="445356" y="1707512"/>
                  <a:pt x="451555" y="1710267"/>
                </a:cubicBezTo>
                <a:cubicBezTo>
                  <a:pt x="462429" y="1715100"/>
                  <a:pt x="474133" y="1717793"/>
                  <a:pt x="485422" y="1721556"/>
                </a:cubicBezTo>
                <a:cubicBezTo>
                  <a:pt x="491066" y="1723437"/>
                  <a:pt x="496583" y="1725757"/>
                  <a:pt x="502355" y="1727200"/>
                </a:cubicBezTo>
                <a:cubicBezTo>
                  <a:pt x="536920" y="1735842"/>
                  <a:pt x="547433" y="1739108"/>
                  <a:pt x="592667" y="1744134"/>
                </a:cubicBezTo>
                <a:cubicBezTo>
                  <a:pt x="609600" y="1746015"/>
                  <a:pt x="626499" y="1748235"/>
                  <a:pt x="643467" y="1749778"/>
                </a:cubicBezTo>
                <a:cubicBezTo>
                  <a:pt x="667898" y="1751999"/>
                  <a:pt x="692434" y="1752982"/>
                  <a:pt x="716844" y="1755423"/>
                </a:cubicBezTo>
                <a:cubicBezTo>
                  <a:pt x="730082" y="1756747"/>
                  <a:pt x="743117" y="1759743"/>
                  <a:pt x="756355" y="1761067"/>
                </a:cubicBezTo>
                <a:cubicBezTo>
                  <a:pt x="780765" y="1763508"/>
                  <a:pt x="805274" y="1764830"/>
                  <a:pt x="829733" y="1766711"/>
                </a:cubicBezTo>
                <a:cubicBezTo>
                  <a:pt x="886178" y="1764830"/>
                  <a:pt x="942683" y="1764289"/>
                  <a:pt x="999067" y="1761067"/>
                </a:cubicBezTo>
                <a:cubicBezTo>
                  <a:pt x="1018327" y="1759967"/>
                  <a:pt x="1043777" y="1749927"/>
                  <a:pt x="1061155" y="1744134"/>
                </a:cubicBezTo>
                <a:lnTo>
                  <a:pt x="1095022" y="1732845"/>
                </a:lnTo>
                <a:cubicBezTo>
                  <a:pt x="1100666" y="1730963"/>
                  <a:pt x="1106183" y="1728643"/>
                  <a:pt x="1111955" y="1727200"/>
                </a:cubicBezTo>
                <a:cubicBezTo>
                  <a:pt x="1119195" y="1725390"/>
                  <a:pt x="1143365" y="1719962"/>
                  <a:pt x="1151467" y="1715911"/>
                </a:cubicBezTo>
                <a:cubicBezTo>
                  <a:pt x="1157534" y="1712877"/>
                  <a:pt x="1162333" y="1707657"/>
                  <a:pt x="1168400" y="1704623"/>
                </a:cubicBezTo>
                <a:cubicBezTo>
                  <a:pt x="1173722" y="1701962"/>
                  <a:pt x="1180011" y="1701639"/>
                  <a:pt x="1185333" y="1698978"/>
                </a:cubicBezTo>
                <a:cubicBezTo>
                  <a:pt x="1222271" y="1680508"/>
                  <a:pt x="1181747" y="1695725"/>
                  <a:pt x="1219200" y="1670756"/>
                </a:cubicBezTo>
                <a:cubicBezTo>
                  <a:pt x="1224150" y="1667456"/>
                  <a:pt x="1230489" y="1666993"/>
                  <a:pt x="1236133" y="1665111"/>
                </a:cubicBezTo>
                <a:lnTo>
                  <a:pt x="1258711" y="1631245"/>
                </a:lnTo>
                <a:lnTo>
                  <a:pt x="1270000" y="1614311"/>
                </a:lnTo>
                <a:cubicBezTo>
                  <a:pt x="1279934" y="1584507"/>
                  <a:pt x="1272344" y="1602328"/>
                  <a:pt x="1298222" y="1563511"/>
                </a:cubicBezTo>
                <a:lnTo>
                  <a:pt x="1309511" y="1546578"/>
                </a:lnTo>
                <a:cubicBezTo>
                  <a:pt x="1323695" y="1504024"/>
                  <a:pt x="1304563" y="1556471"/>
                  <a:pt x="1326444" y="1512711"/>
                </a:cubicBezTo>
                <a:cubicBezTo>
                  <a:pt x="1329105" y="1507389"/>
                  <a:pt x="1329199" y="1500979"/>
                  <a:pt x="1332089" y="1495778"/>
                </a:cubicBezTo>
                <a:cubicBezTo>
                  <a:pt x="1338678" y="1483918"/>
                  <a:pt x="1354667" y="1461911"/>
                  <a:pt x="1354667" y="1461911"/>
                </a:cubicBezTo>
                <a:cubicBezTo>
                  <a:pt x="1364601" y="1432107"/>
                  <a:pt x="1357011" y="1449928"/>
                  <a:pt x="1382889" y="1411111"/>
                </a:cubicBezTo>
                <a:lnTo>
                  <a:pt x="1439333" y="1326445"/>
                </a:lnTo>
                <a:lnTo>
                  <a:pt x="1473200" y="1275645"/>
                </a:lnTo>
                <a:lnTo>
                  <a:pt x="1484489" y="1258711"/>
                </a:lnTo>
                <a:cubicBezTo>
                  <a:pt x="1486370" y="1253067"/>
                  <a:pt x="1487244" y="1246979"/>
                  <a:pt x="1490133" y="1241778"/>
                </a:cubicBezTo>
                <a:cubicBezTo>
                  <a:pt x="1496722" y="1229918"/>
                  <a:pt x="1512711" y="1207911"/>
                  <a:pt x="1512711" y="1207911"/>
                </a:cubicBezTo>
                <a:cubicBezTo>
                  <a:pt x="1533293" y="1146163"/>
                  <a:pt x="1500469" y="1239689"/>
                  <a:pt x="1529644" y="1174045"/>
                </a:cubicBezTo>
                <a:cubicBezTo>
                  <a:pt x="1534477" y="1163171"/>
                  <a:pt x="1537170" y="1151467"/>
                  <a:pt x="1540933" y="1140178"/>
                </a:cubicBezTo>
                <a:lnTo>
                  <a:pt x="1546578" y="1123245"/>
                </a:lnTo>
                <a:lnTo>
                  <a:pt x="1552222" y="1106311"/>
                </a:lnTo>
                <a:lnTo>
                  <a:pt x="1557867" y="1089378"/>
                </a:lnTo>
                <a:cubicBezTo>
                  <a:pt x="1571208" y="982644"/>
                  <a:pt x="1564972" y="1051261"/>
                  <a:pt x="1557867" y="852311"/>
                </a:cubicBezTo>
                <a:cubicBezTo>
                  <a:pt x="1556131" y="803704"/>
                  <a:pt x="1554872" y="731244"/>
                  <a:pt x="1546578" y="677334"/>
                </a:cubicBezTo>
                <a:cubicBezTo>
                  <a:pt x="1545398" y="669667"/>
                  <a:pt x="1542454" y="662363"/>
                  <a:pt x="1540933" y="654756"/>
                </a:cubicBezTo>
                <a:cubicBezTo>
                  <a:pt x="1538689" y="643534"/>
                  <a:pt x="1537687" y="632080"/>
                  <a:pt x="1535289" y="620889"/>
                </a:cubicBezTo>
                <a:cubicBezTo>
                  <a:pt x="1532038" y="605718"/>
                  <a:pt x="1527043" y="590948"/>
                  <a:pt x="1524000" y="575734"/>
                </a:cubicBezTo>
                <a:cubicBezTo>
                  <a:pt x="1504480" y="478142"/>
                  <a:pt x="1535703" y="628178"/>
                  <a:pt x="1507067" y="513645"/>
                </a:cubicBezTo>
                <a:cubicBezTo>
                  <a:pt x="1505259" y="506415"/>
                  <a:pt x="1499825" y="482229"/>
                  <a:pt x="1495778" y="474134"/>
                </a:cubicBezTo>
                <a:cubicBezTo>
                  <a:pt x="1492744" y="468066"/>
                  <a:pt x="1487523" y="463268"/>
                  <a:pt x="1484489" y="457200"/>
                </a:cubicBezTo>
                <a:cubicBezTo>
                  <a:pt x="1479975" y="448172"/>
                  <a:pt x="1475614" y="426137"/>
                  <a:pt x="1473200" y="417689"/>
                </a:cubicBezTo>
                <a:cubicBezTo>
                  <a:pt x="1463743" y="384590"/>
                  <a:pt x="1472755" y="416800"/>
                  <a:pt x="1456267" y="383823"/>
                </a:cubicBezTo>
                <a:cubicBezTo>
                  <a:pt x="1453606" y="378501"/>
                  <a:pt x="1453512" y="372090"/>
                  <a:pt x="1450622" y="366889"/>
                </a:cubicBezTo>
                <a:cubicBezTo>
                  <a:pt x="1444033" y="355029"/>
                  <a:pt x="1435570" y="344312"/>
                  <a:pt x="1428044" y="333023"/>
                </a:cubicBezTo>
                <a:lnTo>
                  <a:pt x="1405467" y="299156"/>
                </a:lnTo>
                <a:lnTo>
                  <a:pt x="1394178" y="282223"/>
                </a:lnTo>
                <a:cubicBezTo>
                  <a:pt x="1390415" y="276578"/>
                  <a:pt x="1387686" y="270086"/>
                  <a:pt x="1382889" y="265289"/>
                </a:cubicBezTo>
                <a:cubicBezTo>
                  <a:pt x="1371600" y="254000"/>
                  <a:pt x="1357878" y="244707"/>
                  <a:pt x="1349022" y="231423"/>
                </a:cubicBezTo>
                <a:cubicBezTo>
                  <a:pt x="1320997" y="189384"/>
                  <a:pt x="1357013" y="241011"/>
                  <a:pt x="1320800" y="197556"/>
                </a:cubicBezTo>
                <a:cubicBezTo>
                  <a:pt x="1316457" y="192345"/>
                  <a:pt x="1314018" y="185693"/>
                  <a:pt x="1309511" y="180623"/>
                </a:cubicBezTo>
                <a:cubicBezTo>
                  <a:pt x="1298904" y="168691"/>
                  <a:pt x="1284500" y="160040"/>
                  <a:pt x="1275644" y="146756"/>
                </a:cubicBezTo>
                <a:cubicBezTo>
                  <a:pt x="1271881" y="141112"/>
                  <a:pt x="1268862" y="134893"/>
                  <a:pt x="1264355" y="129823"/>
                </a:cubicBezTo>
                <a:cubicBezTo>
                  <a:pt x="1253749" y="117891"/>
                  <a:pt x="1241778" y="107245"/>
                  <a:pt x="1230489" y="95956"/>
                </a:cubicBezTo>
                <a:cubicBezTo>
                  <a:pt x="1224844" y="90311"/>
                  <a:pt x="1220197" y="83451"/>
                  <a:pt x="1213555" y="79023"/>
                </a:cubicBezTo>
                <a:cubicBezTo>
                  <a:pt x="1202266" y="71497"/>
                  <a:pt x="1189283" y="66039"/>
                  <a:pt x="1179689" y="56445"/>
                </a:cubicBezTo>
                <a:cubicBezTo>
                  <a:pt x="1174044" y="50800"/>
                  <a:pt x="1169056" y="44412"/>
                  <a:pt x="1162755" y="39511"/>
                </a:cubicBezTo>
                <a:cubicBezTo>
                  <a:pt x="1152046" y="31182"/>
                  <a:pt x="1140178" y="24460"/>
                  <a:pt x="1128889" y="16934"/>
                </a:cubicBezTo>
                <a:cubicBezTo>
                  <a:pt x="1109741" y="4169"/>
                  <a:pt x="1116752" y="10443"/>
                  <a:pt x="1106311" y="0"/>
                </a:cubicBezTo>
              </a:path>
            </a:pathLst>
          </a:custGeom>
          <a:noFill/>
          <a:ln>
            <a:solidFill>
              <a:srgbClr val="FF0000"/>
            </a:solidFill>
          </a:ln>
          <a:effectLst>
            <a:glow rad="127000">
              <a:srgbClr val="FF0000">
                <a:alpha val="5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1A07EF-D630-E240-8857-E58CA915C7F1}"/>
              </a:ext>
            </a:extLst>
          </p:cNvPr>
          <p:cNvSpPr txBox="1"/>
          <p:nvPr/>
        </p:nvSpPr>
        <p:spPr>
          <a:xfrm>
            <a:off x="5595530" y="1318857"/>
            <a:ext cx="1371082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Style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AA1C535-3F41-D540-B26B-A1C0928DA75E}"/>
              </a:ext>
            </a:extLst>
          </p:cNvPr>
          <p:cNvCxnSpPr>
            <a:cxnSpLocks/>
            <a:endCxn id="15" idx="1"/>
          </p:cNvCxnSpPr>
          <p:nvPr/>
        </p:nvCxnSpPr>
        <p:spPr>
          <a:xfrm flipV="1">
            <a:off x="4483100" y="1488134"/>
            <a:ext cx="1112430" cy="48771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reeform 2">
            <a:extLst>
              <a:ext uri="{FF2B5EF4-FFF2-40B4-BE49-F238E27FC236}">
                <a16:creationId xmlns:a16="http://schemas.microsoft.com/office/drawing/2014/main" id="{A0CBAC93-033A-5E46-B020-9C5205A73781}"/>
              </a:ext>
            </a:extLst>
          </p:cNvPr>
          <p:cNvSpPr/>
          <p:nvPr/>
        </p:nvSpPr>
        <p:spPr>
          <a:xfrm>
            <a:off x="3924300" y="1651000"/>
            <a:ext cx="46934" cy="1498600"/>
          </a:xfrm>
          <a:custGeom>
            <a:avLst/>
            <a:gdLst>
              <a:gd name="connsiteX0" fmla="*/ 25400 w 46934"/>
              <a:gd name="connsiteY0" fmla="*/ 0 h 1498600"/>
              <a:gd name="connsiteX1" fmla="*/ 25400 w 46934"/>
              <a:gd name="connsiteY1" fmla="*/ 431800 h 1498600"/>
              <a:gd name="connsiteX2" fmla="*/ 0 w 46934"/>
              <a:gd name="connsiteY2" fmla="*/ 698500 h 1498600"/>
              <a:gd name="connsiteX3" fmla="*/ 12700 w 46934"/>
              <a:gd name="connsiteY3" fmla="*/ 1498600 h 149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34" h="1498600">
                <a:moveTo>
                  <a:pt x="25400" y="0"/>
                </a:moveTo>
                <a:cubicBezTo>
                  <a:pt x="60846" y="177230"/>
                  <a:pt x="46497" y="80190"/>
                  <a:pt x="25400" y="431800"/>
                </a:cubicBezTo>
                <a:cubicBezTo>
                  <a:pt x="20051" y="520942"/>
                  <a:pt x="0" y="698500"/>
                  <a:pt x="0" y="698500"/>
                </a:cubicBezTo>
                <a:cubicBezTo>
                  <a:pt x="4445" y="965197"/>
                  <a:pt x="12700" y="1231866"/>
                  <a:pt x="12700" y="1498600"/>
                </a:cubicBezTo>
              </a:path>
            </a:pathLst>
          </a:custGeom>
          <a:noFill/>
          <a:ln>
            <a:solidFill>
              <a:srgbClr val="FF0000"/>
            </a:solidFill>
          </a:ln>
          <a:effectLst>
            <a:glow rad="127000">
              <a:srgbClr val="FF0000">
                <a:alpha val="49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033AADA2-A402-A84C-9F40-E8077B62F9ED}"/>
              </a:ext>
            </a:extLst>
          </p:cNvPr>
          <p:cNvSpPr/>
          <p:nvPr/>
        </p:nvSpPr>
        <p:spPr>
          <a:xfrm>
            <a:off x="4421619" y="1587170"/>
            <a:ext cx="46934" cy="1498600"/>
          </a:xfrm>
          <a:custGeom>
            <a:avLst/>
            <a:gdLst>
              <a:gd name="connsiteX0" fmla="*/ 25400 w 46934"/>
              <a:gd name="connsiteY0" fmla="*/ 0 h 1498600"/>
              <a:gd name="connsiteX1" fmla="*/ 25400 w 46934"/>
              <a:gd name="connsiteY1" fmla="*/ 431800 h 1498600"/>
              <a:gd name="connsiteX2" fmla="*/ 0 w 46934"/>
              <a:gd name="connsiteY2" fmla="*/ 698500 h 1498600"/>
              <a:gd name="connsiteX3" fmla="*/ 12700 w 46934"/>
              <a:gd name="connsiteY3" fmla="*/ 1498600 h 149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34" h="1498600">
                <a:moveTo>
                  <a:pt x="25400" y="0"/>
                </a:moveTo>
                <a:cubicBezTo>
                  <a:pt x="60846" y="177230"/>
                  <a:pt x="46497" y="80190"/>
                  <a:pt x="25400" y="431800"/>
                </a:cubicBezTo>
                <a:cubicBezTo>
                  <a:pt x="20051" y="520942"/>
                  <a:pt x="0" y="698500"/>
                  <a:pt x="0" y="698500"/>
                </a:cubicBezTo>
                <a:cubicBezTo>
                  <a:pt x="4445" y="965197"/>
                  <a:pt x="12700" y="1231866"/>
                  <a:pt x="12700" y="1498600"/>
                </a:cubicBezTo>
              </a:path>
            </a:pathLst>
          </a:custGeom>
          <a:noFill/>
          <a:ln>
            <a:solidFill>
              <a:srgbClr val="FF0000"/>
            </a:solidFill>
          </a:ln>
          <a:effectLst>
            <a:glow rad="127000">
              <a:srgbClr val="FF0000">
                <a:alpha val="49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71264A-D43D-5BF9-F2D0-3B92668E7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0A48-2505-E84B-A364-A8E90E5AF1B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53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7" grpId="0" animBg="1"/>
      <p:bldP spid="39" grpId="0" animBg="1"/>
      <p:bldP spid="40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ole, half and slices of peaches on a white background">
            <a:extLst>
              <a:ext uri="{FF2B5EF4-FFF2-40B4-BE49-F238E27FC236}">
                <a16:creationId xmlns:a16="http://schemas.microsoft.com/office/drawing/2014/main" id="{5184E05B-D6C6-EB4D-85EB-FB09D128F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678095">
            <a:off x="4694132" y="863076"/>
            <a:ext cx="3422420" cy="51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each flower">
            <a:extLst>
              <a:ext uri="{FF2B5EF4-FFF2-40B4-BE49-F238E27FC236}">
                <a16:creationId xmlns:a16="http://schemas.microsoft.com/office/drawing/2014/main" id="{BCB2DB9B-9E98-F140-AAF4-E8DDB221B7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673758" y="2018247"/>
            <a:ext cx="3339324" cy="232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>
            <a:extLst>
              <a:ext uri="{FF2B5EF4-FFF2-40B4-BE49-F238E27FC236}">
                <a16:creationId xmlns:a16="http://schemas.microsoft.com/office/drawing/2014/main" id="{5C5B3D1D-523E-2546-8B31-E09C6B320C41}"/>
              </a:ext>
            </a:extLst>
          </p:cNvPr>
          <p:cNvSpPr/>
          <p:nvPr/>
        </p:nvSpPr>
        <p:spPr>
          <a:xfrm>
            <a:off x="3364428" y="2874614"/>
            <a:ext cx="1468205" cy="361511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3E821C-486B-5F45-BC8B-B8664BE3D467}"/>
              </a:ext>
            </a:extLst>
          </p:cNvPr>
          <p:cNvSpPr txBox="1"/>
          <p:nvPr/>
        </p:nvSpPr>
        <p:spPr>
          <a:xfrm>
            <a:off x="1071741" y="985402"/>
            <a:ext cx="2941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Any questions about flower anatomy?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47F1C6-874E-9A4E-8A6E-046350B3E4D6}"/>
              </a:ext>
            </a:extLst>
          </p:cNvPr>
          <p:cNvSpPr txBox="1"/>
          <p:nvPr/>
        </p:nvSpPr>
        <p:spPr>
          <a:xfrm>
            <a:off x="4361904" y="985402"/>
            <a:ext cx="4086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Next, let’s see how flower parts develop into peach fruits.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024CD3-F89A-D231-7581-B146D96A3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0A48-2505-E84B-A364-A8E90E5AF1B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57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 descr="Shape&#10;&#10;Description automatically generated">
            <a:extLst>
              <a:ext uri="{FF2B5EF4-FFF2-40B4-BE49-F238E27FC236}">
                <a16:creationId xmlns:a16="http://schemas.microsoft.com/office/drawing/2014/main" id="{090BCEBB-4BF2-B74D-9EBE-308FF86F432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185" y="403167"/>
            <a:ext cx="2411459" cy="1940046"/>
          </a:xfrm>
          <a:prstGeom prst="rect">
            <a:avLst/>
          </a:prstGeom>
        </p:spPr>
      </p:pic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AB99D8D7-9988-FA47-AE03-7B137FC793A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0427" y="880699"/>
            <a:ext cx="5856830" cy="4711886"/>
          </a:xfrm>
          <a:prstGeom prst="rect">
            <a:avLst/>
          </a:prstGeom>
        </p:spPr>
      </p:pic>
      <p:sp>
        <p:nvSpPr>
          <p:cNvPr id="31" name="Text Box 18">
            <a:extLst>
              <a:ext uri="{FF2B5EF4-FFF2-40B4-BE49-F238E27FC236}">
                <a16:creationId xmlns:a16="http://schemas.microsoft.com/office/drawing/2014/main" id="{599B4803-41E9-464E-B654-B08669E79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624" y="15054"/>
            <a:ext cx="141417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highlight>
                  <a:srgbClr val="FFFF00"/>
                </a:highlight>
                <a:latin typeface="Arial"/>
              </a:rPr>
              <a:t>P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Arial"/>
              </a:rPr>
              <a:t>ollen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effectLst/>
              <a:highlight>
                <a:srgbClr val="FFFF00"/>
              </a:highlight>
              <a:uLnTx/>
              <a:uFillTx/>
              <a:latin typeface="Arial"/>
            </a:endParaRPr>
          </a:p>
        </p:txBody>
      </p:sp>
      <p:grpSp>
        <p:nvGrpSpPr>
          <p:cNvPr id="32" name="Group 19">
            <a:extLst>
              <a:ext uri="{FF2B5EF4-FFF2-40B4-BE49-F238E27FC236}">
                <a16:creationId xmlns:a16="http://schemas.microsoft.com/office/drawing/2014/main" id="{8201E396-C893-444A-B6A5-D1D3B2134539}"/>
              </a:ext>
            </a:extLst>
          </p:cNvPr>
          <p:cNvGrpSpPr>
            <a:grpSpLocks/>
          </p:cNvGrpSpPr>
          <p:nvPr/>
        </p:nvGrpSpPr>
        <p:grpSpPr bwMode="auto">
          <a:xfrm rot="4254932">
            <a:off x="3226848" y="619440"/>
            <a:ext cx="609600" cy="609600"/>
            <a:chOff x="4512" y="3120"/>
            <a:chExt cx="384" cy="384"/>
          </a:xfrm>
        </p:grpSpPr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FA1CDFDF-A5DA-9649-AA58-F0A1063A63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3120"/>
              <a:ext cx="48" cy="48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chemeClr val="accent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8" name="Oval 21">
              <a:extLst>
                <a:ext uri="{FF2B5EF4-FFF2-40B4-BE49-F238E27FC236}">
                  <a16:creationId xmlns:a16="http://schemas.microsoft.com/office/drawing/2014/main" id="{D612AD62-885A-724F-AE24-14D0F19669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3216"/>
              <a:ext cx="48" cy="48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chemeClr val="accent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9" name="Oval 22">
              <a:extLst>
                <a:ext uri="{FF2B5EF4-FFF2-40B4-BE49-F238E27FC236}">
                  <a16:creationId xmlns:a16="http://schemas.microsoft.com/office/drawing/2014/main" id="{40E158D9-C43F-1447-8CB4-3737B5B0A8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3312"/>
              <a:ext cx="48" cy="48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chemeClr val="accent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50" name="Oval 23">
              <a:extLst>
                <a:ext uri="{FF2B5EF4-FFF2-40B4-BE49-F238E27FC236}">
                  <a16:creationId xmlns:a16="http://schemas.microsoft.com/office/drawing/2014/main" id="{092D67CC-73E0-9F43-96F6-4462257A62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" y="3168"/>
              <a:ext cx="48" cy="48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chemeClr val="accent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51" name="Oval 24">
              <a:extLst>
                <a:ext uri="{FF2B5EF4-FFF2-40B4-BE49-F238E27FC236}">
                  <a16:creationId xmlns:a16="http://schemas.microsoft.com/office/drawing/2014/main" id="{82234D21-FA66-094B-A991-ADB656D1CA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3408"/>
              <a:ext cx="48" cy="48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chemeClr val="accent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52" name="Oval 25">
              <a:extLst>
                <a:ext uri="{FF2B5EF4-FFF2-40B4-BE49-F238E27FC236}">
                  <a16:creationId xmlns:a16="http://schemas.microsoft.com/office/drawing/2014/main" id="{40C771FA-C875-0740-9AA2-311C4332E3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3456"/>
              <a:ext cx="48" cy="48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chemeClr val="accent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33" name="Group 26">
            <a:extLst>
              <a:ext uri="{FF2B5EF4-FFF2-40B4-BE49-F238E27FC236}">
                <a16:creationId xmlns:a16="http://schemas.microsoft.com/office/drawing/2014/main" id="{24002740-D447-8F4E-9FE2-C363A7E9FC54}"/>
              </a:ext>
            </a:extLst>
          </p:cNvPr>
          <p:cNvGrpSpPr>
            <a:grpSpLocks/>
          </p:cNvGrpSpPr>
          <p:nvPr/>
        </p:nvGrpSpPr>
        <p:grpSpPr bwMode="auto">
          <a:xfrm rot="18887361">
            <a:off x="4011618" y="367970"/>
            <a:ext cx="609600" cy="609600"/>
            <a:chOff x="4512" y="3120"/>
            <a:chExt cx="384" cy="384"/>
          </a:xfrm>
        </p:grpSpPr>
        <p:sp>
          <p:nvSpPr>
            <p:cNvPr id="41" name="Oval 27">
              <a:extLst>
                <a:ext uri="{FF2B5EF4-FFF2-40B4-BE49-F238E27FC236}">
                  <a16:creationId xmlns:a16="http://schemas.microsoft.com/office/drawing/2014/main" id="{3AC67ED3-C2AD-1345-BC10-65C601DE96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3120"/>
              <a:ext cx="48" cy="48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chemeClr val="accent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2" name="Oval 28">
              <a:extLst>
                <a:ext uri="{FF2B5EF4-FFF2-40B4-BE49-F238E27FC236}">
                  <a16:creationId xmlns:a16="http://schemas.microsoft.com/office/drawing/2014/main" id="{AEC77334-4D73-0E4E-9B23-50976A27A9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3216"/>
              <a:ext cx="48" cy="48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chemeClr val="accent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3" name="Oval 29">
              <a:extLst>
                <a:ext uri="{FF2B5EF4-FFF2-40B4-BE49-F238E27FC236}">
                  <a16:creationId xmlns:a16="http://schemas.microsoft.com/office/drawing/2014/main" id="{EF17C55E-AAAA-8240-A435-B64C57A28E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3312"/>
              <a:ext cx="48" cy="48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chemeClr val="accent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4" name="Oval 30">
              <a:extLst>
                <a:ext uri="{FF2B5EF4-FFF2-40B4-BE49-F238E27FC236}">
                  <a16:creationId xmlns:a16="http://schemas.microsoft.com/office/drawing/2014/main" id="{4E6F0616-4415-B845-9E18-BF7C8E799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" y="3168"/>
              <a:ext cx="48" cy="48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chemeClr val="accent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5" name="Oval 31">
              <a:extLst>
                <a:ext uri="{FF2B5EF4-FFF2-40B4-BE49-F238E27FC236}">
                  <a16:creationId xmlns:a16="http://schemas.microsoft.com/office/drawing/2014/main" id="{40F66C61-AE2C-0F47-9A23-9F861E2CF5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3408"/>
              <a:ext cx="48" cy="48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chemeClr val="accent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6" name="Oval 32">
              <a:extLst>
                <a:ext uri="{FF2B5EF4-FFF2-40B4-BE49-F238E27FC236}">
                  <a16:creationId xmlns:a16="http://schemas.microsoft.com/office/drawing/2014/main" id="{81FF68B4-147F-E94D-9D62-89B508B218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3456"/>
              <a:ext cx="48" cy="48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chemeClr val="accent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796CDB3-2154-6040-B8CC-8BFF7D3992BD}"/>
              </a:ext>
            </a:extLst>
          </p:cNvPr>
          <p:cNvGrpSpPr>
            <a:grpSpLocks/>
          </p:cNvGrpSpPr>
          <p:nvPr/>
        </p:nvGrpSpPr>
        <p:grpSpPr bwMode="auto">
          <a:xfrm rot="18887361">
            <a:off x="2489175" y="583098"/>
            <a:ext cx="609600" cy="609600"/>
            <a:chOff x="4512" y="3120"/>
            <a:chExt cx="384" cy="384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6ADF0BE-8B73-784C-8D30-862275149E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3120"/>
              <a:ext cx="48" cy="48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chemeClr val="accent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D3533F3-FBF2-6B4A-B9FB-7CB6FEEDB9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3216"/>
              <a:ext cx="48" cy="48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chemeClr val="accent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FDF254E-AB3B-234D-8FA7-5154564BEA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3312"/>
              <a:ext cx="48" cy="48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chemeClr val="accent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28B8EFF-CF2B-1E45-B7C4-DBDD2AA819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" y="3168"/>
              <a:ext cx="48" cy="48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chemeClr val="accent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E580BC95-7294-B940-83CD-EF2D00FD6B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3408"/>
              <a:ext cx="48" cy="48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chemeClr val="accent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2376DFEB-0973-CA46-A406-3F15F98ECE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3456"/>
              <a:ext cx="48" cy="48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chemeClr val="accent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CD9816B-43D8-DE4D-A7CE-09ADEF2B0257}"/>
              </a:ext>
            </a:extLst>
          </p:cNvPr>
          <p:cNvGrpSpPr/>
          <p:nvPr/>
        </p:nvGrpSpPr>
        <p:grpSpPr>
          <a:xfrm>
            <a:off x="4843659" y="537470"/>
            <a:ext cx="1085110" cy="726651"/>
            <a:chOff x="4843659" y="537470"/>
            <a:chExt cx="1085110" cy="726651"/>
          </a:xfrm>
        </p:grpSpPr>
        <p:sp>
          <p:nvSpPr>
            <p:cNvPr id="54" name="Oval 27">
              <a:extLst>
                <a:ext uri="{FF2B5EF4-FFF2-40B4-BE49-F238E27FC236}">
                  <a16:creationId xmlns:a16="http://schemas.microsoft.com/office/drawing/2014/main" id="{F1268176-6B13-A249-A814-68D60343C99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887361">
              <a:off x="4843659" y="537470"/>
              <a:ext cx="76200" cy="76200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chemeClr val="accent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55" name="Oval 28">
              <a:extLst>
                <a:ext uri="{FF2B5EF4-FFF2-40B4-BE49-F238E27FC236}">
                  <a16:creationId xmlns:a16="http://schemas.microsoft.com/office/drawing/2014/main" id="{ECCB70B6-921D-144C-ACFA-EFBDAB56D40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887361">
              <a:off x="5221669" y="691224"/>
              <a:ext cx="76200" cy="76200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chemeClr val="accent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56" name="Oval 29">
              <a:extLst>
                <a:ext uri="{FF2B5EF4-FFF2-40B4-BE49-F238E27FC236}">
                  <a16:creationId xmlns:a16="http://schemas.microsoft.com/office/drawing/2014/main" id="{E292256D-9E28-234F-8FDB-4BB58491450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887361">
              <a:off x="4926894" y="849202"/>
              <a:ext cx="76200" cy="76200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chemeClr val="accent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57" name="Oval 30">
              <a:extLst>
                <a:ext uri="{FF2B5EF4-FFF2-40B4-BE49-F238E27FC236}">
                  <a16:creationId xmlns:a16="http://schemas.microsoft.com/office/drawing/2014/main" id="{EFB8BFC3-B30C-DF46-8BA5-47022E76755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887361">
              <a:off x="5739713" y="728333"/>
              <a:ext cx="76200" cy="76200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chemeClr val="accent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58" name="Oval 31">
              <a:extLst>
                <a:ext uri="{FF2B5EF4-FFF2-40B4-BE49-F238E27FC236}">
                  <a16:creationId xmlns:a16="http://schemas.microsoft.com/office/drawing/2014/main" id="{D4BAC017-A12C-4F42-90CE-9905AEC9C6B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887361">
              <a:off x="5487855" y="680486"/>
              <a:ext cx="76200" cy="76200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chemeClr val="accent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59" name="Oval 32">
              <a:extLst>
                <a:ext uri="{FF2B5EF4-FFF2-40B4-BE49-F238E27FC236}">
                  <a16:creationId xmlns:a16="http://schemas.microsoft.com/office/drawing/2014/main" id="{13770602-E639-F845-B215-AFAF82167C1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887361">
              <a:off x="5852569" y="1187921"/>
              <a:ext cx="76200" cy="76200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chemeClr val="accent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62" name="Text Box 18">
            <a:extLst>
              <a:ext uri="{FF2B5EF4-FFF2-40B4-BE49-F238E27FC236}">
                <a16:creationId xmlns:a16="http://schemas.microsoft.com/office/drawing/2014/main" id="{131682A3-27FB-4D4E-8B49-D23C64CEE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563" y="3811017"/>
            <a:ext cx="1943728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>
                <a:latin typeface="Arial"/>
              </a:rPr>
              <a:t>2. </a:t>
            </a:r>
            <a:r>
              <a:rPr lang="en-US" sz="1600" kern="0" dirty="0">
                <a:highlight>
                  <a:srgbClr val="FFFF00"/>
                </a:highlight>
                <a:latin typeface="Arial"/>
              </a:rPr>
              <a:t>P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Arial"/>
              </a:rPr>
              <a:t>ollen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Arial"/>
              </a:rPr>
              <a:t> tube 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</a:rPr>
              <a:t>grows toward 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ovary.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8B2804C3-F574-E34E-8C89-567420B8809E}"/>
              </a:ext>
            </a:extLst>
          </p:cNvPr>
          <p:cNvSpPr/>
          <p:nvPr/>
        </p:nvSpPr>
        <p:spPr>
          <a:xfrm>
            <a:off x="5912401" y="1322905"/>
            <a:ext cx="647363" cy="3422931"/>
          </a:xfrm>
          <a:custGeom>
            <a:avLst/>
            <a:gdLst>
              <a:gd name="connsiteX0" fmla="*/ 0 w 647363"/>
              <a:gd name="connsiteY0" fmla="*/ 0 h 3422931"/>
              <a:gd name="connsiteX1" fmla="*/ 8092 w 647363"/>
              <a:gd name="connsiteY1" fmla="*/ 307497 h 3422931"/>
              <a:gd name="connsiteX2" fmla="*/ 24276 w 647363"/>
              <a:gd name="connsiteY2" fmla="*/ 728283 h 3422931"/>
              <a:gd name="connsiteX3" fmla="*/ 48552 w 647363"/>
              <a:gd name="connsiteY3" fmla="*/ 906308 h 3422931"/>
              <a:gd name="connsiteX4" fmla="*/ 56644 w 647363"/>
              <a:gd name="connsiteY4" fmla="*/ 1464658 h 3422931"/>
              <a:gd name="connsiteX5" fmla="*/ 48552 w 647363"/>
              <a:gd name="connsiteY5" fmla="*/ 1537487 h 3422931"/>
              <a:gd name="connsiteX6" fmla="*/ 72828 w 647363"/>
              <a:gd name="connsiteY6" fmla="*/ 1675051 h 3422931"/>
              <a:gd name="connsiteX7" fmla="*/ 89012 w 647363"/>
              <a:gd name="connsiteY7" fmla="*/ 1699327 h 3422931"/>
              <a:gd name="connsiteX8" fmla="*/ 97104 w 647363"/>
              <a:gd name="connsiteY8" fmla="*/ 1723603 h 3422931"/>
              <a:gd name="connsiteX9" fmla="*/ 129473 w 647363"/>
              <a:gd name="connsiteY9" fmla="*/ 1764064 h 3422931"/>
              <a:gd name="connsiteX10" fmla="*/ 169933 w 647363"/>
              <a:gd name="connsiteY10" fmla="*/ 1804524 h 3422931"/>
              <a:gd name="connsiteX11" fmla="*/ 210393 w 647363"/>
              <a:gd name="connsiteY11" fmla="*/ 1836892 h 3422931"/>
              <a:gd name="connsiteX12" fmla="*/ 258945 w 647363"/>
              <a:gd name="connsiteY12" fmla="*/ 1869260 h 3422931"/>
              <a:gd name="connsiteX13" fmla="*/ 283221 w 647363"/>
              <a:gd name="connsiteY13" fmla="*/ 1885444 h 3422931"/>
              <a:gd name="connsiteX14" fmla="*/ 307497 w 647363"/>
              <a:gd name="connsiteY14" fmla="*/ 1893536 h 3422931"/>
              <a:gd name="connsiteX15" fmla="*/ 331773 w 647363"/>
              <a:gd name="connsiteY15" fmla="*/ 1909720 h 3422931"/>
              <a:gd name="connsiteX16" fmla="*/ 347958 w 647363"/>
              <a:gd name="connsiteY16" fmla="*/ 1925904 h 3422931"/>
              <a:gd name="connsiteX17" fmla="*/ 372234 w 647363"/>
              <a:gd name="connsiteY17" fmla="*/ 1933996 h 3422931"/>
              <a:gd name="connsiteX18" fmla="*/ 412694 w 647363"/>
              <a:gd name="connsiteY18" fmla="*/ 1966364 h 3422931"/>
              <a:gd name="connsiteX19" fmla="*/ 453154 w 647363"/>
              <a:gd name="connsiteY19" fmla="*/ 2006825 h 3422931"/>
              <a:gd name="connsiteX20" fmla="*/ 477430 w 647363"/>
              <a:gd name="connsiteY20" fmla="*/ 2031101 h 3422931"/>
              <a:gd name="connsiteX21" fmla="*/ 501706 w 647363"/>
              <a:gd name="connsiteY21" fmla="*/ 2047285 h 3422931"/>
              <a:gd name="connsiteX22" fmla="*/ 534074 w 647363"/>
              <a:gd name="connsiteY22" fmla="*/ 2095837 h 3422931"/>
              <a:gd name="connsiteX23" fmla="*/ 550258 w 647363"/>
              <a:gd name="connsiteY23" fmla="*/ 2120113 h 3422931"/>
              <a:gd name="connsiteX24" fmla="*/ 558350 w 647363"/>
              <a:gd name="connsiteY24" fmla="*/ 2144389 h 3422931"/>
              <a:gd name="connsiteX25" fmla="*/ 574534 w 647363"/>
              <a:gd name="connsiteY25" fmla="*/ 2168665 h 3422931"/>
              <a:gd name="connsiteX26" fmla="*/ 590719 w 647363"/>
              <a:gd name="connsiteY26" fmla="*/ 2217218 h 3422931"/>
              <a:gd name="connsiteX27" fmla="*/ 606903 w 647363"/>
              <a:gd name="connsiteY27" fmla="*/ 2241494 h 3422931"/>
              <a:gd name="connsiteX28" fmla="*/ 623087 w 647363"/>
              <a:gd name="connsiteY28" fmla="*/ 2290046 h 3422931"/>
              <a:gd name="connsiteX29" fmla="*/ 639271 w 647363"/>
              <a:gd name="connsiteY29" fmla="*/ 2346690 h 3422931"/>
              <a:gd name="connsiteX30" fmla="*/ 647363 w 647363"/>
              <a:gd name="connsiteY30" fmla="*/ 2395242 h 3422931"/>
              <a:gd name="connsiteX31" fmla="*/ 639271 w 647363"/>
              <a:gd name="connsiteY31" fmla="*/ 2662280 h 3422931"/>
              <a:gd name="connsiteX32" fmla="*/ 606903 w 647363"/>
              <a:gd name="connsiteY32" fmla="*/ 2775568 h 3422931"/>
              <a:gd name="connsiteX33" fmla="*/ 598811 w 647363"/>
              <a:gd name="connsiteY33" fmla="*/ 2799844 h 3422931"/>
              <a:gd name="connsiteX34" fmla="*/ 574534 w 647363"/>
              <a:gd name="connsiteY34" fmla="*/ 2896949 h 3422931"/>
              <a:gd name="connsiteX35" fmla="*/ 566442 w 647363"/>
              <a:gd name="connsiteY35" fmla="*/ 2929317 h 3422931"/>
              <a:gd name="connsiteX36" fmla="*/ 558350 w 647363"/>
              <a:gd name="connsiteY36" fmla="*/ 2953593 h 3422931"/>
              <a:gd name="connsiteX37" fmla="*/ 534074 w 647363"/>
              <a:gd name="connsiteY37" fmla="*/ 3034513 h 3422931"/>
              <a:gd name="connsiteX38" fmla="*/ 509798 w 647363"/>
              <a:gd name="connsiteY38" fmla="*/ 3083065 h 3422931"/>
              <a:gd name="connsiteX39" fmla="*/ 477430 w 647363"/>
              <a:gd name="connsiteY39" fmla="*/ 3123526 h 3422931"/>
              <a:gd name="connsiteX40" fmla="*/ 445062 w 647363"/>
              <a:gd name="connsiteY40" fmla="*/ 3172078 h 3422931"/>
              <a:gd name="connsiteX41" fmla="*/ 380326 w 647363"/>
              <a:gd name="connsiteY41" fmla="*/ 3269182 h 3422931"/>
              <a:gd name="connsiteX42" fmla="*/ 364142 w 647363"/>
              <a:gd name="connsiteY42" fmla="*/ 3293458 h 3422931"/>
              <a:gd name="connsiteX43" fmla="*/ 315589 w 647363"/>
              <a:gd name="connsiteY43" fmla="*/ 3325826 h 3422931"/>
              <a:gd name="connsiteX44" fmla="*/ 267037 w 647363"/>
              <a:gd name="connsiteY44" fmla="*/ 3366287 h 3422931"/>
              <a:gd name="connsiteX45" fmla="*/ 242761 w 647363"/>
              <a:gd name="connsiteY45" fmla="*/ 3374379 h 3422931"/>
              <a:gd name="connsiteX46" fmla="*/ 169933 w 647363"/>
              <a:gd name="connsiteY46" fmla="*/ 3406747 h 3422931"/>
              <a:gd name="connsiteX47" fmla="*/ 145657 w 647363"/>
              <a:gd name="connsiteY47" fmla="*/ 3414839 h 3422931"/>
              <a:gd name="connsiteX48" fmla="*/ 121381 w 647363"/>
              <a:gd name="connsiteY48" fmla="*/ 3422931 h 3422931"/>
              <a:gd name="connsiteX49" fmla="*/ 32368 w 647363"/>
              <a:gd name="connsiteY49" fmla="*/ 3414839 h 3422931"/>
              <a:gd name="connsiteX50" fmla="*/ 24276 w 647363"/>
              <a:gd name="connsiteY50" fmla="*/ 3390563 h 3422931"/>
              <a:gd name="connsiteX51" fmla="*/ 16184 w 647363"/>
              <a:gd name="connsiteY51" fmla="*/ 3350103 h 3422931"/>
              <a:gd name="connsiteX52" fmla="*/ 8092 w 647363"/>
              <a:gd name="connsiteY52" fmla="*/ 3066881 h 34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647363" h="3422931">
                <a:moveTo>
                  <a:pt x="0" y="0"/>
                </a:moveTo>
                <a:cubicBezTo>
                  <a:pt x="2697" y="102499"/>
                  <a:pt x="4676" y="205019"/>
                  <a:pt x="8092" y="307497"/>
                </a:cubicBezTo>
                <a:cubicBezTo>
                  <a:pt x="12768" y="447785"/>
                  <a:pt x="6866" y="589001"/>
                  <a:pt x="24276" y="728283"/>
                </a:cubicBezTo>
                <a:cubicBezTo>
                  <a:pt x="42495" y="874037"/>
                  <a:pt x="33310" y="814854"/>
                  <a:pt x="48552" y="906308"/>
                </a:cubicBezTo>
                <a:cubicBezTo>
                  <a:pt x="51249" y="1092425"/>
                  <a:pt x="56644" y="1278522"/>
                  <a:pt x="56644" y="1464658"/>
                </a:cubicBezTo>
                <a:cubicBezTo>
                  <a:pt x="56644" y="1489084"/>
                  <a:pt x="48552" y="1513061"/>
                  <a:pt x="48552" y="1537487"/>
                </a:cubicBezTo>
                <a:cubicBezTo>
                  <a:pt x="48552" y="1561957"/>
                  <a:pt x="52740" y="1644920"/>
                  <a:pt x="72828" y="1675051"/>
                </a:cubicBezTo>
                <a:cubicBezTo>
                  <a:pt x="78223" y="1683143"/>
                  <a:pt x="84663" y="1690628"/>
                  <a:pt x="89012" y="1699327"/>
                </a:cubicBezTo>
                <a:cubicBezTo>
                  <a:pt x="92827" y="1706956"/>
                  <a:pt x="93289" y="1715974"/>
                  <a:pt x="97104" y="1723603"/>
                </a:cubicBezTo>
                <a:cubicBezTo>
                  <a:pt x="113711" y="1756817"/>
                  <a:pt x="109399" y="1738972"/>
                  <a:pt x="129473" y="1764064"/>
                </a:cubicBezTo>
                <a:cubicBezTo>
                  <a:pt x="160302" y="1802599"/>
                  <a:pt x="128315" y="1776779"/>
                  <a:pt x="169933" y="1804524"/>
                </a:cubicBezTo>
                <a:cubicBezTo>
                  <a:pt x="199836" y="1849379"/>
                  <a:pt x="169008" y="1813900"/>
                  <a:pt x="210393" y="1836892"/>
                </a:cubicBezTo>
                <a:cubicBezTo>
                  <a:pt x="227396" y="1846338"/>
                  <a:pt x="242761" y="1858471"/>
                  <a:pt x="258945" y="1869260"/>
                </a:cubicBezTo>
                <a:cubicBezTo>
                  <a:pt x="267037" y="1874655"/>
                  <a:pt x="273995" y="1882369"/>
                  <a:pt x="283221" y="1885444"/>
                </a:cubicBezTo>
                <a:cubicBezTo>
                  <a:pt x="291313" y="1888141"/>
                  <a:pt x="299868" y="1889721"/>
                  <a:pt x="307497" y="1893536"/>
                </a:cubicBezTo>
                <a:cubicBezTo>
                  <a:pt x="316196" y="1897885"/>
                  <a:pt x="324179" y="1903645"/>
                  <a:pt x="331773" y="1909720"/>
                </a:cubicBezTo>
                <a:cubicBezTo>
                  <a:pt x="337731" y="1914486"/>
                  <a:pt x="341416" y="1921979"/>
                  <a:pt x="347958" y="1925904"/>
                </a:cubicBezTo>
                <a:cubicBezTo>
                  <a:pt x="355272" y="1930292"/>
                  <a:pt x="364142" y="1931299"/>
                  <a:pt x="372234" y="1933996"/>
                </a:cubicBezTo>
                <a:cubicBezTo>
                  <a:pt x="414372" y="1997203"/>
                  <a:pt x="360578" y="1927276"/>
                  <a:pt x="412694" y="1966364"/>
                </a:cubicBezTo>
                <a:cubicBezTo>
                  <a:pt x="427952" y="1977808"/>
                  <a:pt x="439667" y="1993338"/>
                  <a:pt x="453154" y="2006825"/>
                </a:cubicBezTo>
                <a:cubicBezTo>
                  <a:pt x="461246" y="2014917"/>
                  <a:pt x="467908" y="2024753"/>
                  <a:pt x="477430" y="2031101"/>
                </a:cubicBezTo>
                <a:lnTo>
                  <a:pt x="501706" y="2047285"/>
                </a:lnTo>
                <a:lnTo>
                  <a:pt x="534074" y="2095837"/>
                </a:lnTo>
                <a:cubicBezTo>
                  <a:pt x="539469" y="2103929"/>
                  <a:pt x="547183" y="2110887"/>
                  <a:pt x="550258" y="2120113"/>
                </a:cubicBezTo>
                <a:cubicBezTo>
                  <a:pt x="552955" y="2128205"/>
                  <a:pt x="554535" y="2136760"/>
                  <a:pt x="558350" y="2144389"/>
                </a:cubicBezTo>
                <a:cubicBezTo>
                  <a:pt x="562699" y="2153088"/>
                  <a:pt x="570584" y="2159778"/>
                  <a:pt x="574534" y="2168665"/>
                </a:cubicBezTo>
                <a:cubicBezTo>
                  <a:pt x="581463" y="2184254"/>
                  <a:pt x="581256" y="2203023"/>
                  <a:pt x="590719" y="2217218"/>
                </a:cubicBezTo>
                <a:cubicBezTo>
                  <a:pt x="596114" y="2225310"/>
                  <a:pt x="602953" y="2232607"/>
                  <a:pt x="606903" y="2241494"/>
                </a:cubicBezTo>
                <a:cubicBezTo>
                  <a:pt x="613831" y="2257083"/>
                  <a:pt x="617692" y="2273862"/>
                  <a:pt x="623087" y="2290046"/>
                </a:cubicBezTo>
                <a:cubicBezTo>
                  <a:pt x="630799" y="2313183"/>
                  <a:pt x="634191" y="2321288"/>
                  <a:pt x="639271" y="2346690"/>
                </a:cubicBezTo>
                <a:cubicBezTo>
                  <a:pt x="642489" y="2362779"/>
                  <a:pt x="644666" y="2379058"/>
                  <a:pt x="647363" y="2395242"/>
                </a:cubicBezTo>
                <a:cubicBezTo>
                  <a:pt x="644666" y="2484255"/>
                  <a:pt x="645770" y="2573464"/>
                  <a:pt x="639271" y="2662280"/>
                </a:cubicBezTo>
                <a:cubicBezTo>
                  <a:pt x="637366" y="2688317"/>
                  <a:pt x="615996" y="2748289"/>
                  <a:pt x="606903" y="2775568"/>
                </a:cubicBezTo>
                <a:cubicBezTo>
                  <a:pt x="604206" y="2783660"/>
                  <a:pt x="600880" y="2791569"/>
                  <a:pt x="598811" y="2799844"/>
                </a:cubicBezTo>
                <a:lnTo>
                  <a:pt x="574534" y="2896949"/>
                </a:lnTo>
                <a:cubicBezTo>
                  <a:pt x="571837" y="2907738"/>
                  <a:pt x="569959" y="2918766"/>
                  <a:pt x="566442" y="2929317"/>
                </a:cubicBezTo>
                <a:cubicBezTo>
                  <a:pt x="563745" y="2937409"/>
                  <a:pt x="560693" y="2945391"/>
                  <a:pt x="558350" y="2953593"/>
                </a:cubicBezTo>
                <a:cubicBezTo>
                  <a:pt x="552696" y="2973383"/>
                  <a:pt x="543689" y="3020090"/>
                  <a:pt x="534074" y="3034513"/>
                </a:cubicBezTo>
                <a:cubicBezTo>
                  <a:pt x="487693" y="3104085"/>
                  <a:pt x="543300" y="3016060"/>
                  <a:pt x="509798" y="3083065"/>
                </a:cubicBezTo>
                <a:cubicBezTo>
                  <a:pt x="489998" y="3122665"/>
                  <a:pt x="500007" y="3093422"/>
                  <a:pt x="477430" y="3123526"/>
                </a:cubicBezTo>
                <a:cubicBezTo>
                  <a:pt x="465760" y="3139087"/>
                  <a:pt x="455851" y="3155894"/>
                  <a:pt x="445062" y="3172078"/>
                </a:cubicBezTo>
                <a:lnTo>
                  <a:pt x="380326" y="3269182"/>
                </a:lnTo>
                <a:cubicBezTo>
                  <a:pt x="374931" y="3277274"/>
                  <a:pt x="372234" y="3288063"/>
                  <a:pt x="364142" y="3293458"/>
                </a:cubicBezTo>
                <a:cubicBezTo>
                  <a:pt x="347958" y="3304247"/>
                  <a:pt x="329343" y="3312072"/>
                  <a:pt x="315589" y="3325826"/>
                </a:cubicBezTo>
                <a:cubicBezTo>
                  <a:pt x="297692" y="3343724"/>
                  <a:pt x="289570" y="3355021"/>
                  <a:pt x="267037" y="3366287"/>
                </a:cubicBezTo>
                <a:cubicBezTo>
                  <a:pt x="259408" y="3370102"/>
                  <a:pt x="250390" y="3370564"/>
                  <a:pt x="242761" y="3374379"/>
                </a:cubicBezTo>
                <a:cubicBezTo>
                  <a:pt x="165820" y="3412849"/>
                  <a:pt x="295193" y="3364994"/>
                  <a:pt x="169933" y="3406747"/>
                </a:cubicBezTo>
                <a:lnTo>
                  <a:pt x="145657" y="3414839"/>
                </a:lnTo>
                <a:lnTo>
                  <a:pt x="121381" y="3422931"/>
                </a:lnTo>
                <a:cubicBezTo>
                  <a:pt x="91710" y="3420234"/>
                  <a:pt x="60632" y="3424260"/>
                  <a:pt x="32368" y="3414839"/>
                </a:cubicBezTo>
                <a:cubicBezTo>
                  <a:pt x="24276" y="3412142"/>
                  <a:pt x="26345" y="3398838"/>
                  <a:pt x="24276" y="3390563"/>
                </a:cubicBezTo>
                <a:cubicBezTo>
                  <a:pt x="20940" y="3377220"/>
                  <a:pt x="18881" y="3363590"/>
                  <a:pt x="16184" y="3350103"/>
                </a:cubicBezTo>
                <a:cubicBezTo>
                  <a:pt x="5548" y="3158662"/>
                  <a:pt x="8092" y="3253073"/>
                  <a:pt x="8092" y="3066881"/>
                </a:cubicBezTo>
              </a:path>
            </a:pathLst>
          </a:custGeom>
          <a:noFill/>
          <a:ln w="28575">
            <a:solidFill>
              <a:schemeClr val="tx1"/>
            </a:solidFill>
          </a:ln>
          <a:effectLst>
            <a:glow rad="1270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 Box 18">
            <a:extLst>
              <a:ext uri="{FF2B5EF4-FFF2-40B4-BE49-F238E27FC236}">
                <a16:creationId xmlns:a16="http://schemas.microsoft.com/office/drawing/2014/main" id="{C8A53FC2-8E9A-1248-8B69-DD133DFB7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298" y="2732555"/>
            <a:ext cx="1943728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>
                <a:latin typeface="Arial"/>
              </a:rPr>
              <a:t>1. P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</a:rPr>
              <a:t>ollination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</a:rPr>
              <a:t>: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highlight>
                  <a:srgbClr val="FFFF00"/>
                </a:highlight>
                <a:latin typeface="Arial"/>
              </a:rPr>
              <a:t>Pollen grain </a:t>
            </a:r>
            <a:r>
              <a:rPr lang="en-US" sz="1600" kern="0" dirty="0">
                <a:latin typeface="Arial"/>
              </a:rPr>
              <a:t>arrives at </a:t>
            </a:r>
            <a:r>
              <a:rPr lang="en-US" sz="1600" kern="0" dirty="0">
                <a:solidFill>
                  <a:srgbClr val="FF0000"/>
                </a:solidFill>
                <a:latin typeface="Arial"/>
              </a:rPr>
              <a:t>stigma.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3" name="Text Box 18">
            <a:extLst>
              <a:ext uri="{FF2B5EF4-FFF2-40B4-BE49-F238E27FC236}">
                <a16:creationId xmlns:a16="http://schemas.microsoft.com/office/drawing/2014/main" id="{077BBB37-CCBB-8D44-BDFD-4818FFFCAD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563" y="4768637"/>
            <a:ext cx="1943728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>
                <a:latin typeface="Arial"/>
              </a:rPr>
              <a:t>3. Fertilization: </a:t>
            </a:r>
            <a:r>
              <a:rPr lang="en-US" sz="1600" kern="0" dirty="0">
                <a:highlight>
                  <a:srgbClr val="FFFF00"/>
                </a:highlight>
                <a:latin typeface="Arial"/>
              </a:rPr>
              <a:t>P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Arial"/>
              </a:rPr>
              <a:t>ollen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Arial"/>
              </a:rPr>
              <a:t> tube delivers sperm 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to egg in ovule.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19F2960-CAFB-B042-A76B-6744B45AF75B}"/>
              </a:ext>
            </a:extLst>
          </p:cNvPr>
          <p:cNvSpPr txBox="1"/>
          <p:nvPr/>
        </p:nvSpPr>
        <p:spPr>
          <a:xfrm>
            <a:off x="6706560" y="54628"/>
            <a:ext cx="2109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ighlight>
                  <a:srgbClr val="FFFF00"/>
                </a:highlight>
              </a:rPr>
              <a:t>Male</a:t>
            </a:r>
            <a:r>
              <a:rPr lang="en-US" sz="2400" dirty="0"/>
              <a:t>    </a:t>
            </a:r>
            <a:r>
              <a:rPr lang="en-US" sz="2400" dirty="0">
                <a:solidFill>
                  <a:srgbClr val="FF0000"/>
                </a:solidFill>
              </a:rPr>
              <a:t>Female</a:t>
            </a:r>
          </a:p>
        </p:txBody>
      </p:sp>
      <p:sp>
        <p:nvSpPr>
          <p:cNvPr id="65" name="Freeform 64">
            <a:extLst>
              <a:ext uri="{FF2B5EF4-FFF2-40B4-BE49-F238E27FC236}">
                <a16:creationId xmlns:a16="http://schemas.microsoft.com/office/drawing/2014/main" id="{F05A4A31-C4F2-754C-8C5F-821EFBEE9090}"/>
              </a:ext>
            </a:extLst>
          </p:cNvPr>
          <p:cNvSpPr/>
          <p:nvPr/>
        </p:nvSpPr>
        <p:spPr>
          <a:xfrm>
            <a:off x="5525955" y="1281555"/>
            <a:ext cx="841022" cy="328459"/>
          </a:xfrm>
          <a:custGeom>
            <a:avLst/>
            <a:gdLst>
              <a:gd name="connsiteX0" fmla="*/ 141111 w 841022"/>
              <a:gd name="connsiteY0" fmla="*/ 293511 h 328459"/>
              <a:gd name="connsiteX1" fmla="*/ 62089 w 841022"/>
              <a:gd name="connsiteY1" fmla="*/ 265289 h 328459"/>
              <a:gd name="connsiteX2" fmla="*/ 45156 w 841022"/>
              <a:gd name="connsiteY2" fmla="*/ 259645 h 328459"/>
              <a:gd name="connsiteX3" fmla="*/ 28222 w 841022"/>
              <a:gd name="connsiteY3" fmla="*/ 248356 h 328459"/>
              <a:gd name="connsiteX4" fmla="*/ 22578 w 841022"/>
              <a:gd name="connsiteY4" fmla="*/ 231422 h 328459"/>
              <a:gd name="connsiteX5" fmla="*/ 5644 w 841022"/>
              <a:gd name="connsiteY5" fmla="*/ 197556 h 328459"/>
              <a:gd name="connsiteX6" fmla="*/ 0 w 841022"/>
              <a:gd name="connsiteY6" fmla="*/ 152400 h 328459"/>
              <a:gd name="connsiteX7" fmla="*/ 11289 w 841022"/>
              <a:gd name="connsiteY7" fmla="*/ 90311 h 328459"/>
              <a:gd name="connsiteX8" fmla="*/ 16933 w 841022"/>
              <a:gd name="connsiteY8" fmla="*/ 73378 h 328459"/>
              <a:gd name="connsiteX9" fmla="*/ 39511 w 841022"/>
              <a:gd name="connsiteY9" fmla="*/ 39511 h 328459"/>
              <a:gd name="connsiteX10" fmla="*/ 56444 w 841022"/>
              <a:gd name="connsiteY10" fmla="*/ 33867 h 328459"/>
              <a:gd name="connsiteX11" fmla="*/ 73378 w 841022"/>
              <a:gd name="connsiteY11" fmla="*/ 22578 h 328459"/>
              <a:gd name="connsiteX12" fmla="*/ 203200 w 841022"/>
              <a:gd name="connsiteY12" fmla="*/ 22578 h 328459"/>
              <a:gd name="connsiteX13" fmla="*/ 293511 w 841022"/>
              <a:gd name="connsiteY13" fmla="*/ 28222 h 328459"/>
              <a:gd name="connsiteX14" fmla="*/ 519289 w 841022"/>
              <a:gd name="connsiteY14" fmla="*/ 22578 h 328459"/>
              <a:gd name="connsiteX15" fmla="*/ 558800 w 841022"/>
              <a:gd name="connsiteY15" fmla="*/ 16933 h 328459"/>
              <a:gd name="connsiteX16" fmla="*/ 609600 w 841022"/>
              <a:gd name="connsiteY16" fmla="*/ 11289 h 328459"/>
              <a:gd name="connsiteX17" fmla="*/ 705556 w 841022"/>
              <a:gd name="connsiteY17" fmla="*/ 0 h 328459"/>
              <a:gd name="connsiteX18" fmla="*/ 807156 w 841022"/>
              <a:gd name="connsiteY18" fmla="*/ 11289 h 328459"/>
              <a:gd name="connsiteX19" fmla="*/ 824089 w 841022"/>
              <a:gd name="connsiteY19" fmla="*/ 16933 h 328459"/>
              <a:gd name="connsiteX20" fmla="*/ 841022 w 841022"/>
              <a:gd name="connsiteY20" fmla="*/ 73378 h 328459"/>
              <a:gd name="connsiteX21" fmla="*/ 835378 w 841022"/>
              <a:gd name="connsiteY21" fmla="*/ 90311 h 328459"/>
              <a:gd name="connsiteX22" fmla="*/ 824089 w 841022"/>
              <a:gd name="connsiteY22" fmla="*/ 174978 h 328459"/>
              <a:gd name="connsiteX23" fmla="*/ 801511 w 841022"/>
              <a:gd name="connsiteY23" fmla="*/ 225778 h 328459"/>
              <a:gd name="connsiteX24" fmla="*/ 784578 w 841022"/>
              <a:gd name="connsiteY24" fmla="*/ 237067 h 328459"/>
              <a:gd name="connsiteX25" fmla="*/ 728133 w 841022"/>
              <a:gd name="connsiteY25" fmla="*/ 304800 h 328459"/>
              <a:gd name="connsiteX26" fmla="*/ 694267 w 841022"/>
              <a:gd name="connsiteY26" fmla="*/ 327378 h 328459"/>
              <a:gd name="connsiteX27" fmla="*/ 705556 w 841022"/>
              <a:gd name="connsiteY27" fmla="*/ 321733 h 32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41022" h="328459">
                <a:moveTo>
                  <a:pt x="141111" y="293511"/>
                </a:moveTo>
                <a:cubicBezTo>
                  <a:pt x="84824" y="272404"/>
                  <a:pt x="111199" y="281659"/>
                  <a:pt x="62089" y="265289"/>
                </a:cubicBezTo>
                <a:lnTo>
                  <a:pt x="45156" y="259645"/>
                </a:lnTo>
                <a:cubicBezTo>
                  <a:pt x="39511" y="255882"/>
                  <a:pt x="32460" y="253653"/>
                  <a:pt x="28222" y="248356"/>
                </a:cubicBezTo>
                <a:cubicBezTo>
                  <a:pt x="24505" y="243710"/>
                  <a:pt x="25239" y="236744"/>
                  <a:pt x="22578" y="231422"/>
                </a:cubicBezTo>
                <a:cubicBezTo>
                  <a:pt x="689" y="187644"/>
                  <a:pt x="19836" y="240128"/>
                  <a:pt x="5644" y="197556"/>
                </a:cubicBezTo>
                <a:cubicBezTo>
                  <a:pt x="3763" y="182504"/>
                  <a:pt x="0" y="167569"/>
                  <a:pt x="0" y="152400"/>
                </a:cubicBezTo>
                <a:cubicBezTo>
                  <a:pt x="0" y="136405"/>
                  <a:pt x="6348" y="107605"/>
                  <a:pt x="11289" y="90311"/>
                </a:cubicBezTo>
                <a:cubicBezTo>
                  <a:pt x="12924" y="84590"/>
                  <a:pt x="14044" y="78579"/>
                  <a:pt x="16933" y="73378"/>
                </a:cubicBezTo>
                <a:cubicBezTo>
                  <a:pt x="23522" y="61518"/>
                  <a:pt x="26639" y="43801"/>
                  <a:pt x="39511" y="39511"/>
                </a:cubicBezTo>
                <a:lnTo>
                  <a:pt x="56444" y="33867"/>
                </a:lnTo>
                <a:cubicBezTo>
                  <a:pt x="62089" y="30104"/>
                  <a:pt x="67026" y="24960"/>
                  <a:pt x="73378" y="22578"/>
                </a:cubicBezTo>
                <a:cubicBezTo>
                  <a:pt x="109824" y="8910"/>
                  <a:pt x="180536" y="21245"/>
                  <a:pt x="203200" y="22578"/>
                </a:cubicBezTo>
                <a:lnTo>
                  <a:pt x="293511" y="28222"/>
                </a:lnTo>
                <a:lnTo>
                  <a:pt x="519289" y="22578"/>
                </a:lnTo>
                <a:cubicBezTo>
                  <a:pt x="532581" y="22012"/>
                  <a:pt x="545599" y="18583"/>
                  <a:pt x="558800" y="16933"/>
                </a:cubicBezTo>
                <a:cubicBezTo>
                  <a:pt x="575706" y="14820"/>
                  <a:pt x="592694" y="13402"/>
                  <a:pt x="609600" y="11289"/>
                </a:cubicBezTo>
                <a:cubicBezTo>
                  <a:pt x="709451" y="-1191"/>
                  <a:pt x="576718" y="12885"/>
                  <a:pt x="705556" y="0"/>
                </a:cubicBezTo>
                <a:cubicBezTo>
                  <a:pt x="740175" y="2885"/>
                  <a:pt x="773430" y="3795"/>
                  <a:pt x="807156" y="11289"/>
                </a:cubicBezTo>
                <a:cubicBezTo>
                  <a:pt x="812964" y="12580"/>
                  <a:pt x="818445" y="15052"/>
                  <a:pt x="824089" y="16933"/>
                </a:cubicBezTo>
                <a:cubicBezTo>
                  <a:pt x="839390" y="39886"/>
                  <a:pt x="841022" y="37056"/>
                  <a:pt x="841022" y="73378"/>
                </a:cubicBezTo>
                <a:cubicBezTo>
                  <a:pt x="841022" y="79328"/>
                  <a:pt x="837259" y="84667"/>
                  <a:pt x="835378" y="90311"/>
                </a:cubicBezTo>
                <a:cubicBezTo>
                  <a:pt x="832660" y="117486"/>
                  <a:pt x="831472" y="147908"/>
                  <a:pt x="824089" y="174978"/>
                </a:cubicBezTo>
                <a:cubicBezTo>
                  <a:pt x="819897" y="190349"/>
                  <a:pt x="814132" y="213157"/>
                  <a:pt x="801511" y="225778"/>
                </a:cubicBezTo>
                <a:cubicBezTo>
                  <a:pt x="796714" y="230575"/>
                  <a:pt x="790222" y="233304"/>
                  <a:pt x="784578" y="237067"/>
                </a:cubicBezTo>
                <a:cubicBezTo>
                  <a:pt x="767918" y="262057"/>
                  <a:pt x="754209" y="287415"/>
                  <a:pt x="728133" y="304800"/>
                </a:cubicBezTo>
                <a:cubicBezTo>
                  <a:pt x="716844" y="312326"/>
                  <a:pt x="682132" y="333446"/>
                  <a:pt x="694267" y="327378"/>
                </a:cubicBezTo>
                <a:lnTo>
                  <a:pt x="705556" y="321733"/>
                </a:lnTo>
              </a:path>
            </a:pathLst>
          </a:custGeom>
          <a:noFill/>
          <a:ln>
            <a:solidFill>
              <a:srgbClr val="FF0000"/>
            </a:solidFill>
          </a:ln>
          <a:effectLst>
            <a:glow rad="127000">
              <a:srgbClr val="FF0000">
                <a:alpha val="49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>
            <a:extLst>
              <a:ext uri="{FF2B5EF4-FFF2-40B4-BE49-F238E27FC236}">
                <a16:creationId xmlns:a16="http://schemas.microsoft.com/office/drawing/2014/main" id="{FA4C8919-7C4E-CB4A-801A-E8CBAB9F2B0F}"/>
              </a:ext>
            </a:extLst>
          </p:cNvPr>
          <p:cNvSpPr/>
          <p:nvPr/>
        </p:nvSpPr>
        <p:spPr>
          <a:xfrm>
            <a:off x="5161698" y="3038136"/>
            <a:ext cx="1565705" cy="1766711"/>
          </a:xfrm>
          <a:custGeom>
            <a:avLst/>
            <a:gdLst>
              <a:gd name="connsiteX0" fmla="*/ 598311 w 1565705"/>
              <a:gd name="connsiteY0" fmla="*/ 16934 h 1766711"/>
              <a:gd name="connsiteX1" fmla="*/ 570089 w 1565705"/>
              <a:gd name="connsiteY1" fmla="*/ 33867 h 1766711"/>
              <a:gd name="connsiteX2" fmla="*/ 553155 w 1565705"/>
              <a:gd name="connsiteY2" fmla="*/ 45156 h 1766711"/>
              <a:gd name="connsiteX3" fmla="*/ 502355 w 1565705"/>
              <a:gd name="connsiteY3" fmla="*/ 62089 h 1766711"/>
              <a:gd name="connsiteX4" fmla="*/ 485422 w 1565705"/>
              <a:gd name="connsiteY4" fmla="*/ 67734 h 1766711"/>
              <a:gd name="connsiteX5" fmla="*/ 451555 w 1565705"/>
              <a:gd name="connsiteY5" fmla="*/ 90311 h 1766711"/>
              <a:gd name="connsiteX6" fmla="*/ 434622 w 1565705"/>
              <a:gd name="connsiteY6" fmla="*/ 101600 h 1766711"/>
              <a:gd name="connsiteX7" fmla="*/ 400755 w 1565705"/>
              <a:gd name="connsiteY7" fmla="*/ 129823 h 1766711"/>
              <a:gd name="connsiteX8" fmla="*/ 389467 w 1565705"/>
              <a:gd name="connsiteY8" fmla="*/ 146756 h 1766711"/>
              <a:gd name="connsiteX9" fmla="*/ 355600 w 1565705"/>
              <a:gd name="connsiteY9" fmla="*/ 174978 h 1766711"/>
              <a:gd name="connsiteX10" fmla="*/ 333022 w 1565705"/>
              <a:gd name="connsiteY10" fmla="*/ 208845 h 1766711"/>
              <a:gd name="connsiteX11" fmla="*/ 321733 w 1565705"/>
              <a:gd name="connsiteY11" fmla="*/ 225778 h 1766711"/>
              <a:gd name="connsiteX12" fmla="*/ 310444 w 1565705"/>
              <a:gd name="connsiteY12" fmla="*/ 242711 h 1766711"/>
              <a:gd name="connsiteX13" fmla="*/ 293511 w 1565705"/>
              <a:gd name="connsiteY13" fmla="*/ 259645 h 1766711"/>
              <a:gd name="connsiteX14" fmla="*/ 270933 w 1565705"/>
              <a:gd name="connsiteY14" fmla="*/ 293511 h 1766711"/>
              <a:gd name="connsiteX15" fmla="*/ 248355 w 1565705"/>
              <a:gd name="connsiteY15" fmla="*/ 327378 h 1766711"/>
              <a:gd name="connsiteX16" fmla="*/ 237067 w 1565705"/>
              <a:gd name="connsiteY16" fmla="*/ 344311 h 1766711"/>
              <a:gd name="connsiteX17" fmla="*/ 203200 w 1565705"/>
              <a:gd name="connsiteY17" fmla="*/ 372534 h 1766711"/>
              <a:gd name="connsiteX18" fmla="*/ 174978 w 1565705"/>
              <a:gd name="connsiteY18" fmla="*/ 406400 h 1766711"/>
              <a:gd name="connsiteX19" fmla="*/ 158044 w 1565705"/>
              <a:gd name="connsiteY19" fmla="*/ 417689 h 1766711"/>
              <a:gd name="connsiteX20" fmla="*/ 135467 w 1565705"/>
              <a:gd name="connsiteY20" fmla="*/ 451556 h 1766711"/>
              <a:gd name="connsiteX21" fmla="*/ 124178 w 1565705"/>
              <a:gd name="connsiteY21" fmla="*/ 468489 h 1766711"/>
              <a:gd name="connsiteX22" fmla="*/ 107244 w 1565705"/>
              <a:gd name="connsiteY22" fmla="*/ 485423 h 1766711"/>
              <a:gd name="connsiteX23" fmla="*/ 84667 w 1565705"/>
              <a:gd name="connsiteY23" fmla="*/ 519289 h 1766711"/>
              <a:gd name="connsiteX24" fmla="*/ 79022 w 1565705"/>
              <a:gd name="connsiteY24" fmla="*/ 536223 h 1766711"/>
              <a:gd name="connsiteX25" fmla="*/ 62089 w 1565705"/>
              <a:gd name="connsiteY25" fmla="*/ 553156 h 1766711"/>
              <a:gd name="connsiteX26" fmla="*/ 45155 w 1565705"/>
              <a:gd name="connsiteY26" fmla="*/ 587023 h 1766711"/>
              <a:gd name="connsiteX27" fmla="*/ 33867 w 1565705"/>
              <a:gd name="connsiteY27" fmla="*/ 620889 h 1766711"/>
              <a:gd name="connsiteX28" fmla="*/ 22578 w 1565705"/>
              <a:gd name="connsiteY28" fmla="*/ 654756 h 1766711"/>
              <a:gd name="connsiteX29" fmla="*/ 11289 w 1565705"/>
              <a:gd name="connsiteY29" fmla="*/ 688623 h 1766711"/>
              <a:gd name="connsiteX30" fmla="*/ 0 w 1565705"/>
              <a:gd name="connsiteY30" fmla="*/ 773289 h 1766711"/>
              <a:gd name="connsiteX31" fmla="*/ 11289 w 1565705"/>
              <a:gd name="connsiteY31" fmla="*/ 1032934 h 1766711"/>
              <a:gd name="connsiteX32" fmla="*/ 28222 w 1565705"/>
              <a:gd name="connsiteY32" fmla="*/ 1106311 h 1766711"/>
              <a:gd name="connsiteX33" fmla="*/ 33867 w 1565705"/>
              <a:gd name="connsiteY33" fmla="*/ 1123245 h 1766711"/>
              <a:gd name="connsiteX34" fmla="*/ 45155 w 1565705"/>
              <a:gd name="connsiteY34" fmla="*/ 1168400 h 1766711"/>
              <a:gd name="connsiteX35" fmla="*/ 62089 w 1565705"/>
              <a:gd name="connsiteY35" fmla="*/ 1219200 h 1766711"/>
              <a:gd name="connsiteX36" fmla="*/ 79022 w 1565705"/>
              <a:gd name="connsiteY36" fmla="*/ 1270000 h 1766711"/>
              <a:gd name="connsiteX37" fmla="*/ 84667 w 1565705"/>
              <a:gd name="connsiteY37" fmla="*/ 1286934 h 1766711"/>
              <a:gd name="connsiteX38" fmla="*/ 90311 w 1565705"/>
              <a:gd name="connsiteY38" fmla="*/ 1303867 h 1766711"/>
              <a:gd name="connsiteX39" fmla="*/ 124178 w 1565705"/>
              <a:gd name="connsiteY39" fmla="*/ 1354667 h 1766711"/>
              <a:gd name="connsiteX40" fmla="*/ 135467 w 1565705"/>
              <a:gd name="connsiteY40" fmla="*/ 1371600 h 1766711"/>
              <a:gd name="connsiteX41" fmla="*/ 146755 w 1565705"/>
              <a:gd name="connsiteY41" fmla="*/ 1388534 h 1766711"/>
              <a:gd name="connsiteX42" fmla="*/ 174978 w 1565705"/>
              <a:gd name="connsiteY42" fmla="*/ 1422400 h 1766711"/>
              <a:gd name="connsiteX43" fmla="*/ 208844 w 1565705"/>
              <a:gd name="connsiteY43" fmla="*/ 1456267 h 1766711"/>
              <a:gd name="connsiteX44" fmla="*/ 248355 w 1565705"/>
              <a:gd name="connsiteY44" fmla="*/ 1507067 h 1766711"/>
              <a:gd name="connsiteX45" fmla="*/ 270933 w 1565705"/>
              <a:gd name="connsiteY45" fmla="*/ 1540934 h 1766711"/>
              <a:gd name="connsiteX46" fmla="*/ 293511 w 1565705"/>
              <a:gd name="connsiteY46" fmla="*/ 1574800 h 1766711"/>
              <a:gd name="connsiteX47" fmla="*/ 304800 w 1565705"/>
              <a:gd name="connsiteY47" fmla="*/ 1591734 h 1766711"/>
              <a:gd name="connsiteX48" fmla="*/ 321733 w 1565705"/>
              <a:gd name="connsiteY48" fmla="*/ 1608667 h 1766711"/>
              <a:gd name="connsiteX49" fmla="*/ 333022 w 1565705"/>
              <a:gd name="connsiteY49" fmla="*/ 1625600 h 1766711"/>
              <a:gd name="connsiteX50" fmla="*/ 349955 w 1565705"/>
              <a:gd name="connsiteY50" fmla="*/ 1636889 h 1766711"/>
              <a:gd name="connsiteX51" fmla="*/ 366889 w 1565705"/>
              <a:gd name="connsiteY51" fmla="*/ 1653823 h 1766711"/>
              <a:gd name="connsiteX52" fmla="*/ 383822 w 1565705"/>
              <a:gd name="connsiteY52" fmla="*/ 1665111 h 1766711"/>
              <a:gd name="connsiteX53" fmla="*/ 400755 w 1565705"/>
              <a:gd name="connsiteY53" fmla="*/ 1682045 h 1766711"/>
              <a:gd name="connsiteX54" fmla="*/ 434622 w 1565705"/>
              <a:gd name="connsiteY54" fmla="*/ 1698978 h 1766711"/>
              <a:gd name="connsiteX55" fmla="*/ 451555 w 1565705"/>
              <a:gd name="connsiteY55" fmla="*/ 1710267 h 1766711"/>
              <a:gd name="connsiteX56" fmla="*/ 485422 w 1565705"/>
              <a:gd name="connsiteY56" fmla="*/ 1721556 h 1766711"/>
              <a:gd name="connsiteX57" fmla="*/ 502355 w 1565705"/>
              <a:gd name="connsiteY57" fmla="*/ 1727200 h 1766711"/>
              <a:gd name="connsiteX58" fmla="*/ 592667 w 1565705"/>
              <a:gd name="connsiteY58" fmla="*/ 1744134 h 1766711"/>
              <a:gd name="connsiteX59" fmla="*/ 643467 w 1565705"/>
              <a:gd name="connsiteY59" fmla="*/ 1749778 h 1766711"/>
              <a:gd name="connsiteX60" fmla="*/ 716844 w 1565705"/>
              <a:gd name="connsiteY60" fmla="*/ 1755423 h 1766711"/>
              <a:gd name="connsiteX61" fmla="*/ 756355 w 1565705"/>
              <a:gd name="connsiteY61" fmla="*/ 1761067 h 1766711"/>
              <a:gd name="connsiteX62" fmla="*/ 829733 w 1565705"/>
              <a:gd name="connsiteY62" fmla="*/ 1766711 h 1766711"/>
              <a:gd name="connsiteX63" fmla="*/ 999067 w 1565705"/>
              <a:gd name="connsiteY63" fmla="*/ 1761067 h 1766711"/>
              <a:gd name="connsiteX64" fmla="*/ 1061155 w 1565705"/>
              <a:gd name="connsiteY64" fmla="*/ 1744134 h 1766711"/>
              <a:gd name="connsiteX65" fmla="*/ 1095022 w 1565705"/>
              <a:gd name="connsiteY65" fmla="*/ 1732845 h 1766711"/>
              <a:gd name="connsiteX66" fmla="*/ 1111955 w 1565705"/>
              <a:gd name="connsiteY66" fmla="*/ 1727200 h 1766711"/>
              <a:gd name="connsiteX67" fmla="*/ 1151467 w 1565705"/>
              <a:gd name="connsiteY67" fmla="*/ 1715911 h 1766711"/>
              <a:gd name="connsiteX68" fmla="*/ 1168400 w 1565705"/>
              <a:gd name="connsiteY68" fmla="*/ 1704623 h 1766711"/>
              <a:gd name="connsiteX69" fmla="*/ 1185333 w 1565705"/>
              <a:gd name="connsiteY69" fmla="*/ 1698978 h 1766711"/>
              <a:gd name="connsiteX70" fmla="*/ 1219200 w 1565705"/>
              <a:gd name="connsiteY70" fmla="*/ 1670756 h 1766711"/>
              <a:gd name="connsiteX71" fmla="*/ 1236133 w 1565705"/>
              <a:gd name="connsiteY71" fmla="*/ 1665111 h 1766711"/>
              <a:gd name="connsiteX72" fmla="*/ 1258711 w 1565705"/>
              <a:gd name="connsiteY72" fmla="*/ 1631245 h 1766711"/>
              <a:gd name="connsiteX73" fmla="*/ 1270000 w 1565705"/>
              <a:gd name="connsiteY73" fmla="*/ 1614311 h 1766711"/>
              <a:gd name="connsiteX74" fmla="*/ 1298222 w 1565705"/>
              <a:gd name="connsiteY74" fmla="*/ 1563511 h 1766711"/>
              <a:gd name="connsiteX75" fmla="*/ 1309511 w 1565705"/>
              <a:gd name="connsiteY75" fmla="*/ 1546578 h 1766711"/>
              <a:gd name="connsiteX76" fmla="*/ 1326444 w 1565705"/>
              <a:gd name="connsiteY76" fmla="*/ 1512711 h 1766711"/>
              <a:gd name="connsiteX77" fmla="*/ 1332089 w 1565705"/>
              <a:gd name="connsiteY77" fmla="*/ 1495778 h 1766711"/>
              <a:gd name="connsiteX78" fmla="*/ 1354667 w 1565705"/>
              <a:gd name="connsiteY78" fmla="*/ 1461911 h 1766711"/>
              <a:gd name="connsiteX79" fmla="*/ 1382889 w 1565705"/>
              <a:gd name="connsiteY79" fmla="*/ 1411111 h 1766711"/>
              <a:gd name="connsiteX80" fmla="*/ 1439333 w 1565705"/>
              <a:gd name="connsiteY80" fmla="*/ 1326445 h 1766711"/>
              <a:gd name="connsiteX81" fmla="*/ 1473200 w 1565705"/>
              <a:gd name="connsiteY81" fmla="*/ 1275645 h 1766711"/>
              <a:gd name="connsiteX82" fmla="*/ 1484489 w 1565705"/>
              <a:gd name="connsiteY82" fmla="*/ 1258711 h 1766711"/>
              <a:gd name="connsiteX83" fmla="*/ 1490133 w 1565705"/>
              <a:gd name="connsiteY83" fmla="*/ 1241778 h 1766711"/>
              <a:gd name="connsiteX84" fmla="*/ 1512711 w 1565705"/>
              <a:gd name="connsiteY84" fmla="*/ 1207911 h 1766711"/>
              <a:gd name="connsiteX85" fmla="*/ 1529644 w 1565705"/>
              <a:gd name="connsiteY85" fmla="*/ 1174045 h 1766711"/>
              <a:gd name="connsiteX86" fmla="*/ 1540933 w 1565705"/>
              <a:gd name="connsiteY86" fmla="*/ 1140178 h 1766711"/>
              <a:gd name="connsiteX87" fmla="*/ 1546578 w 1565705"/>
              <a:gd name="connsiteY87" fmla="*/ 1123245 h 1766711"/>
              <a:gd name="connsiteX88" fmla="*/ 1552222 w 1565705"/>
              <a:gd name="connsiteY88" fmla="*/ 1106311 h 1766711"/>
              <a:gd name="connsiteX89" fmla="*/ 1557867 w 1565705"/>
              <a:gd name="connsiteY89" fmla="*/ 1089378 h 1766711"/>
              <a:gd name="connsiteX90" fmla="*/ 1557867 w 1565705"/>
              <a:gd name="connsiteY90" fmla="*/ 852311 h 1766711"/>
              <a:gd name="connsiteX91" fmla="*/ 1546578 w 1565705"/>
              <a:gd name="connsiteY91" fmla="*/ 677334 h 1766711"/>
              <a:gd name="connsiteX92" fmla="*/ 1540933 w 1565705"/>
              <a:gd name="connsiteY92" fmla="*/ 654756 h 1766711"/>
              <a:gd name="connsiteX93" fmla="*/ 1535289 w 1565705"/>
              <a:gd name="connsiteY93" fmla="*/ 620889 h 1766711"/>
              <a:gd name="connsiteX94" fmla="*/ 1524000 w 1565705"/>
              <a:gd name="connsiteY94" fmla="*/ 575734 h 1766711"/>
              <a:gd name="connsiteX95" fmla="*/ 1507067 w 1565705"/>
              <a:gd name="connsiteY95" fmla="*/ 513645 h 1766711"/>
              <a:gd name="connsiteX96" fmla="*/ 1495778 w 1565705"/>
              <a:gd name="connsiteY96" fmla="*/ 474134 h 1766711"/>
              <a:gd name="connsiteX97" fmla="*/ 1484489 w 1565705"/>
              <a:gd name="connsiteY97" fmla="*/ 457200 h 1766711"/>
              <a:gd name="connsiteX98" fmla="*/ 1473200 w 1565705"/>
              <a:gd name="connsiteY98" fmla="*/ 417689 h 1766711"/>
              <a:gd name="connsiteX99" fmla="*/ 1456267 w 1565705"/>
              <a:gd name="connsiteY99" fmla="*/ 383823 h 1766711"/>
              <a:gd name="connsiteX100" fmla="*/ 1450622 w 1565705"/>
              <a:gd name="connsiteY100" fmla="*/ 366889 h 1766711"/>
              <a:gd name="connsiteX101" fmla="*/ 1428044 w 1565705"/>
              <a:gd name="connsiteY101" fmla="*/ 333023 h 1766711"/>
              <a:gd name="connsiteX102" fmla="*/ 1405467 w 1565705"/>
              <a:gd name="connsiteY102" fmla="*/ 299156 h 1766711"/>
              <a:gd name="connsiteX103" fmla="*/ 1394178 w 1565705"/>
              <a:gd name="connsiteY103" fmla="*/ 282223 h 1766711"/>
              <a:gd name="connsiteX104" fmla="*/ 1382889 w 1565705"/>
              <a:gd name="connsiteY104" fmla="*/ 265289 h 1766711"/>
              <a:gd name="connsiteX105" fmla="*/ 1349022 w 1565705"/>
              <a:gd name="connsiteY105" fmla="*/ 231423 h 1766711"/>
              <a:gd name="connsiteX106" fmla="*/ 1320800 w 1565705"/>
              <a:gd name="connsiteY106" fmla="*/ 197556 h 1766711"/>
              <a:gd name="connsiteX107" fmla="*/ 1309511 w 1565705"/>
              <a:gd name="connsiteY107" fmla="*/ 180623 h 1766711"/>
              <a:gd name="connsiteX108" fmla="*/ 1275644 w 1565705"/>
              <a:gd name="connsiteY108" fmla="*/ 146756 h 1766711"/>
              <a:gd name="connsiteX109" fmla="*/ 1264355 w 1565705"/>
              <a:gd name="connsiteY109" fmla="*/ 129823 h 1766711"/>
              <a:gd name="connsiteX110" fmla="*/ 1230489 w 1565705"/>
              <a:gd name="connsiteY110" fmla="*/ 95956 h 1766711"/>
              <a:gd name="connsiteX111" fmla="*/ 1213555 w 1565705"/>
              <a:gd name="connsiteY111" fmla="*/ 79023 h 1766711"/>
              <a:gd name="connsiteX112" fmla="*/ 1179689 w 1565705"/>
              <a:gd name="connsiteY112" fmla="*/ 56445 h 1766711"/>
              <a:gd name="connsiteX113" fmla="*/ 1162755 w 1565705"/>
              <a:gd name="connsiteY113" fmla="*/ 39511 h 1766711"/>
              <a:gd name="connsiteX114" fmla="*/ 1128889 w 1565705"/>
              <a:gd name="connsiteY114" fmla="*/ 16934 h 1766711"/>
              <a:gd name="connsiteX115" fmla="*/ 1106311 w 1565705"/>
              <a:gd name="connsiteY115" fmla="*/ 0 h 176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1565705" h="1766711">
                <a:moveTo>
                  <a:pt x="598311" y="16934"/>
                </a:moveTo>
                <a:cubicBezTo>
                  <a:pt x="588904" y="22578"/>
                  <a:pt x="579392" y="28053"/>
                  <a:pt x="570089" y="33867"/>
                </a:cubicBezTo>
                <a:cubicBezTo>
                  <a:pt x="564336" y="37462"/>
                  <a:pt x="559354" y="42401"/>
                  <a:pt x="553155" y="45156"/>
                </a:cubicBezTo>
                <a:cubicBezTo>
                  <a:pt x="553132" y="45166"/>
                  <a:pt x="510833" y="59263"/>
                  <a:pt x="502355" y="62089"/>
                </a:cubicBezTo>
                <a:cubicBezTo>
                  <a:pt x="496711" y="63970"/>
                  <a:pt x="490373" y="64434"/>
                  <a:pt x="485422" y="67734"/>
                </a:cubicBezTo>
                <a:lnTo>
                  <a:pt x="451555" y="90311"/>
                </a:lnTo>
                <a:cubicBezTo>
                  <a:pt x="445911" y="94074"/>
                  <a:pt x="439419" y="96803"/>
                  <a:pt x="434622" y="101600"/>
                </a:cubicBezTo>
                <a:cubicBezTo>
                  <a:pt x="412892" y="123331"/>
                  <a:pt x="424331" y="114106"/>
                  <a:pt x="400755" y="129823"/>
                </a:cubicBezTo>
                <a:cubicBezTo>
                  <a:pt x="396992" y="135467"/>
                  <a:pt x="394264" y="141959"/>
                  <a:pt x="389467" y="146756"/>
                </a:cubicBezTo>
                <a:cubicBezTo>
                  <a:pt x="356853" y="179370"/>
                  <a:pt x="387965" y="133366"/>
                  <a:pt x="355600" y="174978"/>
                </a:cubicBezTo>
                <a:cubicBezTo>
                  <a:pt x="347270" y="185688"/>
                  <a:pt x="340548" y="197556"/>
                  <a:pt x="333022" y="208845"/>
                </a:cubicBezTo>
                <a:lnTo>
                  <a:pt x="321733" y="225778"/>
                </a:lnTo>
                <a:cubicBezTo>
                  <a:pt x="317970" y="231422"/>
                  <a:pt x="315241" y="237914"/>
                  <a:pt x="310444" y="242711"/>
                </a:cubicBezTo>
                <a:lnTo>
                  <a:pt x="293511" y="259645"/>
                </a:lnTo>
                <a:cubicBezTo>
                  <a:pt x="282717" y="292030"/>
                  <a:pt x="295598" y="261800"/>
                  <a:pt x="270933" y="293511"/>
                </a:cubicBezTo>
                <a:cubicBezTo>
                  <a:pt x="262603" y="304221"/>
                  <a:pt x="255881" y="316089"/>
                  <a:pt x="248355" y="327378"/>
                </a:cubicBezTo>
                <a:cubicBezTo>
                  <a:pt x="244592" y="333022"/>
                  <a:pt x="241864" y="339514"/>
                  <a:pt x="237067" y="344311"/>
                </a:cubicBezTo>
                <a:cubicBezTo>
                  <a:pt x="215336" y="366042"/>
                  <a:pt x="226775" y="356817"/>
                  <a:pt x="203200" y="372534"/>
                </a:cubicBezTo>
                <a:cubicBezTo>
                  <a:pt x="192100" y="389183"/>
                  <a:pt x="191275" y="392820"/>
                  <a:pt x="174978" y="406400"/>
                </a:cubicBezTo>
                <a:cubicBezTo>
                  <a:pt x="169766" y="410743"/>
                  <a:pt x="163689" y="413926"/>
                  <a:pt x="158044" y="417689"/>
                </a:cubicBezTo>
                <a:lnTo>
                  <a:pt x="135467" y="451556"/>
                </a:lnTo>
                <a:cubicBezTo>
                  <a:pt x="131704" y="457200"/>
                  <a:pt x="128975" y="463692"/>
                  <a:pt x="124178" y="468489"/>
                </a:cubicBezTo>
                <a:cubicBezTo>
                  <a:pt x="118533" y="474134"/>
                  <a:pt x="112145" y="479122"/>
                  <a:pt x="107244" y="485423"/>
                </a:cubicBezTo>
                <a:cubicBezTo>
                  <a:pt x="98915" y="496132"/>
                  <a:pt x="88958" y="506418"/>
                  <a:pt x="84667" y="519289"/>
                </a:cubicBezTo>
                <a:cubicBezTo>
                  <a:pt x="82785" y="524934"/>
                  <a:pt x="82322" y="531272"/>
                  <a:pt x="79022" y="536223"/>
                </a:cubicBezTo>
                <a:cubicBezTo>
                  <a:pt x="74594" y="542865"/>
                  <a:pt x="67733" y="547512"/>
                  <a:pt x="62089" y="553156"/>
                </a:cubicBezTo>
                <a:cubicBezTo>
                  <a:pt x="41495" y="614929"/>
                  <a:pt x="74343" y="521349"/>
                  <a:pt x="45155" y="587023"/>
                </a:cubicBezTo>
                <a:cubicBezTo>
                  <a:pt x="40322" y="597897"/>
                  <a:pt x="37630" y="609600"/>
                  <a:pt x="33867" y="620889"/>
                </a:cubicBezTo>
                <a:lnTo>
                  <a:pt x="22578" y="654756"/>
                </a:lnTo>
                <a:cubicBezTo>
                  <a:pt x="22574" y="654767"/>
                  <a:pt x="11291" y="688612"/>
                  <a:pt x="11289" y="688623"/>
                </a:cubicBezTo>
                <a:cubicBezTo>
                  <a:pt x="2843" y="739295"/>
                  <a:pt x="6908" y="711115"/>
                  <a:pt x="0" y="773289"/>
                </a:cubicBezTo>
                <a:cubicBezTo>
                  <a:pt x="2150" y="848542"/>
                  <a:pt x="968" y="950371"/>
                  <a:pt x="11289" y="1032934"/>
                </a:cubicBezTo>
                <a:cubicBezTo>
                  <a:pt x="13080" y="1047266"/>
                  <a:pt x="25757" y="1098916"/>
                  <a:pt x="28222" y="1106311"/>
                </a:cubicBezTo>
                <a:cubicBezTo>
                  <a:pt x="30104" y="1111956"/>
                  <a:pt x="32301" y="1117505"/>
                  <a:pt x="33867" y="1123245"/>
                </a:cubicBezTo>
                <a:cubicBezTo>
                  <a:pt x="37949" y="1138213"/>
                  <a:pt x="40249" y="1153681"/>
                  <a:pt x="45155" y="1168400"/>
                </a:cubicBezTo>
                <a:lnTo>
                  <a:pt x="62089" y="1219200"/>
                </a:lnTo>
                <a:lnTo>
                  <a:pt x="79022" y="1270000"/>
                </a:lnTo>
                <a:lnTo>
                  <a:pt x="84667" y="1286934"/>
                </a:lnTo>
                <a:cubicBezTo>
                  <a:pt x="86548" y="1292578"/>
                  <a:pt x="87011" y="1298917"/>
                  <a:pt x="90311" y="1303867"/>
                </a:cubicBezTo>
                <a:lnTo>
                  <a:pt x="124178" y="1354667"/>
                </a:lnTo>
                <a:lnTo>
                  <a:pt x="135467" y="1371600"/>
                </a:lnTo>
                <a:cubicBezTo>
                  <a:pt x="139230" y="1377245"/>
                  <a:pt x="141958" y="1383737"/>
                  <a:pt x="146755" y="1388534"/>
                </a:cubicBezTo>
                <a:cubicBezTo>
                  <a:pt x="223929" y="1465703"/>
                  <a:pt x="112145" y="1351712"/>
                  <a:pt x="174978" y="1422400"/>
                </a:cubicBezTo>
                <a:cubicBezTo>
                  <a:pt x="185584" y="1434332"/>
                  <a:pt x="199988" y="1442983"/>
                  <a:pt x="208844" y="1456267"/>
                </a:cubicBezTo>
                <a:cubicBezTo>
                  <a:pt x="235850" y="1496776"/>
                  <a:pt x="221828" y="1480540"/>
                  <a:pt x="248355" y="1507067"/>
                </a:cubicBezTo>
                <a:cubicBezTo>
                  <a:pt x="259151" y="1539450"/>
                  <a:pt x="246270" y="1509224"/>
                  <a:pt x="270933" y="1540934"/>
                </a:cubicBezTo>
                <a:cubicBezTo>
                  <a:pt x="279263" y="1551643"/>
                  <a:pt x="285985" y="1563511"/>
                  <a:pt x="293511" y="1574800"/>
                </a:cubicBezTo>
                <a:cubicBezTo>
                  <a:pt x="297274" y="1580445"/>
                  <a:pt x="300003" y="1586937"/>
                  <a:pt x="304800" y="1591734"/>
                </a:cubicBezTo>
                <a:cubicBezTo>
                  <a:pt x="310444" y="1597378"/>
                  <a:pt x="316623" y="1602535"/>
                  <a:pt x="321733" y="1608667"/>
                </a:cubicBezTo>
                <a:cubicBezTo>
                  <a:pt x="326076" y="1613878"/>
                  <a:pt x="328225" y="1620803"/>
                  <a:pt x="333022" y="1625600"/>
                </a:cubicBezTo>
                <a:cubicBezTo>
                  <a:pt x="337819" y="1630397"/>
                  <a:pt x="344744" y="1632546"/>
                  <a:pt x="349955" y="1636889"/>
                </a:cubicBezTo>
                <a:cubicBezTo>
                  <a:pt x="356087" y="1641999"/>
                  <a:pt x="360756" y="1648713"/>
                  <a:pt x="366889" y="1653823"/>
                </a:cubicBezTo>
                <a:cubicBezTo>
                  <a:pt x="372100" y="1658166"/>
                  <a:pt x="378611" y="1660768"/>
                  <a:pt x="383822" y="1665111"/>
                </a:cubicBezTo>
                <a:cubicBezTo>
                  <a:pt x="389954" y="1670221"/>
                  <a:pt x="394623" y="1676935"/>
                  <a:pt x="400755" y="1682045"/>
                </a:cubicBezTo>
                <a:cubicBezTo>
                  <a:pt x="415344" y="1694202"/>
                  <a:pt x="417652" y="1693322"/>
                  <a:pt x="434622" y="1698978"/>
                </a:cubicBezTo>
                <a:cubicBezTo>
                  <a:pt x="440266" y="1702741"/>
                  <a:pt x="445356" y="1707512"/>
                  <a:pt x="451555" y="1710267"/>
                </a:cubicBezTo>
                <a:cubicBezTo>
                  <a:pt x="462429" y="1715100"/>
                  <a:pt x="474133" y="1717793"/>
                  <a:pt x="485422" y="1721556"/>
                </a:cubicBezTo>
                <a:cubicBezTo>
                  <a:pt x="491066" y="1723437"/>
                  <a:pt x="496583" y="1725757"/>
                  <a:pt x="502355" y="1727200"/>
                </a:cubicBezTo>
                <a:cubicBezTo>
                  <a:pt x="536920" y="1735842"/>
                  <a:pt x="547433" y="1739108"/>
                  <a:pt x="592667" y="1744134"/>
                </a:cubicBezTo>
                <a:cubicBezTo>
                  <a:pt x="609600" y="1746015"/>
                  <a:pt x="626499" y="1748235"/>
                  <a:pt x="643467" y="1749778"/>
                </a:cubicBezTo>
                <a:cubicBezTo>
                  <a:pt x="667898" y="1751999"/>
                  <a:pt x="692434" y="1752982"/>
                  <a:pt x="716844" y="1755423"/>
                </a:cubicBezTo>
                <a:cubicBezTo>
                  <a:pt x="730082" y="1756747"/>
                  <a:pt x="743117" y="1759743"/>
                  <a:pt x="756355" y="1761067"/>
                </a:cubicBezTo>
                <a:cubicBezTo>
                  <a:pt x="780765" y="1763508"/>
                  <a:pt x="805274" y="1764830"/>
                  <a:pt x="829733" y="1766711"/>
                </a:cubicBezTo>
                <a:cubicBezTo>
                  <a:pt x="886178" y="1764830"/>
                  <a:pt x="942683" y="1764289"/>
                  <a:pt x="999067" y="1761067"/>
                </a:cubicBezTo>
                <a:cubicBezTo>
                  <a:pt x="1018327" y="1759967"/>
                  <a:pt x="1043777" y="1749927"/>
                  <a:pt x="1061155" y="1744134"/>
                </a:cubicBezTo>
                <a:lnTo>
                  <a:pt x="1095022" y="1732845"/>
                </a:lnTo>
                <a:cubicBezTo>
                  <a:pt x="1100666" y="1730963"/>
                  <a:pt x="1106183" y="1728643"/>
                  <a:pt x="1111955" y="1727200"/>
                </a:cubicBezTo>
                <a:cubicBezTo>
                  <a:pt x="1119195" y="1725390"/>
                  <a:pt x="1143365" y="1719962"/>
                  <a:pt x="1151467" y="1715911"/>
                </a:cubicBezTo>
                <a:cubicBezTo>
                  <a:pt x="1157534" y="1712877"/>
                  <a:pt x="1162333" y="1707657"/>
                  <a:pt x="1168400" y="1704623"/>
                </a:cubicBezTo>
                <a:cubicBezTo>
                  <a:pt x="1173722" y="1701962"/>
                  <a:pt x="1180011" y="1701639"/>
                  <a:pt x="1185333" y="1698978"/>
                </a:cubicBezTo>
                <a:cubicBezTo>
                  <a:pt x="1222271" y="1680508"/>
                  <a:pt x="1181747" y="1695725"/>
                  <a:pt x="1219200" y="1670756"/>
                </a:cubicBezTo>
                <a:cubicBezTo>
                  <a:pt x="1224150" y="1667456"/>
                  <a:pt x="1230489" y="1666993"/>
                  <a:pt x="1236133" y="1665111"/>
                </a:cubicBezTo>
                <a:lnTo>
                  <a:pt x="1258711" y="1631245"/>
                </a:lnTo>
                <a:lnTo>
                  <a:pt x="1270000" y="1614311"/>
                </a:lnTo>
                <a:cubicBezTo>
                  <a:pt x="1279934" y="1584507"/>
                  <a:pt x="1272344" y="1602328"/>
                  <a:pt x="1298222" y="1563511"/>
                </a:cubicBezTo>
                <a:lnTo>
                  <a:pt x="1309511" y="1546578"/>
                </a:lnTo>
                <a:cubicBezTo>
                  <a:pt x="1323695" y="1504024"/>
                  <a:pt x="1304563" y="1556471"/>
                  <a:pt x="1326444" y="1512711"/>
                </a:cubicBezTo>
                <a:cubicBezTo>
                  <a:pt x="1329105" y="1507389"/>
                  <a:pt x="1329199" y="1500979"/>
                  <a:pt x="1332089" y="1495778"/>
                </a:cubicBezTo>
                <a:cubicBezTo>
                  <a:pt x="1338678" y="1483918"/>
                  <a:pt x="1354667" y="1461911"/>
                  <a:pt x="1354667" y="1461911"/>
                </a:cubicBezTo>
                <a:cubicBezTo>
                  <a:pt x="1364601" y="1432107"/>
                  <a:pt x="1357011" y="1449928"/>
                  <a:pt x="1382889" y="1411111"/>
                </a:cubicBezTo>
                <a:lnTo>
                  <a:pt x="1439333" y="1326445"/>
                </a:lnTo>
                <a:lnTo>
                  <a:pt x="1473200" y="1275645"/>
                </a:lnTo>
                <a:lnTo>
                  <a:pt x="1484489" y="1258711"/>
                </a:lnTo>
                <a:cubicBezTo>
                  <a:pt x="1486370" y="1253067"/>
                  <a:pt x="1487244" y="1246979"/>
                  <a:pt x="1490133" y="1241778"/>
                </a:cubicBezTo>
                <a:cubicBezTo>
                  <a:pt x="1496722" y="1229918"/>
                  <a:pt x="1512711" y="1207911"/>
                  <a:pt x="1512711" y="1207911"/>
                </a:cubicBezTo>
                <a:cubicBezTo>
                  <a:pt x="1533293" y="1146163"/>
                  <a:pt x="1500469" y="1239689"/>
                  <a:pt x="1529644" y="1174045"/>
                </a:cubicBezTo>
                <a:cubicBezTo>
                  <a:pt x="1534477" y="1163171"/>
                  <a:pt x="1537170" y="1151467"/>
                  <a:pt x="1540933" y="1140178"/>
                </a:cubicBezTo>
                <a:lnTo>
                  <a:pt x="1546578" y="1123245"/>
                </a:lnTo>
                <a:lnTo>
                  <a:pt x="1552222" y="1106311"/>
                </a:lnTo>
                <a:lnTo>
                  <a:pt x="1557867" y="1089378"/>
                </a:lnTo>
                <a:cubicBezTo>
                  <a:pt x="1571208" y="982644"/>
                  <a:pt x="1564972" y="1051261"/>
                  <a:pt x="1557867" y="852311"/>
                </a:cubicBezTo>
                <a:cubicBezTo>
                  <a:pt x="1556131" y="803704"/>
                  <a:pt x="1554872" y="731244"/>
                  <a:pt x="1546578" y="677334"/>
                </a:cubicBezTo>
                <a:cubicBezTo>
                  <a:pt x="1545398" y="669667"/>
                  <a:pt x="1542454" y="662363"/>
                  <a:pt x="1540933" y="654756"/>
                </a:cubicBezTo>
                <a:cubicBezTo>
                  <a:pt x="1538689" y="643534"/>
                  <a:pt x="1537687" y="632080"/>
                  <a:pt x="1535289" y="620889"/>
                </a:cubicBezTo>
                <a:cubicBezTo>
                  <a:pt x="1532038" y="605718"/>
                  <a:pt x="1527043" y="590948"/>
                  <a:pt x="1524000" y="575734"/>
                </a:cubicBezTo>
                <a:cubicBezTo>
                  <a:pt x="1504480" y="478142"/>
                  <a:pt x="1535703" y="628178"/>
                  <a:pt x="1507067" y="513645"/>
                </a:cubicBezTo>
                <a:cubicBezTo>
                  <a:pt x="1505259" y="506415"/>
                  <a:pt x="1499825" y="482229"/>
                  <a:pt x="1495778" y="474134"/>
                </a:cubicBezTo>
                <a:cubicBezTo>
                  <a:pt x="1492744" y="468066"/>
                  <a:pt x="1487523" y="463268"/>
                  <a:pt x="1484489" y="457200"/>
                </a:cubicBezTo>
                <a:cubicBezTo>
                  <a:pt x="1479975" y="448172"/>
                  <a:pt x="1475614" y="426137"/>
                  <a:pt x="1473200" y="417689"/>
                </a:cubicBezTo>
                <a:cubicBezTo>
                  <a:pt x="1463743" y="384590"/>
                  <a:pt x="1472755" y="416800"/>
                  <a:pt x="1456267" y="383823"/>
                </a:cubicBezTo>
                <a:cubicBezTo>
                  <a:pt x="1453606" y="378501"/>
                  <a:pt x="1453512" y="372090"/>
                  <a:pt x="1450622" y="366889"/>
                </a:cubicBezTo>
                <a:cubicBezTo>
                  <a:pt x="1444033" y="355029"/>
                  <a:pt x="1435570" y="344312"/>
                  <a:pt x="1428044" y="333023"/>
                </a:cubicBezTo>
                <a:lnTo>
                  <a:pt x="1405467" y="299156"/>
                </a:lnTo>
                <a:lnTo>
                  <a:pt x="1394178" y="282223"/>
                </a:lnTo>
                <a:cubicBezTo>
                  <a:pt x="1390415" y="276578"/>
                  <a:pt x="1387686" y="270086"/>
                  <a:pt x="1382889" y="265289"/>
                </a:cubicBezTo>
                <a:cubicBezTo>
                  <a:pt x="1371600" y="254000"/>
                  <a:pt x="1357878" y="244707"/>
                  <a:pt x="1349022" y="231423"/>
                </a:cubicBezTo>
                <a:cubicBezTo>
                  <a:pt x="1320997" y="189384"/>
                  <a:pt x="1357013" y="241011"/>
                  <a:pt x="1320800" y="197556"/>
                </a:cubicBezTo>
                <a:cubicBezTo>
                  <a:pt x="1316457" y="192345"/>
                  <a:pt x="1314018" y="185693"/>
                  <a:pt x="1309511" y="180623"/>
                </a:cubicBezTo>
                <a:cubicBezTo>
                  <a:pt x="1298904" y="168691"/>
                  <a:pt x="1284500" y="160040"/>
                  <a:pt x="1275644" y="146756"/>
                </a:cubicBezTo>
                <a:cubicBezTo>
                  <a:pt x="1271881" y="141112"/>
                  <a:pt x="1268862" y="134893"/>
                  <a:pt x="1264355" y="129823"/>
                </a:cubicBezTo>
                <a:cubicBezTo>
                  <a:pt x="1253749" y="117891"/>
                  <a:pt x="1241778" y="107245"/>
                  <a:pt x="1230489" y="95956"/>
                </a:cubicBezTo>
                <a:cubicBezTo>
                  <a:pt x="1224844" y="90311"/>
                  <a:pt x="1220197" y="83451"/>
                  <a:pt x="1213555" y="79023"/>
                </a:cubicBezTo>
                <a:cubicBezTo>
                  <a:pt x="1202266" y="71497"/>
                  <a:pt x="1189283" y="66039"/>
                  <a:pt x="1179689" y="56445"/>
                </a:cubicBezTo>
                <a:cubicBezTo>
                  <a:pt x="1174044" y="50800"/>
                  <a:pt x="1169056" y="44412"/>
                  <a:pt x="1162755" y="39511"/>
                </a:cubicBezTo>
                <a:cubicBezTo>
                  <a:pt x="1152046" y="31182"/>
                  <a:pt x="1140178" y="24460"/>
                  <a:pt x="1128889" y="16934"/>
                </a:cubicBezTo>
                <a:cubicBezTo>
                  <a:pt x="1109741" y="4169"/>
                  <a:pt x="1116752" y="10443"/>
                  <a:pt x="1106311" y="0"/>
                </a:cubicBezTo>
              </a:path>
            </a:pathLst>
          </a:custGeom>
          <a:noFill/>
          <a:ln>
            <a:solidFill>
              <a:srgbClr val="FF0000"/>
            </a:solidFill>
          </a:ln>
          <a:effectLst>
            <a:glow rad="127000">
              <a:srgbClr val="FF0000">
                <a:alpha val="5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B4C90700-0E65-7246-A77A-930098EBBF60}"/>
              </a:ext>
            </a:extLst>
          </p:cNvPr>
          <p:cNvSpPr/>
          <p:nvPr/>
        </p:nvSpPr>
        <p:spPr>
          <a:xfrm>
            <a:off x="5905641" y="4278207"/>
            <a:ext cx="112234" cy="112234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4F92E39-366E-2843-B16C-C520CD6B9265}"/>
              </a:ext>
            </a:extLst>
          </p:cNvPr>
          <p:cNvGrpSpPr/>
          <p:nvPr/>
        </p:nvGrpSpPr>
        <p:grpSpPr>
          <a:xfrm>
            <a:off x="2605044" y="4318416"/>
            <a:ext cx="3300597" cy="355327"/>
            <a:chOff x="2605044" y="4318416"/>
            <a:chExt cx="3300597" cy="355327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2B954CE-C8AF-1F4D-B37B-3A78F3296DA3}"/>
                </a:ext>
              </a:extLst>
            </p:cNvPr>
            <p:cNvSpPr txBox="1"/>
            <p:nvPr/>
          </p:nvSpPr>
          <p:spPr>
            <a:xfrm>
              <a:off x="2605044" y="4335189"/>
              <a:ext cx="1371082" cy="33855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Fertilized egg</a:t>
              </a: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23D6465F-BBD3-2549-8C3C-0D2BBBB2E2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82303" y="4318416"/>
              <a:ext cx="1923338" cy="19367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Freeform 63">
            <a:extLst>
              <a:ext uri="{FF2B5EF4-FFF2-40B4-BE49-F238E27FC236}">
                <a16:creationId xmlns:a16="http://schemas.microsoft.com/office/drawing/2014/main" id="{F2740282-275A-DB47-A2D1-3B5E103239F3}"/>
              </a:ext>
            </a:extLst>
          </p:cNvPr>
          <p:cNvSpPr/>
          <p:nvPr/>
        </p:nvSpPr>
        <p:spPr>
          <a:xfrm>
            <a:off x="5681351" y="1604552"/>
            <a:ext cx="46934" cy="1498600"/>
          </a:xfrm>
          <a:custGeom>
            <a:avLst/>
            <a:gdLst>
              <a:gd name="connsiteX0" fmla="*/ 25400 w 46934"/>
              <a:gd name="connsiteY0" fmla="*/ 0 h 1498600"/>
              <a:gd name="connsiteX1" fmla="*/ 25400 w 46934"/>
              <a:gd name="connsiteY1" fmla="*/ 431800 h 1498600"/>
              <a:gd name="connsiteX2" fmla="*/ 0 w 46934"/>
              <a:gd name="connsiteY2" fmla="*/ 698500 h 1498600"/>
              <a:gd name="connsiteX3" fmla="*/ 12700 w 46934"/>
              <a:gd name="connsiteY3" fmla="*/ 1498600 h 149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34" h="1498600">
                <a:moveTo>
                  <a:pt x="25400" y="0"/>
                </a:moveTo>
                <a:cubicBezTo>
                  <a:pt x="60846" y="177230"/>
                  <a:pt x="46497" y="80190"/>
                  <a:pt x="25400" y="431800"/>
                </a:cubicBezTo>
                <a:cubicBezTo>
                  <a:pt x="20051" y="520942"/>
                  <a:pt x="0" y="698500"/>
                  <a:pt x="0" y="698500"/>
                </a:cubicBezTo>
                <a:cubicBezTo>
                  <a:pt x="4445" y="965197"/>
                  <a:pt x="12700" y="1231866"/>
                  <a:pt x="12700" y="1498600"/>
                </a:cubicBezTo>
              </a:path>
            </a:pathLst>
          </a:custGeom>
          <a:noFill/>
          <a:ln>
            <a:solidFill>
              <a:srgbClr val="FF0000"/>
            </a:solidFill>
          </a:ln>
          <a:effectLst>
            <a:glow rad="127000">
              <a:srgbClr val="FF0000">
                <a:alpha val="49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>
            <a:extLst>
              <a:ext uri="{FF2B5EF4-FFF2-40B4-BE49-F238E27FC236}">
                <a16:creationId xmlns:a16="http://schemas.microsoft.com/office/drawing/2014/main" id="{9FE87ABA-9A0C-B747-917D-B4BF40584512}"/>
              </a:ext>
            </a:extLst>
          </p:cNvPr>
          <p:cNvSpPr/>
          <p:nvPr/>
        </p:nvSpPr>
        <p:spPr>
          <a:xfrm>
            <a:off x="6178670" y="1540722"/>
            <a:ext cx="46934" cy="1498600"/>
          </a:xfrm>
          <a:custGeom>
            <a:avLst/>
            <a:gdLst>
              <a:gd name="connsiteX0" fmla="*/ 25400 w 46934"/>
              <a:gd name="connsiteY0" fmla="*/ 0 h 1498600"/>
              <a:gd name="connsiteX1" fmla="*/ 25400 w 46934"/>
              <a:gd name="connsiteY1" fmla="*/ 431800 h 1498600"/>
              <a:gd name="connsiteX2" fmla="*/ 0 w 46934"/>
              <a:gd name="connsiteY2" fmla="*/ 698500 h 1498600"/>
              <a:gd name="connsiteX3" fmla="*/ 12700 w 46934"/>
              <a:gd name="connsiteY3" fmla="*/ 1498600 h 149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34" h="1498600">
                <a:moveTo>
                  <a:pt x="25400" y="0"/>
                </a:moveTo>
                <a:cubicBezTo>
                  <a:pt x="60846" y="177230"/>
                  <a:pt x="46497" y="80190"/>
                  <a:pt x="25400" y="431800"/>
                </a:cubicBezTo>
                <a:cubicBezTo>
                  <a:pt x="20051" y="520942"/>
                  <a:pt x="0" y="698500"/>
                  <a:pt x="0" y="698500"/>
                </a:cubicBezTo>
                <a:cubicBezTo>
                  <a:pt x="4445" y="965197"/>
                  <a:pt x="12700" y="1231866"/>
                  <a:pt x="12700" y="1498600"/>
                </a:cubicBezTo>
              </a:path>
            </a:pathLst>
          </a:custGeom>
          <a:noFill/>
          <a:ln>
            <a:solidFill>
              <a:srgbClr val="FF0000"/>
            </a:solidFill>
          </a:ln>
          <a:effectLst>
            <a:glow rad="127000">
              <a:srgbClr val="FF0000">
                <a:alpha val="49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B9A41E-C478-C688-E502-D99F369D5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0A48-2505-E84B-A364-A8E90E5AF1B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3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62" grpId="0"/>
      <p:bldP spid="8" grpId="0" animBg="1"/>
      <p:bldP spid="60" grpId="0"/>
      <p:bldP spid="63" grpId="0"/>
      <p:bldP spid="6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AC3E9B3-796B-1A46-93AE-A54DB91193CB}"/>
              </a:ext>
            </a:extLst>
          </p:cNvPr>
          <p:cNvGrpSpPr/>
          <p:nvPr/>
        </p:nvGrpSpPr>
        <p:grpSpPr>
          <a:xfrm>
            <a:off x="132058" y="1423876"/>
            <a:ext cx="3960151" cy="3185986"/>
            <a:chOff x="3143942" y="892831"/>
            <a:chExt cx="5856830" cy="4711886"/>
          </a:xfrm>
        </p:grpSpPr>
        <p:pic>
          <p:nvPicPr>
            <p:cNvPr id="7" name="Picture 6" descr="Shape&#10;&#10;Description automatically generated">
              <a:extLst>
                <a:ext uri="{FF2B5EF4-FFF2-40B4-BE49-F238E27FC236}">
                  <a16:creationId xmlns:a16="http://schemas.microsoft.com/office/drawing/2014/main" id="{AB99D8D7-9988-FA47-AE03-7B137FC793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43942" y="892831"/>
              <a:ext cx="5856830" cy="4711886"/>
            </a:xfrm>
            <a:prstGeom prst="rect">
              <a:avLst/>
            </a:prstGeom>
          </p:spPr>
        </p:pic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5493DAC2-9EF0-2B44-9D19-A04DB7EFB435}"/>
                </a:ext>
              </a:extLst>
            </p:cNvPr>
            <p:cNvSpPr/>
            <p:nvPr/>
          </p:nvSpPr>
          <p:spPr>
            <a:xfrm>
              <a:off x="5905641" y="4278207"/>
              <a:ext cx="112234" cy="112234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1D918980-C020-6449-BE42-3DB0AF081706}"/>
              </a:ext>
            </a:extLst>
          </p:cNvPr>
          <p:cNvSpPr txBox="1"/>
          <p:nvPr/>
        </p:nvSpPr>
        <p:spPr>
          <a:xfrm>
            <a:off x="179398" y="147168"/>
            <a:ext cx="7241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Three things happen after fertilization.</a:t>
            </a:r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E597833-205A-6844-AB9A-C404688D79A4}"/>
              </a:ext>
            </a:extLst>
          </p:cNvPr>
          <p:cNvGrpSpPr/>
          <p:nvPr/>
        </p:nvGrpSpPr>
        <p:grpSpPr>
          <a:xfrm>
            <a:off x="2010521" y="3777704"/>
            <a:ext cx="4528699" cy="2214978"/>
            <a:chOff x="-1320432" y="54741"/>
            <a:chExt cx="4528699" cy="2214978"/>
          </a:xfrm>
        </p:grpSpPr>
        <p:sp>
          <p:nvSpPr>
            <p:cNvPr id="67" name="Text Box 50">
              <a:extLst>
                <a:ext uri="{FF2B5EF4-FFF2-40B4-BE49-F238E27FC236}">
                  <a16:creationId xmlns:a16="http://schemas.microsoft.com/office/drawing/2014/main" id="{73344034-E2D9-974A-81EC-93CDCDDA4D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12776" y="1069390"/>
              <a:ext cx="3421043" cy="12003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FF0000"/>
                  </a:solidFill>
                </a:rPr>
                <a:t>Fertilized egg </a:t>
              </a:r>
              <a:r>
                <a:rPr lang="en-US" sz="2400" dirty="0">
                  <a:solidFill>
                    <a:srgbClr val="FF0000"/>
                  </a:solidFill>
                </a:rPr>
                <a:t>develops into embryo (baby plant!) inside the seed.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B9852E7-AE07-244E-84E8-D8532BCE2F89}"/>
                </a:ext>
              </a:extLst>
            </p:cNvPr>
            <p:cNvCxnSpPr>
              <a:cxnSpLocks/>
              <a:endCxn id="2" idx="3"/>
            </p:cNvCxnSpPr>
            <p:nvPr/>
          </p:nvCxnSpPr>
          <p:spPr>
            <a:xfrm flipH="1" flipV="1">
              <a:off x="-1320432" y="54741"/>
              <a:ext cx="1291777" cy="1245325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8F067D2-37E1-ED4C-88EA-4F9B183865D1}"/>
              </a:ext>
            </a:extLst>
          </p:cNvPr>
          <p:cNvGrpSpPr/>
          <p:nvPr/>
        </p:nvGrpSpPr>
        <p:grpSpPr>
          <a:xfrm>
            <a:off x="2260242" y="3002387"/>
            <a:ext cx="3422511" cy="1569660"/>
            <a:chOff x="-1081825" y="3013501"/>
            <a:chExt cx="3422511" cy="1569660"/>
          </a:xfrm>
        </p:grpSpPr>
        <p:sp>
          <p:nvSpPr>
            <p:cNvPr id="66" name="Text Box 50">
              <a:extLst>
                <a:ext uri="{FF2B5EF4-FFF2-40B4-BE49-F238E27FC236}">
                  <a16:creationId xmlns:a16="http://schemas.microsoft.com/office/drawing/2014/main" id="{F290DF20-7DBE-0A43-A5F0-7232446585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394" y="3013501"/>
              <a:ext cx="1911292" cy="15696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FF0000"/>
                  </a:solidFill>
                </a:rPr>
                <a:t>Ovule</a:t>
              </a:r>
              <a:r>
                <a:rPr lang="en-US" sz="2400" dirty="0">
                  <a:solidFill>
                    <a:srgbClr val="FF0000"/>
                  </a:solidFill>
                </a:rPr>
                <a:t> develops into seed inside the fruit.</a:t>
              </a: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1BD6B3B9-BE6E-6144-98E8-5DE11BB21F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1081825" y="3223761"/>
              <a:ext cx="2002662" cy="382566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FA3162C-941B-2F4E-807A-425CFCC5F3DB}"/>
              </a:ext>
            </a:extLst>
          </p:cNvPr>
          <p:cNvGrpSpPr/>
          <p:nvPr/>
        </p:nvGrpSpPr>
        <p:grpSpPr>
          <a:xfrm>
            <a:off x="2417736" y="803752"/>
            <a:ext cx="3315094" cy="2430506"/>
            <a:chOff x="2286466" y="4897350"/>
            <a:chExt cx="3315094" cy="2430506"/>
          </a:xfrm>
        </p:grpSpPr>
        <p:sp>
          <p:nvSpPr>
            <p:cNvPr id="65" name="Text Box 53">
              <a:extLst>
                <a:ext uri="{FF2B5EF4-FFF2-40B4-BE49-F238E27FC236}">
                  <a16:creationId xmlns:a16="http://schemas.microsoft.com/office/drawing/2014/main" id="{9FE8E42B-2230-E747-8506-93FBAFDB4F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3299" y="4897350"/>
              <a:ext cx="1808261" cy="15696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FF0000"/>
                  </a:solidFill>
                </a:rPr>
                <a:t>Ovary</a:t>
              </a:r>
              <a:r>
                <a:rPr lang="en-US" sz="2400" dirty="0">
                  <a:solidFill>
                    <a:srgbClr val="FF0000"/>
                  </a:solidFill>
                </a:rPr>
                <a:t> develops into outside of fruit.</a:t>
              </a:r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EF2F3EB1-5F94-AB44-B2CF-047E66DE3B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86466" y="5139734"/>
              <a:ext cx="1921789" cy="2188122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Picture 2" descr="Whole, half and slices of peaches on a white background">
            <a:extLst>
              <a:ext uri="{FF2B5EF4-FFF2-40B4-BE49-F238E27FC236}">
                <a16:creationId xmlns:a16="http://schemas.microsoft.com/office/drawing/2014/main" id="{4D1369CB-4F71-B44C-A4BF-092A61FC6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89844" l="9810" r="97365">
                        <a14:foregroundMark x1="92240" y1="31348" x2="92240" y2="31348"/>
                        <a14:foregroundMark x1="97365" y1="29980" x2="97365" y2="299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678095">
            <a:off x="5886600" y="693727"/>
            <a:ext cx="3145576" cy="471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C9AD518-9AC6-3F46-B960-817484E3FDDD}"/>
              </a:ext>
            </a:extLst>
          </p:cNvPr>
          <p:cNvCxnSpPr>
            <a:cxnSpLocks/>
          </p:cNvCxnSpPr>
          <p:nvPr/>
        </p:nvCxnSpPr>
        <p:spPr>
          <a:xfrm>
            <a:off x="5206917" y="3227207"/>
            <a:ext cx="1987055" cy="45034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4A4C930-CCCF-E74C-ACEB-441741317EFD}"/>
              </a:ext>
            </a:extLst>
          </p:cNvPr>
          <p:cNvCxnSpPr>
            <a:cxnSpLocks/>
          </p:cNvCxnSpPr>
          <p:nvPr/>
        </p:nvCxnSpPr>
        <p:spPr>
          <a:xfrm>
            <a:off x="5277173" y="1046137"/>
            <a:ext cx="2143905" cy="94075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6E8EB-0C02-8C67-EB71-0AA304A0C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0A48-2505-E84B-A364-A8E90E5AF1B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70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34BB90F3-33D8-BD48-BEBC-2A37A736A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027" y="1921156"/>
            <a:ext cx="5211853" cy="346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picture containing wall, indoor&#10;&#10;Description automatically generated">
            <a:extLst>
              <a:ext uri="{FF2B5EF4-FFF2-40B4-BE49-F238E27FC236}">
                <a16:creationId xmlns:a16="http://schemas.microsoft.com/office/drawing/2014/main" id="{DF4C7C84-EF30-D649-9B7B-64F119C86E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5645259" y="2454767"/>
            <a:ext cx="2721691" cy="2222926"/>
          </a:xfrm>
          <a:prstGeom prst="rect">
            <a:avLst/>
          </a:prstGeom>
        </p:spPr>
      </p:pic>
      <p:pic>
        <p:nvPicPr>
          <p:cNvPr id="13" name="Picture 2" descr="Whole, half and slices of peaches on a white background">
            <a:extLst>
              <a:ext uri="{FF2B5EF4-FFF2-40B4-BE49-F238E27FC236}">
                <a16:creationId xmlns:a16="http://schemas.microsoft.com/office/drawing/2014/main" id="{AE8A6B06-408D-ED4A-A8D8-6D8AD37DA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89844" l="9810" r="97365">
                        <a14:foregroundMark x1="92240" y1="31348" x2="92240" y2="31348"/>
                        <a14:foregroundMark x1="97365" y1="29980" x2="97365" y2="299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678095">
            <a:off x="430614" y="163411"/>
            <a:ext cx="2234705" cy="335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F57E03A-5013-1C47-B96A-660986991BC2}"/>
              </a:ext>
            </a:extLst>
          </p:cNvPr>
          <p:cNvSpPr txBox="1"/>
          <p:nvPr/>
        </p:nvSpPr>
        <p:spPr>
          <a:xfrm>
            <a:off x="179398" y="147169"/>
            <a:ext cx="8526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Each seed contains one embryo + its food supply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50ED5C5-358A-304F-9A96-1EFDEFA94127}"/>
              </a:ext>
            </a:extLst>
          </p:cNvPr>
          <p:cNvCxnSpPr>
            <a:cxnSpLocks/>
          </p:cNvCxnSpPr>
          <p:nvPr/>
        </p:nvCxnSpPr>
        <p:spPr>
          <a:xfrm>
            <a:off x="1441622" y="2302103"/>
            <a:ext cx="2066786" cy="1230369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299ACBD-5F7C-464A-8CE9-E761E52F07A7}"/>
              </a:ext>
            </a:extLst>
          </p:cNvPr>
          <p:cNvCxnSpPr>
            <a:cxnSpLocks/>
          </p:cNvCxnSpPr>
          <p:nvPr/>
        </p:nvCxnSpPr>
        <p:spPr>
          <a:xfrm>
            <a:off x="3854918" y="3606980"/>
            <a:ext cx="2050181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8AB10A1F-3F98-364E-AD8E-44F7ED8899BA}"/>
              </a:ext>
            </a:extLst>
          </p:cNvPr>
          <p:cNvGrpSpPr/>
          <p:nvPr/>
        </p:nvGrpSpPr>
        <p:grpSpPr>
          <a:xfrm>
            <a:off x="6173025" y="1426215"/>
            <a:ext cx="2100915" cy="2787611"/>
            <a:chOff x="6173025" y="1426215"/>
            <a:chExt cx="2100915" cy="278761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A4953E5-AE28-0441-AF8B-E2E91B1D21F1}"/>
                </a:ext>
              </a:extLst>
            </p:cNvPr>
            <p:cNvSpPr txBox="1"/>
            <p:nvPr/>
          </p:nvSpPr>
          <p:spPr>
            <a:xfrm>
              <a:off x="6173025" y="1426215"/>
              <a:ext cx="210091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  <a:latin typeface="Arial"/>
                </a:rPr>
                <a:t>Plant’s embryo* (developed from fertilized egg)</a:t>
              </a: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0A218E53-3E21-6444-B472-6F6B42E387D7}"/>
                </a:ext>
              </a:extLst>
            </p:cNvPr>
            <p:cNvSpPr/>
            <p:nvPr/>
          </p:nvSpPr>
          <p:spPr>
            <a:xfrm>
              <a:off x="7133696" y="3072769"/>
              <a:ext cx="869712" cy="1141057"/>
            </a:xfrm>
            <a:custGeom>
              <a:avLst/>
              <a:gdLst>
                <a:gd name="connsiteX0" fmla="*/ 867489 w 869712"/>
                <a:gd name="connsiteY0" fmla="*/ 535342 h 1141057"/>
                <a:gd name="connsiteX1" fmla="*/ 824506 w 869712"/>
                <a:gd name="connsiteY1" fmla="*/ 523620 h 1141057"/>
                <a:gd name="connsiteX2" fmla="*/ 812783 w 869712"/>
                <a:gd name="connsiteY2" fmla="*/ 511897 h 1141057"/>
                <a:gd name="connsiteX3" fmla="*/ 793245 w 869712"/>
                <a:gd name="connsiteY3" fmla="*/ 484544 h 1141057"/>
                <a:gd name="connsiteX4" fmla="*/ 785430 w 869712"/>
                <a:gd name="connsiteY4" fmla="*/ 476728 h 1141057"/>
                <a:gd name="connsiteX5" fmla="*/ 781522 w 869712"/>
                <a:gd name="connsiteY5" fmla="*/ 465006 h 1141057"/>
                <a:gd name="connsiteX6" fmla="*/ 773707 w 869712"/>
                <a:gd name="connsiteY6" fmla="*/ 457190 h 1141057"/>
                <a:gd name="connsiteX7" fmla="*/ 765892 w 869712"/>
                <a:gd name="connsiteY7" fmla="*/ 433745 h 1141057"/>
                <a:gd name="connsiteX8" fmla="*/ 761984 w 869712"/>
                <a:gd name="connsiteY8" fmla="*/ 422022 h 1141057"/>
                <a:gd name="connsiteX9" fmla="*/ 754169 w 869712"/>
                <a:gd name="connsiteY9" fmla="*/ 410299 h 1141057"/>
                <a:gd name="connsiteX10" fmla="*/ 738539 w 869712"/>
                <a:gd name="connsiteY10" fmla="*/ 375130 h 1141057"/>
                <a:gd name="connsiteX11" fmla="*/ 734630 w 869712"/>
                <a:gd name="connsiteY11" fmla="*/ 363407 h 1141057"/>
                <a:gd name="connsiteX12" fmla="*/ 719000 w 869712"/>
                <a:gd name="connsiteY12" fmla="*/ 339962 h 1141057"/>
                <a:gd name="connsiteX13" fmla="*/ 699462 w 869712"/>
                <a:gd name="connsiteY13" fmla="*/ 304793 h 1141057"/>
                <a:gd name="connsiteX14" fmla="*/ 691647 w 869712"/>
                <a:gd name="connsiteY14" fmla="*/ 293070 h 1141057"/>
                <a:gd name="connsiteX15" fmla="*/ 668201 w 869712"/>
                <a:gd name="connsiteY15" fmla="*/ 273532 h 1141057"/>
                <a:gd name="connsiteX16" fmla="*/ 660386 w 869712"/>
                <a:gd name="connsiteY16" fmla="*/ 261810 h 1141057"/>
                <a:gd name="connsiteX17" fmla="*/ 640848 w 869712"/>
                <a:gd name="connsiteY17" fmla="*/ 246179 h 1141057"/>
                <a:gd name="connsiteX18" fmla="*/ 633033 w 869712"/>
                <a:gd name="connsiteY18" fmla="*/ 234457 h 1141057"/>
                <a:gd name="connsiteX19" fmla="*/ 617402 w 869712"/>
                <a:gd name="connsiteY19" fmla="*/ 218826 h 1141057"/>
                <a:gd name="connsiteX20" fmla="*/ 601772 w 869712"/>
                <a:gd name="connsiteY20" fmla="*/ 195381 h 1141057"/>
                <a:gd name="connsiteX21" fmla="*/ 593957 w 869712"/>
                <a:gd name="connsiteY21" fmla="*/ 187564 h 1141057"/>
                <a:gd name="connsiteX22" fmla="*/ 586142 w 869712"/>
                <a:gd name="connsiteY22" fmla="*/ 175842 h 1141057"/>
                <a:gd name="connsiteX23" fmla="*/ 558787 w 869712"/>
                <a:gd name="connsiteY23" fmla="*/ 148488 h 1141057"/>
                <a:gd name="connsiteX24" fmla="*/ 547066 w 869712"/>
                <a:gd name="connsiteY24" fmla="*/ 136766 h 1141057"/>
                <a:gd name="connsiteX25" fmla="*/ 539250 w 869712"/>
                <a:gd name="connsiteY25" fmla="*/ 125043 h 1141057"/>
                <a:gd name="connsiteX26" fmla="*/ 519712 w 869712"/>
                <a:gd name="connsiteY26" fmla="*/ 105505 h 1141057"/>
                <a:gd name="connsiteX27" fmla="*/ 511896 w 869712"/>
                <a:gd name="connsiteY27" fmla="*/ 97690 h 1141057"/>
                <a:gd name="connsiteX28" fmla="*/ 484543 w 869712"/>
                <a:gd name="connsiteY28" fmla="*/ 62521 h 1141057"/>
                <a:gd name="connsiteX29" fmla="*/ 476728 w 869712"/>
                <a:gd name="connsiteY29" fmla="*/ 50799 h 1141057"/>
                <a:gd name="connsiteX30" fmla="*/ 468913 w 869712"/>
                <a:gd name="connsiteY30" fmla="*/ 42983 h 1141057"/>
                <a:gd name="connsiteX31" fmla="*/ 461098 w 869712"/>
                <a:gd name="connsiteY31" fmla="*/ 31261 h 1141057"/>
                <a:gd name="connsiteX32" fmla="*/ 437652 w 869712"/>
                <a:gd name="connsiteY32" fmla="*/ 15630 h 1141057"/>
                <a:gd name="connsiteX33" fmla="*/ 425929 w 869712"/>
                <a:gd name="connsiteY33" fmla="*/ 7815 h 1141057"/>
                <a:gd name="connsiteX34" fmla="*/ 402484 w 869712"/>
                <a:gd name="connsiteY34" fmla="*/ 0 h 1141057"/>
                <a:gd name="connsiteX35" fmla="*/ 386853 w 869712"/>
                <a:gd name="connsiteY35" fmla="*/ 3908 h 1141057"/>
                <a:gd name="connsiteX36" fmla="*/ 382946 w 869712"/>
                <a:gd name="connsiteY36" fmla="*/ 19538 h 1141057"/>
                <a:gd name="connsiteX37" fmla="*/ 379038 w 869712"/>
                <a:gd name="connsiteY37" fmla="*/ 54706 h 1141057"/>
                <a:gd name="connsiteX38" fmla="*/ 375131 w 869712"/>
                <a:gd name="connsiteY38" fmla="*/ 125043 h 1141057"/>
                <a:gd name="connsiteX39" fmla="*/ 379038 w 869712"/>
                <a:gd name="connsiteY39" fmla="*/ 199288 h 1141057"/>
                <a:gd name="connsiteX40" fmla="*/ 367314 w 869712"/>
                <a:gd name="connsiteY40" fmla="*/ 191472 h 1141057"/>
                <a:gd name="connsiteX41" fmla="*/ 351684 w 869712"/>
                <a:gd name="connsiteY41" fmla="*/ 168026 h 1141057"/>
                <a:gd name="connsiteX42" fmla="*/ 316516 w 869712"/>
                <a:gd name="connsiteY42" fmla="*/ 148488 h 1141057"/>
                <a:gd name="connsiteX43" fmla="*/ 296978 w 869712"/>
                <a:gd name="connsiteY43" fmla="*/ 136766 h 1141057"/>
                <a:gd name="connsiteX44" fmla="*/ 285255 w 869712"/>
                <a:gd name="connsiteY44" fmla="*/ 128951 h 1141057"/>
                <a:gd name="connsiteX45" fmla="*/ 273532 w 869712"/>
                <a:gd name="connsiteY45" fmla="*/ 125043 h 1141057"/>
                <a:gd name="connsiteX46" fmla="*/ 250087 w 869712"/>
                <a:gd name="connsiteY46" fmla="*/ 105505 h 1141057"/>
                <a:gd name="connsiteX47" fmla="*/ 238364 w 869712"/>
                <a:gd name="connsiteY47" fmla="*/ 101597 h 1141057"/>
                <a:gd name="connsiteX48" fmla="*/ 230549 w 869712"/>
                <a:gd name="connsiteY48" fmla="*/ 109413 h 1141057"/>
                <a:gd name="connsiteX49" fmla="*/ 230549 w 869712"/>
                <a:gd name="connsiteY49" fmla="*/ 140673 h 1141057"/>
                <a:gd name="connsiteX50" fmla="*/ 234456 w 869712"/>
                <a:gd name="connsiteY50" fmla="*/ 175842 h 1141057"/>
                <a:gd name="connsiteX51" fmla="*/ 242271 w 869712"/>
                <a:gd name="connsiteY51" fmla="*/ 207103 h 1141057"/>
                <a:gd name="connsiteX52" fmla="*/ 246179 w 869712"/>
                <a:gd name="connsiteY52" fmla="*/ 222734 h 1141057"/>
                <a:gd name="connsiteX53" fmla="*/ 253994 w 869712"/>
                <a:gd name="connsiteY53" fmla="*/ 246179 h 1141057"/>
                <a:gd name="connsiteX54" fmla="*/ 257902 w 869712"/>
                <a:gd name="connsiteY54" fmla="*/ 257902 h 1141057"/>
                <a:gd name="connsiteX55" fmla="*/ 265717 w 869712"/>
                <a:gd name="connsiteY55" fmla="*/ 269625 h 1141057"/>
                <a:gd name="connsiteX56" fmla="*/ 269625 w 869712"/>
                <a:gd name="connsiteY56" fmla="*/ 281348 h 1141057"/>
                <a:gd name="connsiteX57" fmla="*/ 285255 w 869712"/>
                <a:gd name="connsiteY57" fmla="*/ 300886 h 1141057"/>
                <a:gd name="connsiteX58" fmla="*/ 300885 w 869712"/>
                <a:gd name="connsiteY58" fmla="*/ 336054 h 1141057"/>
                <a:gd name="connsiteX59" fmla="*/ 312608 w 869712"/>
                <a:gd name="connsiteY59" fmla="*/ 347777 h 1141057"/>
                <a:gd name="connsiteX60" fmla="*/ 324331 w 869712"/>
                <a:gd name="connsiteY60" fmla="*/ 371222 h 1141057"/>
                <a:gd name="connsiteX61" fmla="*/ 332146 w 869712"/>
                <a:gd name="connsiteY61" fmla="*/ 379039 h 1141057"/>
                <a:gd name="connsiteX62" fmla="*/ 339961 w 869712"/>
                <a:gd name="connsiteY62" fmla="*/ 390760 h 1141057"/>
                <a:gd name="connsiteX63" fmla="*/ 351684 w 869712"/>
                <a:gd name="connsiteY63" fmla="*/ 402484 h 1141057"/>
                <a:gd name="connsiteX64" fmla="*/ 367314 w 869712"/>
                <a:gd name="connsiteY64" fmla="*/ 425930 h 1141057"/>
                <a:gd name="connsiteX65" fmla="*/ 371223 w 869712"/>
                <a:gd name="connsiteY65" fmla="*/ 437652 h 1141057"/>
                <a:gd name="connsiteX66" fmla="*/ 379038 w 869712"/>
                <a:gd name="connsiteY66" fmla="*/ 445468 h 1141057"/>
                <a:gd name="connsiteX67" fmla="*/ 386853 w 869712"/>
                <a:gd name="connsiteY67" fmla="*/ 457190 h 1141057"/>
                <a:gd name="connsiteX68" fmla="*/ 394669 w 869712"/>
                <a:gd name="connsiteY68" fmla="*/ 465006 h 1141057"/>
                <a:gd name="connsiteX69" fmla="*/ 402484 w 869712"/>
                <a:gd name="connsiteY69" fmla="*/ 476728 h 1141057"/>
                <a:gd name="connsiteX70" fmla="*/ 410299 w 869712"/>
                <a:gd name="connsiteY70" fmla="*/ 484544 h 1141057"/>
                <a:gd name="connsiteX71" fmla="*/ 425929 w 869712"/>
                <a:gd name="connsiteY71" fmla="*/ 504082 h 1141057"/>
                <a:gd name="connsiteX72" fmla="*/ 437652 w 869712"/>
                <a:gd name="connsiteY72" fmla="*/ 511897 h 1141057"/>
                <a:gd name="connsiteX73" fmla="*/ 445467 w 869712"/>
                <a:gd name="connsiteY73" fmla="*/ 523620 h 1141057"/>
                <a:gd name="connsiteX74" fmla="*/ 480636 w 869712"/>
                <a:gd name="connsiteY74" fmla="*/ 539250 h 1141057"/>
                <a:gd name="connsiteX75" fmla="*/ 492358 w 869712"/>
                <a:gd name="connsiteY75" fmla="*/ 543157 h 1141057"/>
                <a:gd name="connsiteX76" fmla="*/ 531434 w 869712"/>
                <a:gd name="connsiteY76" fmla="*/ 554880 h 1141057"/>
                <a:gd name="connsiteX77" fmla="*/ 633033 w 869712"/>
                <a:gd name="connsiteY77" fmla="*/ 566603 h 1141057"/>
                <a:gd name="connsiteX78" fmla="*/ 652571 w 869712"/>
                <a:gd name="connsiteY78" fmla="*/ 570512 h 1141057"/>
                <a:gd name="connsiteX79" fmla="*/ 664294 w 869712"/>
                <a:gd name="connsiteY79" fmla="*/ 574418 h 1141057"/>
                <a:gd name="connsiteX80" fmla="*/ 652571 w 869712"/>
                <a:gd name="connsiteY80" fmla="*/ 625218 h 1141057"/>
                <a:gd name="connsiteX81" fmla="*/ 648663 w 869712"/>
                <a:gd name="connsiteY81" fmla="*/ 636941 h 1141057"/>
                <a:gd name="connsiteX82" fmla="*/ 633033 w 869712"/>
                <a:gd name="connsiteY82" fmla="*/ 660386 h 1141057"/>
                <a:gd name="connsiteX83" fmla="*/ 621310 w 869712"/>
                <a:gd name="connsiteY83" fmla="*/ 668201 h 1141057"/>
                <a:gd name="connsiteX84" fmla="*/ 613495 w 869712"/>
                <a:gd name="connsiteY84" fmla="*/ 676017 h 1141057"/>
                <a:gd name="connsiteX85" fmla="*/ 590049 w 869712"/>
                <a:gd name="connsiteY85" fmla="*/ 691647 h 1141057"/>
                <a:gd name="connsiteX86" fmla="*/ 578326 w 869712"/>
                <a:gd name="connsiteY86" fmla="*/ 699462 h 1141057"/>
                <a:gd name="connsiteX87" fmla="*/ 554881 w 869712"/>
                <a:gd name="connsiteY87" fmla="*/ 715093 h 1141057"/>
                <a:gd name="connsiteX88" fmla="*/ 519712 w 869712"/>
                <a:gd name="connsiteY88" fmla="*/ 734631 h 1141057"/>
                <a:gd name="connsiteX89" fmla="*/ 488451 w 869712"/>
                <a:gd name="connsiteY89" fmla="*/ 758076 h 1141057"/>
                <a:gd name="connsiteX90" fmla="*/ 465005 w 869712"/>
                <a:gd name="connsiteY90" fmla="*/ 773708 h 1141057"/>
                <a:gd name="connsiteX91" fmla="*/ 453282 w 869712"/>
                <a:gd name="connsiteY91" fmla="*/ 781523 h 1141057"/>
                <a:gd name="connsiteX92" fmla="*/ 441560 w 869712"/>
                <a:gd name="connsiteY92" fmla="*/ 785430 h 1141057"/>
                <a:gd name="connsiteX93" fmla="*/ 414207 w 869712"/>
                <a:gd name="connsiteY93" fmla="*/ 804968 h 1141057"/>
                <a:gd name="connsiteX94" fmla="*/ 394669 w 869712"/>
                <a:gd name="connsiteY94" fmla="*/ 820599 h 1141057"/>
                <a:gd name="connsiteX95" fmla="*/ 382946 w 869712"/>
                <a:gd name="connsiteY95" fmla="*/ 824506 h 1141057"/>
                <a:gd name="connsiteX96" fmla="*/ 347776 w 869712"/>
                <a:gd name="connsiteY96" fmla="*/ 840137 h 1141057"/>
                <a:gd name="connsiteX97" fmla="*/ 324331 w 869712"/>
                <a:gd name="connsiteY97" fmla="*/ 847952 h 1141057"/>
                <a:gd name="connsiteX98" fmla="*/ 312608 w 869712"/>
                <a:gd name="connsiteY98" fmla="*/ 851859 h 1141057"/>
                <a:gd name="connsiteX99" fmla="*/ 296978 w 869712"/>
                <a:gd name="connsiteY99" fmla="*/ 855767 h 1141057"/>
                <a:gd name="connsiteX100" fmla="*/ 261809 w 869712"/>
                <a:gd name="connsiteY100" fmla="*/ 867490 h 1141057"/>
                <a:gd name="connsiteX101" fmla="*/ 250087 w 869712"/>
                <a:gd name="connsiteY101" fmla="*/ 871397 h 1141057"/>
                <a:gd name="connsiteX102" fmla="*/ 214918 w 869712"/>
                <a:gd name="connsiteY102" fmla="*/ 887028 h 1141057"/>
                <a:gd name="connsiteX103" fmla="*/ 191473 w 869712"/>
                <a:gd name="connsiteY103" fmla="*/ 894843 h 1141057"/>
                <a:gd name="connsiteX104" fmla="*/ 179749 w 869712"/>
                <a:gd name="connsiteY104" fmla="*/ 902658 h 1141057"/>
                <a:gd name="connsiteX105" fmla="*/ 156303 w 869712"/>
                <a:gd name="connsiteY105" fmla="*/ 910473 h 1141057"/>
                <a:gd name="connsiteX106" fmla="*/ 121135 w 869712"/>
                <a:gd name="connsiteY106" fmla="*/ 930011 h 1141057"/>
                <a:gd name="connsiteX107" fmla="*/ 97689 w 869712"/>
                <a:gd name="connsiteY107" fmla="*/ 941734 h 1141057"/>
                <a:gd name="connsiteX108" fmla="*/ 85967 w 869712"/>
                <a:gd name="connsiteY108" fmla="*/ 949549 h 1141057"/>
                <a:gd name="connsiteX109" fmla="*/ 74244 w 869712"/>
                <a:gd name="connsiteY109" fmla="*/ 953457 h 1141057"/>
                <a:gd name="connsiteX110" fmla="*/ 50798 w 869712"/>
                <a:gd name="connsiteY110" fmla="*/ 969088 h 1141057"/>
                <a:gd name="connsiteX111" fmla="*/ 39075 w 869712"/>
                <a:gd name="connsiteY111" fmla="*/ 976903 h 1141057"/>
                <a:gd name="connsiteX112" fmla="*/ 31260 w 869712"/>
                <a:gd name="connsiteY112" fmla="*/ 984719 h 1141057"/>
                <a:gd name="connsiteX113" fmla="*/ 11721 w 869712"/>
                <a:gd name="connsiteY113" fmla="*/ 1000349 h 1141057"/>
                <a:gd name="connsiteX114" fmla="*/ 0 w 869712"/>
                <a:gd name="connsiteY114" fmla="*/ 1043333 h 1141057"/>
                <a:gd name="connsiteX115" fmla="*/ 3906 w 869712"/>
                <a:gd name="connsiteY115" fmla="*/ 1074593 h 1141057"/>
                <a:gd name="connsiteX116" fmla="*/ 11721 w 869712"/>
                <a:gd name="connsiteY116" fmla="*/ 1121484 h 1141057"/>
                <a:gd name="connsiteX117" fmla="*/ 19538 w 869712"/>
                <a:gd name="connsiteY117" fmla="*/ 1129300 h 1141057"/>
                <a:gd name="connsiteX118" fmla="*/ 128950 w 869712"/>
                <a:gd name="connsiteY118" fmla="*/ 1141022 h 1141057"/>
                <a:gd name="connsiteX119" fmla="*/ 343869 w 869712"/>
                <a:gd name="connsiteY119" fmla="*/ 1133207 h 1141057"/>
                <a:gd name="connsiteX120" fmla="*/ 359499 w 869712"/>
                <a:gd name="connsiteY120" fmla="*/ 1129300 h 1141057"/>
                <a:gd name="connsiteX121" fmla="*/ 379038 w 869712"/>
                <a:gd name="connsiteY121" fmla="*/ 1125392 h 1141057"/>
                <a:gd name="connsiteX122" fmla="*/ 390761 w 869712"/>
                <a:gd name="connsiteY122" fmla="*/ 1121484 h 1141057"/>
                <a:gd name="connsiteX123" fmla="*/ 410299 w 869712"/>
                <a:gd name="connsiteY123" fmla="*/ 1117577 h 1141057"/>
                <a:gd name="connsiteX124" fmla="*/ 433744 w 869712"/>
                <a:gd name="connsiteY124" fmla="*/ 1113669 h 1141057"/>
                <a:gd name="connsiteX125" fmla="*/ 457190 w 869712"/>
                <a:gd name="connsiteY125" fmla="*/ 1105854 h 1141057"/>
                <a:gd name="connsiteX126" fmla="*/ 480636 w 869712"/>
                <a:gd name="connsiteY126" fmla="*/ 1098039 h 1141057"/>
                <a:gd name="connsiteX127" fmla="*/ 504081 w 869712"/>
                <a:gd name="connsiteY127" fmla="*/ 1086316 h 1141057"/>
                <a:gd name="connsiteX128" fmla="*/ 527527 w 869712"/>
                <a:gd name="connsiteY128" fmla="*/ 1078501 h 1141057"/>
                <a:gd name="connsiteX129" fmla="*/ 539250 w 869712"/>
                <a:gd name="connsiteY129" fmla="*/ 1070686 h 1141057"/>
                <a:gd name="connsiteX130" fmla="*/ 550972 w 869712"/>
                <a:gd name="connsiteY130" fmla="*/ 1066778 h 1141057"/>
                <a:gd name="connsiteX131" fmla="*/ 574419 w 869712"/>
                <a:gd name="connsiteY131" fmla="*/ 1051148 h 1141057"/>
                <a:gd name="connsiteX132" fmla="*/ 597864 w 869712"/>
                <a:gd name="connsiteY132" fmla="*/ 1039425 h 1141057"/>
                <a:gd name="connsiteX133" fmla="*/ 605680 w 869712"/>
                <a:gd name="connsiteY133" fmla="*/ 1031610 h 1141057"/>
                <a:gd name="connsiteX134" fmla="*/ 617402 w 869712"/>
                <a:gd name="connsiteY134" fmla="*/ 1023795 h 1141057"/>
                <a:gd name="connsiteX135" fmla="*/ 625218 w 869712"/>
                <a:gd name="connsiteY135" fmla="*/ 1015979 h 1141057"/>
                <a:gd name="connsiteX136" fmla="*/ 636940 w 869712"/>
                <a:gd name="connsiteY136" fmla="*/ 1008164 h 1141057"/>
                <a:gd name="connsiteX137" fmla="*/ 644756 w 869712"/>
                <a:gd name="connsiteY137" fmla="*/ 1000349 h 1141057"/>
                <a:gd name="connsiteX138" fmla="*/ 656478 w 869712"/>
                <a:gd name="connsiteY138" fmla="*/ 992534 h 1141057"/>
                <a:gd name="connsiteX139" fmla="*/ 672109 w 869712"/>
                <a:gd name="connsiteY139" fmla="*/ 976903 h 1141057"/>
                <a:gd name="connsiteX140" fmla="*/ 691647 w 869712"/>
                <a:gd name="connsiteY140" fmla="*/ 961273 h 1141057"/>
                <a:gd name="connsiteX141" fmla="*/ 703369 w 869712"/>
                <a:gd name="connsiteY141" fmla="*/ 953457 h 1141057"/>
                <a:gd name="connsiteX142" fmla="*/ 730724 w 869712"/>
                <a:gd name="connsiteY142" fmla="*/ 930011 h 1141057"/>
                <a:gd name="connsiteX143" fmla="*/ 746354 w 869712"/>
                <a:gd name="connsiteY143" fmla="*/ 910473 h 1141057"/>
                <a:gd name="connsiteX144" fmla="*/ 758077 w 869712"/>
                <a:gd name="connsiteY144" fmla="*/ 887028 h 1141057"/>
                <a:gd name="connsiteX145" fmla="*/ 769800 w 869712"/>
                <a:gd name="connsiteY145" fmla="*/ 879213 h 1141057"/>
                <a:gd name="connsiteX146" fmla="*/ 781522 w 869712"/>
                <a:gd name="connsiteY146" fmla="*/ 855767 h 1141057"/>
                <a:gd name="connsiteX147" fmla="*/ 785430 w 869712"/>
                <a:gd name="connsiteY147" fmla="*/ 844044 h 1141057"/>
                <a:gd name="connsiteX148" fmla="*/ 801060 w 869712"/>
                <a:gd name="connsiteY148" fmla="*/ 820599 h 1141057"/>
                <a:gd name="connsiteX149" fmla="*/ 820598 w 869712"/>
                <a:gd name="connsiteY149" fmla="*/ 761985 h 1141057"/>
                <a:gd name="connsiteX150" fmla="*/ 824506 w 869712"/>
                <a:gd name="connsiteY150" fmla="*/ 750261 h 1141057"/>
                <a:gd name="connsiteX151" fmla="*/ 828413 w 869712"/>
                <a:gd name="connsiteY151" fmla="*/ 738538 h 1141057"/>
                <a:gd name="connsiteX152" fmla="*/ 836229 w 869712"/>
                <a:gd name="connsiteY152" fmla="*/ 730723 h 1141057"/>
                <a:gd name="connsiteX153" fmla="*/ 847951 w 869712"/>
                <a:gd name="connsiteY153" fmla="*/ 707277 h 1141057"/>
                <a:gd name="connsiteX154" fmla="*/ 855767 w 869712"/>
                <a:gd name="connsiteY154" fmla="*/ 683832 h 1141057"/>
                <a:gd name="connsiteX155" fmla="*/ 867489 w 869712"/>
                <a:gd name="connsiteY155" fmla="*/ 535342 h 114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869712" h="1141057" extrusionOk="0">
                  <a:moveTo>
                    <a:pt x="867489" y="535342"/>
                  </a:moveTo>
                  <a:cubicBezTo>
                    <a:pt x="858965" y="506595"/>
                    <a:pt x="834417" y="530873"/>
                    <a:pt x="824506" y="523620"/>
                  </a:cubicBezTo>
                  <a:cubicBezTo>
                    <a:pt x="820518" y="521673"/>
                    <a:pt x="814726" y="516146"/>
                    <a:pt x="812783" y="511897"/>
                  </a:cubicBezTo>
                  <a:cubicBezTo>
                    <a:pt x="773124" y="479944"/>
                    <a:pt x="816232" y="525041"/>
                    <a:pt x="793245" y="484544"/>
                  </a:cubicBezTo>
                  <a:cubicBezTo>
                    <a:pt x="790006" y="481154"/>
                    <a:pt x="788246" y="479434"/>
                    <a:pt x="785430" y="476728"/>
                  </a:cubicBezTo>
                  <a:cubicBezTo>
                    <a:pt x="784506" y="472866"/>
                    <a:pt x="783779" y="468254"/>
                    <a:pt x="781522" y="465006"/>
                  </a:cubicBezTo>
                  <a:cubicBezTo>
                    <a:pt x="779529" y="461832"/>
                    <a:pt x="775014" y="460805"/>
                    <a:pt x="773707" y="457190"/>
                  </a:cubicBezTo>
                  <a:cubicBezTo>
                    <a:pt x="769978" y="449390"/>
                    <a:pt x="767300" y="443223"/>
                    <a:pt x="765892" y="433745"/>
                  </a:cubicBezTo>
                  <a:cubicBezTo>
                    <a:pt x="765134" y="430142"/>
                    <a:pt x="764974" y="425619"/>
                    <a:pt x="761984" y="422022"/>
                  </a:cubicBezTo>
                  <a:cubicBezTo>
                    <a:pt x="758226" y="416904"/>
                    <a:pt x="757597" y="415067"/>
                    <a:pt x="754169" y="410299"/>
                  </a:cubicBezTo>
                  <a:cubicBezTo>
                    <a:pt x="735839" y="355503"/>
                    <a:pt x="758417" y="410994"/>
                    <a:pt x="738539" y="375130"/>
                  </a:cubicBezTo>
                  <a:cubicBezTo>
                    <a:pt x="737646" y="370833"/>
                    <a:pt x="735433" y="366703"/>
                    <a:pt x="734630" y="363407"/>
                  </a:cubicBezTo>
                  <a:cubicBezTo>
                    <a:pt x="730470" y="354699"/>
                    <a:pt x="721473" y="348680"/>
                    <a:pt x="719000" y="339962"/>
                  </a:cubicBezTo>
                  <a:cubicBezTo>
                    <a:pt x="711427" y="317596"/>
                    <a:pt x="715490" y="329888"/>
                    <a:pt x="699462" y="304793"/>
                  </a:cubicBezTo>
                  <a:cubicBezTo>
                    <a:pt x="696601" y="300502"/>
                    <a:pt x="695431" y="296141"/>
                    <a:pt x="691647" y="293070"/>
                  </a:cubicBezTo>
                  <a:cubicBezTo>
                    <a:pt x="680102" y="285330"/>
                    <a:pt x="678132" y="284709"/>
                    <a:pt x="668201" y="273532"/>
                  </a:cubicBezTo>
                  <a:cubicBezTo>
                    <a:pt x="666426" y="270124"/>
                    <a:pt x="663159" y="265153"/>
                    <a:pt x="660386" y="261810"/>
                  </a:cubicBezTo>
                  <a:cubicBezTo>
                    <a:pt x="642597" y="236945"/>
                    <a:pt x="655763" y="265804"/>
                    <a:pt x="640848" y="246179"/>
                  </a:cubicBezTo>
                  <a:cubicBezTo>
                    <a:pt x="638806" y="242323"/>
                    <a:pt x="636135" y="238453"/>
                    <a:pt x="633033" y="234457"/>
                  </a:cubicBezTo>
                  <a:cubicBezTo>
                    <a:pt x="629903" y="228302"/>
                    <a:pt x="621447" y="223826"/>
                    <a:pt x="617402" y="218826"/>
                  </a:cubicBezTo>
                  <a:cubicBezTo>
                    <a:pt x="613933" y="211374"/>
                    <a:pt x="607523" y="203131"/>
                    <a:pt x="601772" y="195381"/>
                  </a:cubicBezTo>
                  <a:cubicBezTo>
                    <a:pt x="599411" y="192021"/>
                    <a:pt x="596377" y="190569"/>
                    <a:pt x="593957" y="187564"/>
                  </a:cubicBezTo>
                  <a:cubicBezTo>
                    <a:pt x="591405" y="185105"/>
                    <a:pt x="590282" y="179744"/>
                    <a:pt x="586142" y="175842"/>
                  </a:cubicBezTo>
                  <a:cubicBezTo>
                    <a:pt x="577176" y="172229"/>
                    <a:pt x="573705" y="158167"/>
                    <a:pt x="558787" y="148488"/>
                  </a:cubicBezTo>
                  <a:cubicBezTo>
                    <a:pt x="553279" y="144932"/>
                    <a:pt x="550029" y="141679"/>
                    <a:pt x="547066" y="136766"/>
                  </a:cubicBezTo>
                  <a:cubicBezTo>
                    <a:pt x="544373" y="132583"/>
                    <a:pt x="543191" y="127941"/>
                    <a:pt x="539250" y="125043"/>
                  </a:cubicBezTo>
                  <a:cubicBezTo>
                    <a:pt x="533937" y="116808"/>
                    <a:pt x="524320" y="111287"/>
                    <a:pt x="519712" y="105505"/>
                  </a:cubicBezTo>
                  <a:cubicBezTo>
                    <a:pt x="517619" y="102397"/>
                    <a:pt x="513457" y="101027"/>
                    <a:pt x="511896" y="97690"/>
                  </a:cubicBezTo>
                  <a:cubicBezTo>
                    <a:pt x="474707" y="44690"/>
                    <a:pt x="517201" y="98834"/>
                    <a:pt x="484543" y="62521"/>
                  </a:cubicBezTo>
                  <a:cubicBezTo>
                    <a:pt x="481188" y="60216"/>
                    <a:pt x="480306" y="54651"/>
                    <a:pt x="476728" y="50799"/>
                  </a:cubicBezTo>
                  <a:cubicBezTo>
                    <a:pt x="474375" y="47756"/>
                    <a:pt x="471587" y="45872"/>
                    <a:pt x="468913" y="42983"/>
                  </a:cubicBezTo>
                  <a:cubicBezTo>
                    <a:pt x="466392" y="39744"/>
                    <a:pt x="465478" y="35163"/>
                    <a:pt x="461098" y="31261"/>
                  </a:cubicBezTo>
                  <a:cubicBezTo>
                    <a:pt x="454956" y="27343"/>
                    <a:pt x="446185" y="21550"/>
                    <a:pt x="437652" y="15630"/>
                  </a:cubicBezTo>
                  <a:cubicBezTo>
                    <a:pt x="433267" y="12386"/>
                    <a:pt x="429442" y="10234"/>
                    <a:pt x="425929" y="7815"/>
                  </a:cubicBezTo>
                  <a:cubicBezTo>
                    <a:pt x="417952" y="8085"/>
                    <a:pt x="411444" y="2294"/>
                    <a:pt x="402484" y="0"/>
                  </a:cubicBezTo>
                  <a:cubicBezTo>
                    <a:pt x="397567" y="1590"/>
                    <a:pt x="390866" y="870"/>
                    <a:pt x="386853" y="3908"/>
                  </a:cubicBezTo>
                  <a:cubicBezTo>
                    <a:pt x="383398" y="7849"/>
                    <a:pt x="383147" y="14344"/>
                    <a:pt x="382946" y="19538"/>
                  </a:cubicBezTo>
                  <a:cubicBezTo>
                    <a:pt x="380705" y="32831"/>
                    <a:pt x="381808" y="40510"/>
                    <a:pt x="379038" y="54706"/>
                  </a:cubicBezTo>
                  <a:cubicBezTo>
                    <a:pt x="375226" y="81656"/>
                    <a:pt x="375281" y="108367"/>
                    <a:pt x="375131" y="125043"/>
                  </a:cubicBezTo>
                  <a:cubicBezTo>
                    <a:pt x="377710" y="147510"/>
                    <a:pt x="380765" y="178324"/>
                    <a:pt x="379038" y="199288"/>
                  </a:cubicBezTo>
                  <a:cubicBezTo>
                    <a:pt x="379078" y="204154"/>
                    <a:pt x="370806" y="193251"/>
                    <a:pt x="367314" y="191472"/>
                  </a:cubicBezTo>
                  <a:cubicBezTo>
                    <a:pt x="364859" y="183132"/>
                    <a:pt x="359950" y="171650"/>
                    <a:pt x="351684" y="168026"/>
                  </a:cubicBezTo>
                  <a:cubicBezTo>
                    <a:pt x="324348" y="149288"/>
                    <a:pt x="337374" y="153365"/>
                    <a:pt x="316516" y="148488"/>
                  </a:cubicBezTo>
                  <a:cubicBezTo>
                    <a:pt x="302484" y="135857"/>
                    <a:pt x="316044" y="151922"/>
                    <a:pt x="296978" y="136766"/>
                  </a:cubicBezTo>
                  <a:cubicBezTo>
                    <a:pt x="292512" y="134736"/>
                    <a:pt x="289202" y="131815"/>
                    <a:pt x="285255" y="128951"/>
                  </a:cubicBezTo>
                  <a:cubicBezTo>
                    <a:pt x="281631" y="127214"/>
                    <a:pt x="277998" y="127631"/>
                    <a:pt x="273532" y="125043"/>
                  </a:cubicBezTo>
                  <a:cubicBezTo>
                    <a:pt x="252181" y="108786"/>
                    <a:pt x="276115" y="119899"/>
                    <a:pt x="250087" y="105505"/>
                  </a:cubicBezTo>
                  <a:cubicBezTo>
                    <a:pt x="246247" y="102456"/>
                    <a:pt x="242638" y="103611"/>
                    <a:pt x="238364" y="101597"/>
                  </a:cubicBezTo>
                  <a:cubicBezTo>
                    <a:pt x="235860" y="104173"/>
                    <a:pt x="232667" y="105385"/>
                    <a:pt x="230549" y="109413"/>
                  </a:cubicBezTo>
                  <a:cubicBezTo>
                    <a:pt x="223203" y="121821"/>
                    <a:pt x="228103" y="126754"/>
                    <a:pt x="230549" y="140673"/>
                  </a:cubicBezTo>
                  <a:cubicBezTo>
                    <a:pt x="234672" y="150608"/>
                    <a:pt x="236152" y="164684"/>
                    <a:pt x="234456" y="175842"/>
                  </a:cubicBezTo>
                  <a:cubicBezTo>
                    <a:pt x="238961" y="201357"/>
                    <a:pt x="238567" y="188996"/>
                    <a:pt x="242271" y="207103"/>
                  </a:cubicBezTo>
                  <a:cubicBezTo>
                    <a:pt x="244484" y="212416"/>
                    <a:pt x="243175" y="217414"/>
                    <a:pt x="246179" y="222734"/>
                  </a:cubicBezTo>
                  <a:cubicBezTo>
                    <a:pt x="247178" y="231084"/>
                    <a:pt x="250286" y="238131"/>
                    <a:pt x="253994" y="246179"/>
                  </a:cubicBezTo>
                  <a:cubicBezTo>
                    <a:pt x="255771" y="250182"/>
                    <a:pt x="254460" y="254622"/>
                    <a:pt x="257902" y="257902"/>
                  </a:cubicBezTo>
                  <a:cubicBezTo>
                    <a:pt x="260163" y="261257"/>
                    <a:pt x="262215" y="265332"/>
                    <a:pt x="265717" y="269625"/>
                  </a:cubicBezTo>
                  <a:cubicBezTo>
                    <a:pt x="267429" y="273542"/>
                    <a:pt x="266949" y="277861"/>
                    <a:pt x="269625" y="281348"/>
                  </a:cubicBezTo>
                  <a:cubicBezTo>
                    <a:pt x="273910" y="291810"/>
                    <a:pt x="278770" y="292953"/>
                    <a:pt x="285255" y="300886"/>
                  </a:cubicBezTo>
                  <a:cubicBezTo>
                    <a:pt x="291416" y="317748"/>
                    <a:pt x="291091" y="324830"/>
                    <a:pt x="300885" y="336054"/>
                  </a:cubicBezTo>
                  <a:cubicBezTo>
                    <a:pt x="303984" y="339670"/>
                    <a:pt x="308812" y="342544"/>
                    <a:pt x="312608" y="347777"/>
                  </a:cubicBezTo>
                  <a:cubicBezTo>
                    <a:pt x="316823" y="359937"/>
                    <a:pt x="315571" y="360350"/>
                    <a:pt x="324331" y="371222"/>
                  </a:cubicBezTo>
                  <a:cubicBezTo>
                    <a:pt x="326228" y="373824"/>
                    <a:pt x="330083" y="376180"/>
                    <a:pt x="332146" y="379039"/>
                  </a:cubicBezTo>
                  <a:cubicBezTo>
                    <a:pt x="334011" y="383049"/>
                    <a:pt x="337615" y="386168"/>
                    <a:pt x="339961" y="390760"/>
                  </a:cubicBezTo>
                  <a:cubicBezTo>
                    <a:pt x="342441" y="395500"/>
                    <a:pt x="347976" y="398190"/>
                    <a:pt x="351684" y="402484"/>
                  </a:cubicBezTo>
                  <a:cubicBezTo>
                    <a:pt x="355997" y="409856"/>
                    <a:pt x="363117" y="416443"/>
                    <a:pt x="367314" y="425930"/>
                  </a:cubicBezTo>
                  <a:cubicBezTo>
                    <a:pt x="368206" y="429837"/>
                    <a:pt x="369076" y="434249"/>
                    <a:pt x="371223" y="437652"/>
                  </a:cubicBezTo>
                  <a:cubicBezTo>
                    <a:pt x="373216" y="441167"/>
                    <a:pt x="376334" y="442437"/>
                    <a:pt x="379038" y="445468"/>
                  </a:cubicBezTo>
                  <a:cubicBezTo>
                    <a:pt x="382980" y="449482"/>
                    <a:pt x="383156" y="454175"/>
                    <a:pt x="386853" y="457190"/>
                  </a:cubicBezTo>
                  <a:cubicBezTo>
                    <a:pt x="389784" y="460102"/>
                    <a:pt x="392302" y="462455"/>
                    <a:pt x="394669" y="465006"/>
                  </a:cubicBezTo>
                  <a:cubicBezTo>
                    <a:pt x="397470" y="468422"/>
                    <a:pt x="399874" y="473180"/>
                    <a:pt x="402484" y="476728"/>
                  </a:cubicBezTo>
                  <a:cubicBezTo>
                    <a:pt x="405174" y="479746"/>
                    <a:pt x="407448" y="481337"/>
                    <a:pt x="410299" y="484544"/>
                  </a:cubicBezTo>
                  <a:cubicBezTo>
                    <a:pt x="419362" y="495554"/>
                    <a:pt x="415172" y="495765"/>
                    <a:pt x="425929" y="504082"/>
                  </a:cubicBezTo>
                  <a:cubicBezTo>
                    <a:pt x="429883" y="507631"/>
                    <a:pt x="433447" y="510287"/>
                    <a:pt x="437652" y="511897"/>
                  </a:cubicBezTo>
                  <a:cubicBezTo>
                    <a:pt x="440122" y="515815"/>
                    <a:pt x="442579" y="521051"/>
                    <a:pt x="445467" y="523620"/>
                  </a:cubicBezTo>
                  <a:cubicBezTo>
                    <a:pt x="452700" y="534602"/>
                    <a:pt x="469178" y="535884"/>
                    <a:pt x="480636" y="539250"/>
                  </a:cubicBezTo>
                  <a:cubicBezTo>
                    <a:pt x="484752" y="539283"/>
                    <a:pt x="487391" y="542685"/>
                    <a:pt x="492358" y="543157"/>
                  </a:cubicBezTo>
                  <a:cubicBezTo>
                    <a:pt x="505199" y="547003"/>
                    <a:pt x="518809" y="551370"/>
                    <a:pt x="531434" y="554880"/>
                  </a:cubicBezTo>
                  <a:cubicBezTo>
                    <a:pt x="582093" y="563354"/>
                    <a:pt x="584079" y="563069"/>
                    <a:pt x="633033" y="566603"/>
                  </a:cubicBezTo>
                  <a:cubicBezTo>
                    <a:pt x="638705" y="569394"/>
                    <a:pt x="646401" y="568951"/>
                    <a:pt x="652571" y="570512"/>
                  </a:cubicBezTo>
                  <a:cubicBezTo>
                    <a:pt x="657563" y="571032"/>
                    <a:pt x="662864" y="569794"/>
                    <a:pt x="664294" y="574418"/>
                  </a:cubicBezTo>
                  <a:cubicBezTo>
                    <a:pt x="667071" y="586308"/>
                    <a:pt x="657324" y="615888"/>
                    <a:pt x="652571" y="625218"/>
                  </a:cubicBezTo>
                  <a:cubicBezTo>
                    <a:pt x="650512" y="629225"/>
                    <a:pt x="650982" y="633928"/>
                    <a:pt x="648663" y="636941"/>
                  </a:cubicBezTo>
                  <a:cubicBezTo>
                    <a:pt x="642895" y="644854"/>
                    <a:pt x="640248" y="657653"/>
                    <a:pt x="633033" y="660386"/>
                  </a:cubicBezTo>
                  <a:cubicBezTo>
                    <a:pt x="628031" y="662731"/>
                    <a:pt x="623980" y="665830"/>
                    <a:pt x="621310" y="668201"/>
                  </a:cubicBezTo>
                  <a:cubicBezTo>
                    <a:pt x="618561" y="670072"/>
                    <a:pt x="615515" y="673261"/>
                    <a:pt x="613495" y="676017"/>
                  </a:cubicBezTo>
                  <a:cubicBezTo>
                    <a:pt x="606592" y="684316"/>
                    <a:pt x="598107" y="687105"/>
                    <a:pt x="590049" y="691647"/>
                  </a:cubicBezTo>
                  <a:cubicBezTo>
                    <a:pt x="586491" y="694079"/>
                    <a:pt x="581603" y="696612"/>
                    <a:pt x="578326" y="699462"/>
                  </a:cubicBezTo>
                  <a:cubicBezTo>
                    <a:pt x="552885" y="726280"/>
                    <a:pt x="583471" y="697868"/>
                    <a:pt x="554881" y="715093"/>
                  </a:cubicBezTo>
                  <a:cubicBezTo>
                    <a:pt x="508415" y="739703"/>
                    <a:pt x="551315" y="726842"/>
                    <a:pt x="519712" y="734631"/>
                  </a:cubicBezTo>
                  <a:cubicBezTo>
                    <a:pt x="506809" y="750185"/>
                    <a:pt x="515628" y="739848"/>
                    <a:pt x="488451" y="758076"/>
                  </a:cubicBezTo>
                  <a:cubicBezTo>
                    <a:pt x="480700" y="767022"/>
                    <a:pt x="468911" y="767218"/>
                    <a:pt x="465005" y="773708"/>
                  </a:cubicBezTo>
                  <a:cubicBezTo>
                    <a:pt x="461050" y="775197"/>
                    <a:pt x="458197" y="780559"/>
                    <a:pt x="453282" y="781523"/>
                  </a:cubicBezTo>
                  <a:cubicBezTo>
                    <a:pt x="449730" y="783874"/>
                    <a:pt x="445699" y="782924"/>
                    <a:pt x="441560" y="785430"/>
                  </a:cubicBezTo>
                  <a:cubicBezTo>
                    <a:pt x="423134" y="805657"/>
                    <a:pt x="435812" y="798367"/>
                    <a:pt x="414207" y="804968"/>
                  </a:cubicBezTo>
                  <a:cubicBezTo>
                    <a:pt x="407533" y="811267"/>
                    <a:pt x="404226" y="814613"/>
                    <a:pt x="394669" y="820599"/>
                  </a:cubicBezTo>
                  <a:cubicBezTo>
                    <a:pt x="390688" y="821982"/>
                    <a:pt x="387599" y="823210"/>
                    <a:pt x="382946" y="824506"/>
                  </a:cubicBezTo>
                  <a:cubicBezTo>
                    <a:pt x="366943" y="834091"/>
                    <a:pt x="373248" y="831439"/>
                    <a:pt x="347776" y="840137"/>
                  </a:cubicBezTo>
                  <a:cubicBezTo>
                    <a:pt x="343099" y="842892"/>
                    <a:pt x="334991" y="842787"/>
                    <a:pt x="324331" y="847952"/>
                  </a:cubicBezTo>
                  <a:cubicBezTo>
                    <a:pt x="320286" y="849312"/>
                    <a:pt x="316460" y="851498"/>
                    <a:pt x="312608" y="851859"/>
                  </a:cubicBezTo>
                  <a:cubicBezTo>
                    <a:pt x="307594" y="853410"/>
                    <a:pt x="302037" y="854771"/>
                    <a:pt x="296978" y="855767"/>
                  </a:cubicBezTo>
                  <a:cubicBezTo>
                    <a:pt x="296604" y="855907"/>
                    <a:pt x="267058" y="865108"/>
                    <a:pt x="261809" y="867490"/>
                  </a:cubicBezTo>
                  <a:cubicBezTo>
                    <a:pt x="257705" y="869929"/>
                    <a:pt x="253116" y="869044"/>
                    <a:pt x="250087" y="871397"/>
                  </a:cubicBezTo>
                  <a:cubicBezTo>
                    <a:pt x="233980" y="881120"/>
                    <a:pt x="244925" y="877438"/>
                    <a:pt x="214918" y="887028"/>
                  </a:cubicBezTo>
                  <a:cubicBezTo>
                    <a:pt x="204388" y="891365"/>
                    <a:pt x="198709" y="891079"/>
                    <a:pt x="191473" y="894843"/>
                  </a:cubicBezTo>
                  <a:cubicBezTo>
                    <a:pt x="186270" y="897091"/>
                    <a:pt x="184105" y="900461"/>
                    <a:pt x="179749" y="902658"/>
                  </a:cubicBezTo>
                  <a:cubicBezTo>
                    <a:pt x="172222" y="906004"/>
                    <a:pt x="156303" y="910473"/>
                    <a:pt x="156303" y="910473"/>
                  </a:cubicBezTo>
                  <a:cubicBezTo>
                    <a:pt x="129801" y="927789"/>
                    <a:pt x="144492" y="925471"/>
                    <a:pt x="121135" y="930011"/>
                  </a:cubicBezTo>
                  <a:cubicBezTo>
                    <a:pt x="92792" y="948576"/>
                    <a:pt x="126281" y="921516"/>
                    <a:pt x="97689" y="941734"/>
                  </a:cubicBezTo>
                  <a:cubicBezTo>
                    <a:pt x="92463" y="944719"/>
                    <a:pt x="91472" y="947614"/>
                    <a:pt x="85967" y="949549"/>
                  </a:cubicBezTo>
                  <a:cubicBezTo>
                    <a:pt x="81402" y="951766"/>
                    <a:pt x="78566" y="951028"/>
                    <a:pt x="74244" y="953457"/>
                  </a:cubicBezTo>
                  <a:cubicBezTo>
                    <a:pt x="66337" y="960548"/>
                    <a:pt x="58015" y="963474"/>
                    <a:pt x="50798" y="969088"/>
                  </a:cubicBezTo>
                  <a:cubicBezTo>
                    <a:pt x="47850" y="972550"/>
                    <a:pt x="42758" y="974031"/>
                    <a:pt x="39075" y="976903"/>
                  </a:cubicBezTo>
                  <a:cubicBezTo>
                    <a:pt x="36336" y="979183"/>
                    <a:pt x="33993" y="981387"/>
                    <a:pt x="31260" y="984719"/>
                  </a:cubicBezTo>
                  <a:cubicBezTo>
                    <a:pt x="6413" y="997940"/>
                    <a:pt x="28136" y="984679"/>
                    <a:pt x="11721" y="1000349"/>
                  </a:cubicBezTo>
                  <a:cubicBezTo>
                    <a:pt x="353" y="1032754"/>
                    <a:pt x="6151" y="1017067"/>
                    <a:pt x="0" y="1043333"/>
                  </a:cubicBezTo>
                  <a:cubicBezTo>
                    <a:pt x="1381" y="1055064"/>
                    <a:pt x="2679" y="1063846"/>
                    <a:pt x="3906" y="1074593"/>
                  </a:cubicBezTo>
                  <a:cubicBezTo>
                    <a:pt x="7522" y="1077359"/>
                    <a:pt x="3315" y="1110898"/>
                    <a:pt x="11721" y="1121484"/>
                  </a:cubicBezTo>
                  <a:cubicBezTo>
                    <a:pt x="14090" y="1124376"/>
                    <a:pt x="16672" y="1127332"/>
                    <a:pt x="19538" y="1129300"/>
                  </a:cubicBezTo>
                  <a:cubicBezTo>
                    <a:pt x="49209" y="1141148"/>
                    <a:pt x="100067" y="1137273"/>
                    <a:pt x="128950" y="1141022"/>
                  </a:cubicBezTo>
                  <a:cubicBezTo>
                    <a:pt x="183103" y="1146658"/>
                    <a:pt x="278198" y="1155347"/>
                    <a:pt x="343869" y="1133207"/>
                  </a:cubicBezTo>
                  <a:cubicBezTo>
                    <a:pt x="350300" y="1131778"/>
                    <a:pt x="354173" y="1130250"/>
                    <a:pt x="359499" y="1129300"/>
                  </a:cubicBezTo>
                  <a:cubicBezTo>
                    <a:pt x="365980" y="1128151"/>
                    <a:pt x="373694" y="1127682"/>
                    <a:pt x="379038" y="1125392"/>
                  </a:cubicBezTo>
                  <a:cubicBezTo>
                    <a:pt x="383792" y="1124230"/>
                    <a:pt x="387933" y="1122208"/>
                    <a:pt x="390761" y="1121484"/>
                  </a:cubicBezTo>
                  <a:cubicBezTo>
                    <a:pt x="397456" y="1119814"/>
                    <a:pt x="402950" y="1120329"/>
                    <a:pt x="410299" y="1117577"/>
                  </a:cubicBezTo>
                  <a:cubicBezTo>
                    <a:pt x="417234" y="1117006"/>
                    <a:pt x="426340" y="1116176"/>
                    <a:pt x="433744" y="1113669"/>
                  </a:cubicBezTo>
                  <a:cubicBezTo>
                    <a:pt x="442475" y="1109704"/>
                    <a:pt x="447832" y="1108488"/>
                    <a:pt x="457190" y="1105854"/>
                  </a:cubicBezTo>
                  <a:cubicBezTo>
                    <a:pt x="463761" y="1101643"/>
                    <a:pt x="470025" y="1104493"/>
                    <a:pt x="480636" y="1098039"/>
                  </a:cubicBezTo>
                  <a:cubicBezTo>
                    <a:pt x="529259" y="1089979"/>
                    <a:pt x="467865" y="1109939"/>
                    <a:pt x="504081" y="1086316"/>
                  </a:cubicBezTo>
                  <a:cubicBezTo>
                    <a:pt x="511610" y="1082971"/>
                    <a:pt x="527527" y="1078501"/>
                    <a:pt x="527527" y="1078501"/>
                  </a:cubicBezTo>
                  <a:cubicBezTo>
                    <a:pt x="530550" y="1075909"/>
                    <a:pt x="535159" y="1071900"/>
                    <a:pt x="539250" y="1070686"/>
                  </a:cubicBezTo>
                  <a:cubicBezTo>
                    <a:pt x="543628" y="1068523"/>
                    <a:pt x="547467" y="1068514"/>
                    <a:pt x="550972" y="1066778"/>
                  </a:cubicBezTo>
                  <a:cubicBezTo>
                    <a:pt x="559141" y="1059561"/>
                    <a:pt x="565701" y="1055117"/>
                    <a:pt x="574419" y="1051148"/>
                  </a:cubicBezTo>
                  <a:cubicBezTo>
                    <a:pt x="586887" y="1046957"/>
                    <a:pt x="587138" y="1048118"/>
                    <a:pt x="597864" y="1039425"/>
                  </a:cubicBezTo>
                  <a:cubicBezTo>
                    <a:pt x="600301" y="1037143"/>
                    <a:pt x="603105" y="1034400"/>
                    <a:pt x="605680" y="1031610"/>
                  </a:cubicBezTo>
                  <a:cubicBezTo>
                    <a:pt x="609397" y="1028550"/>
                    <a:pt x="613963" y="1027666"/>
                    <a:pt x="617402" y="1023795"/>
                  </a:cubicBezTo>
                  <a:cubicBezTo>
                    <a:pt x="620086" y="1021605"/>
                    <a:pt x="622296" y="1019351"/>
                    <a:pt x="625218" y="1015979"/>
                  </a:cubicBezTo>
                  <a:cubicBezTo>
                    <a:pt x="628714" y="1013735"/>
                    <a:pt x="633341" y="1010972"/>
                    <a:pt x="636940" y="1008164"/>
                  </a:cubicBezTo>
                  <a:cubicBezTo>
                    <a:pt x="639617" y="1005612"/>
                    <a:pt x="642148" y="1002521"/>
                    <a:pt x="644756" y="1000349"/>
                  </a:cubicBezTo>
                  <a:cubicBezTo>
                    <a:pt x="647541" y="997611"/>
                    <a:pt x="652349" y="995399"/>
                    <a:pt x="656478" y="992534"/>
                  </a:cubicBezTo>
                  <a:cubicBezTo>
                    <a:pt x="661779" y="987625"/>
                    <a:pt x="665494" y="981610"/>
                    <a:pt x="672109" y="976903"/>
                  </a:cubicBezTo>
                  <a:cubicBezTo>
                    <a:pt x="706054" y="954861"/>
                    <a:pt x="669912" y="980760"/>
                    <a:pt x="691647" y="961273"/>
                  </a:cubicBezTo>
                  <a:cubicBezTo>
                    <a:pt x="695106" y="958227"/>
                    <a:pt x="700288" y="956152"/>
                    <a:pt x="703369" y="953457"/>
                  </a:cubicBezTo>
                  <a:cubicBezTo>
                    <a:pt x="733312" y="923038"/>
                    <a:pt x="704598" y="946748"/>
                    <a:pt x="730724" y="930011"/>
                  </a:cubicBezTo>
                  <a:cubicBezTo>
                    <a:pt x="738420" y="906537"/>
                    <a:pt x="727836" y="927413"/>
                    <a:pt x="746354" y="910473"/>
                  </a:cubicBezTo>
                  <a:cubicBezTo>
                    <a:pt x="777375" y="878700"/>
                    <a:pt x="737956" y="910348"/>
                    <a:pt x="758077" y="887028"/>
                  </a:cubicBezTo>
                  <a:cubicBezTo>
                    <a:pt x="760239" y="883037"/>
                    <a:pt x="766556" y="881648"/>
                    <a:pt x="769800" y="879213"/>
                  </a:cubicBezTo>
                  <a:cubicBezTo>
                    <a:pt x="784021" y="854443"/>
                    <a:pt x="767240" y="884906"/>
                    <a:pt x="781522" y="855767"/>
                  </a:cubicBezTo>
                  <a:cubicBezTo>
                    <a:pt x="783345" y="852230"/>
                    <a:pt x="783141" y="847475"/>
                    <a:pt x="785430" y="844044"/>
                  </a:cubicBezTo>
                  <a:cubicBezTo>
                    <a:pt x="790616" y="836393"/>
                    <a:pt x="799058" y="828672"/>
                    <a:pt x="801060" y="820599"/>
                  </a:cubicBezTo>
                  <a:cubicBezTo>
                    <a:pt x="805001" y="791530"/>
                    <a:pt x="815500" y="780961"/>
                    <a:pt x="820598" y="761985"/>
                  </a:cubicBezTo>
                  <a:cubicBezTo>
                    <a:pt x="821490" y="757827"/>
                    <a:pt x="824144" y="753497"/>
                    <a:pt x="824506" y="750261"/>
                  </a:cubicBezTo>
                  <a:cubicBezTo>
                    <a:pt x="825908" y="746536"/>
                    <a:pt x="826638" y="741600"/>
                    <a:pt x="828413" y="738538"/>
                  </a:cubicBezTo>
                  <a:cubicBezTo>
                    <a:pt x="831380" y="734360"/>
                    <a:pt x="832930" y="735113"/>
                    <a:pt x="836229" y="730723"/>
                  </a:cubicBezTo>
                  <a:cubicBezTo>
                    <a:pt x="851513" y="687958"/>
                    <a:pt x="817425" y="750124"/>
                    <a:pt x="847951" y="707277"/>
                  </a:cubicBezTo>
                  <a:cubicBezTo>
                    <a:pt x="853486" y="699604"/>
                    <a:pt x="852678" y="691115"/>
                    <a:pt x="855767" y="683832"/>
                  </a:cubicBezTo>
                  <a:cubicBezTo>
                    <a:pt x="868404" y="641879"/>
                    <a:pt x="875731" y="563369"/>
                    <a:pt x="867489" y="535342"/>
                  </a:cubicBezTo>
                  <a:close/>
                </a:path>
              </a:pathLst>
            </a:custGeom>
            <a:noFill/>
            <a:ln w="25400" cap="flat" cmpd="sng" algn="ctr">
              <a:solidFill>
                <a:srgbClr val="FC0128"/>
              </a:solidFill>
              <a:prstDash val="sysDash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763145 w 765100"/>
                        <a:gd name="connsiteY0" fmla="*/ 470950 h 1003807"/>
                        <a:gd name="connsiteX1" fmla="*/ 725332 w 765100"/>
                        <a:gd name="connsiteY1" fmla="*/ 460638 h 1003807"/>
                        <a:gd name="connsiteX2" fmla="*/ 715019 w 765100"/>
                        <a:gd name="connsiteY2" fmla="*/ 450325 h 1003807"/>
                        <a:gd name="connsiteX3" fmla="*/ 697831 w 765100"/>
                        <a:gd name="connsiteY3" fmla="*/ 426262 h 1003807"/>
                        <a:gd name="connsiteX4" fmla="*/ 690956 w 765100"/>
                        <a:gd name="connsiteY4" fmla="*/ 419386 h 1003807"/>
                        <a:gd name="connsiteX5" fmla="*/ 687518 w 765100"/>
                        <a:gd name="connsiteY5" fmla="*/ 409074 h 1003807"/>
                        <a:gd name="connsiteX6" fmla="*/ 680643 w 765100"/>
                        <a:gd name="connsiteY6" fmla="*/ 402198 h 1003807"/>
                        <a:gd name="connsiteX7" fmla="*/ 673768 w 765100"/>
                        <a:gd name="connsiteY7" fmla="*/ 381573 h 1003807"/>
                        <a:gd name="connsiteX8" fmla="*/ 670330 w 765100"/>
                        <a:gd name="connsiteY8" fmla="*/ 371260 h 1003807"/>
                        <a:gd name="connsiteX9" fmla="*/ 663455 w 765100"/>
                        <a:gd name="connsiteY9" fmla="*/ 360947 h 1003807"/>
                        <a:gd name="connsiteX10" fmla="*/ 649705 w 765100"/>
                        <a:gd name="connsiteY10" fmla="*/ 330009 h 1003807"/>
                        <a:gd name="connsiteX11" fmla="*/ 646267 w 765100"/>
                        <a:gd name="connsiteY11" fmla="*/ 319696 h 1003807"/>
                        <a:gd name="connsiteX12" fmla="*/ 632517 w 765100"/>
                        <a:gd name="connsiteY12" fmla="*/ 299071 h 1003807"/>
                        <a:gd name="connsiteX13" fmla="*/ 615329 w 765100"/>
                        <a:gd name="connsiteY13" fmla="*/ 268132 h 1003807"/>
                        <a:gd name="connsiteX14" fmla="*/ 608454 w 765100"/>
                        <a:gd name="connsiteY14" fmla="*/ 257819 h 1003807"/>
                        <a:gd name="connsiteX15" fmla="*/ 587828 w 765100"/>
                        <a:gd name="connsiteY15" fmla="*/ 240631 h 1003807"/>
                        <a:gd name="connsiteX16" fmla="*/ 580953 w 765100"/>
                        <a:gd name="connsiteY16" fmla="*/ 230319 h 1003807"/>
                        <a:gd name="connsiteX17" fmla="*/ 563765 w 765100"/>
                        <a:gd name="connsiteY17" fmla="*/ 216568 h 1003807"/>
                        <a:gd name="connsiteX18" fmla="*/ 556890 w 765100"/>
                        <a:gd name="connsiteY18" fmla="*/ 206256 h 1003807"/>
                        <a:gd name="connsiteX19" fmla="*/ 543139 w 765100"/>
                        <a:gd name="connsiteY19" fmla="*/ 192505 h 1003807"/>
                        <a:gd name="connsiteX20" fmla="*/ 529389 w 765100"/>
                        <a:gd name="connsiteY20" fmla="*/ 171880 h 1003807"/>
                        <a:gd name="connsiteX21" fmla="*/ 522514 w 765100"/>
                        <a:gd name="connsiteY21" fmla="*/ 165004 h 1003807"/>
                        <a:gd name="connsiteX22" fmla="*/ 515639 w 765100"/>
                        <a:gd name="connsiteY22" fmla="*/ 154692 h 1003807"/>
                        <a:gd name="connsiteX23" fmla="*/ 491575 w 765100"/>
                        <a:gd name="connsiteY23" fmla="*/ 130628 h 1003807"/>
                        <a:gd name="connsiteX24" fmla="*/ 481263 w 765100"/>
                        <a:gd name="connsiteY24" fmla="*/ 120316 h 1003807"/>
                        <a:gd name="connsiteX25" fmla="*/ 474388 w 765100"/>
                        <a:gd name="connsiteY25" fmla="*/ 110003 h 1003807"/>
                        <a:gd name="connsiteX26" fmla="*/ 457200 w 765100"/>
                        <a:gd name="connsiteY26" fmla="*/ 92815 h 1003807"/>
                        <a:gd name="connsiteX27" fmla="*/ 450324 w 765100"/>
                        <a:gd name="connsiteY27" fmla="*/ 85940 h 1003807"/>
                        <a:gd name="connsiteX28" fmla="*/ 426261 w 765100"/>
                        <a:gd name="connsiteY28" fmla="*/ 55001 h 1003807"/>
                        <a:gd name="connsiteX29" fmla="*/ 419386 w 765100"/>
                        <a:gd name="connsiteY29" fmla="*/ 44689 h 1003807"/>
                        <a:gd name="connsiteX30" fmla="*/ 412511 w 765100"/>
                        <a:gd name="connsiteY30" fmla="*/ 37813 h 1003807"/>
                        <a:gd name="connsiteX31" fmla="*/ 405636 w 765100"/>
                        <a:gd name="connsiteY31" fmla="*/ 27501 h 1003807"/>
                        <a:gd name="connsiteX32" fmla="*/ 385010 w 765100"/>
                        <a:gd name="connsiteY32" fmla="*/ 13750 h 1003807"/>
                        <a:gd name="connsiteX33" fmla="*/ 374697 w 765100"/>
                        <a:gd name="connsiteY33" fmla="*/ 6875 h 1003807"/>
                        <a:gd name="connsiteX34" fmla="*/ 354072 w 765100"/>
                        <a:gd name="connsiteY34" fmla="*/ 0 h 1003807"/>
                        <a:gd name="connsiteX35" fmla="*/ 340321 w 765100"/>
                        <a:gd name="connsiteY35" fmla="*/ 3438 h 1003807"/>
                        <a:gd name="connsiteX36" fmla="*/ 336884 w 765100"/>
                        <a:gd name="connsiteY36" fmla="*/ 17188 h 1003807"/>
                        <a:gd name="connsiteX37" fmla="*/ 333446 w 765100"/>
                        <a:gd name="connsiteY37" fmla="*/ 48126 h 1003807"/>
                        <a:gd name="connsiteX38" fmla="*/ 330009 w 765100"/>
                        <a:gd name="connsiteY38" fmla="*/ 110003 h 1003807"/>
                        <a:gd name="connsiteX39" fmla="*/ 333446 w 765100"/>
                        <a:gd name="connsiteY39" fmla="*/ 175317 h 1003807"/>
                        <a:gd name="connsiteX40" fmla="*/ 323133 w 765100"/>
                        <a:gd name="connsiteY40" fmla="*/ 168442 h 1003807"/>
                        <a:gd name="connsiteX41" fmla="*/ 309383 w 765100"/>
                        <a:gd name="connsiteY41" fmla="*/ 147816 h 1003807"/>
                        <a:gd name="connsiteX42" fmla="*/ 278445 w 765100"/>
                        <a:gd name="connsiteY42" fmla="*/ 130628 h 1003807"/>
                        <a:gd name="connsiteX43" fmla="*/ 261257 w 765100"/>
                        <a:gd name="connsiteY43" fmla="*/ 120316 h 1003807"/>
                        <a:gd name="connsiteX44" fmla="*/ 250944 w 765100"/>
                        <a:gd name="connsiteY44" fmla="*/ 113441 h 1003807"/>
                        <a:gd name="connsiteX45" fmla="*/ 240631 w 765100"/>
                        <a:gd name="connsiteY45" fmla="*/ 110003 h 1003807"/>
                        <a:gd name="connsiteX46" fmla="*/ 220006 w 765100"/>
                        <a:gd name="connsiteY46" fmla="*/ 92815 h 1003807"/>
                        <a:gd name="connsiteX47" fmla="*/ 209693 w 765100"/>
                        <a:gd name="connsiteY47" fmla="*/ 89377 h 1003807"/>
                        <a:gd name="connsiteX48" fmla="*/ 202818 w 765100"/>
                        <a:gd name="connsiteY48" fmla="*/ 96253 h 1003807"/>
                        <a:gd name="connsiteX49" fmla="*/ 202818 w 765100"/>
                        <a:gd name="connsiteY49" fmla="*/ 123753 h 1003807"/>
                        <a:gd name="connsiteX50" fmla="*/ 206255 w 765100"/>
                        <a:gd name="connsiteY50" fmla="*/ 154692 h 1003807"/>
                        <a:gd name="connsiteX51" fmla="*/ 213130 w 765100"/>
                        <a:gd name="connsiteY51" fmla="*/ 182192 h 1003807"/>
                        <a:gd name="connsiteX52" fmla="*/ 216568 w 765100"/>
                        <a:gd name="connsiteY52" fmla="*/ 195943 h 1003807"/>
                        <a:gd name="connsiteX53" fmla="*/ 223443 w 765100"/>
                        <a:gd name="connsiteY53" fmla="*/ 216568 h 1003807"/>
                        <a:gd name="connsiteX54" fmla="*/ 226881 w 765100"/>
                        <a:gd name="connsiteY54" fmla="*/ 226881 h 1003807"/>
                        <a:gd name="connsiteX55" fmla="*/ 233756 w 765100"/>
                        <a:gd name="connsiteY55" fmla="*/ 237194 h 1003807"/>
                        <a:gd name="connsiteX56" fmla="*/ 237194 w 765100"/>
                        <a:gd name="connsiteY56" fmla="*/ 247507 h 1003807"/>
                        <a:gd name="connsiteX57" fmla="*/ 250944 w 765100"/>
                        <a:gd name="connsiteY57" fmla="*/ 264695 h 1003807"/>
                        <a:gd name="connsiteX58" fmla="*/ 264694 w 765100"/>
                        <a:gd name="connsiteY58" fmla="*/ 295633 h 1003807"/>
                        <a:gd name="connsiteX59" fmla="*/ 275007 w 765100"/>
                        <a:gd name="connsiteY59" fmla="*/ 305946 h 1003807"/>
                        <a:gd name="connsiteX60" fmla="*/ 285320 w 765100"/>
                        <a:gd name="connsiteY60" fmla="*/ 326571 h 1003807"/>
                        <a:gd name="connsiteX61" fmla="*/ 292195 w 765100"/>
                        <a:gd name="connsiteY61" fmla="*/ 333447 h 1003807"/>
                        <a:gd name="connsiteX62" fmla="*/ 299070 w 765100"/>
                        <a:gd name="connsiteY62" fmla="*/ 343759 h 1003807"/>
                        <a:gd name="connsiteX63" fmla="*/ 309383 w 765100"/>
                        <a:gd name="connsiteY63" fmla="*/ 354072 h 1003807"/>
                        <a:gd name="connsiteX64" fmla="*/ 323133 w 765100"/>
                        <a:gd name="connsiteY64" fmla="*/ 374698 h 1003807"/>
                        <a:gd name="connsiteX65" fmla="*/ 326571 w 765100"/>
                        <a:gd name="connsiteY65" fmla="*/ 385010 h 1003807"/>
                        <a:gd name="connsiteX66" fmla="*/ 333446 w 765100"/>
                        <a:gd name="connsiteY66" fmla="*/ 391886 h 1003807"/>
                        <a:gd name="connsiteX67" fmla="*/ 340321 w 765100"/>
                        <a:gd name="connsiteY67" fmla="*/ 402198 h 1003807"/>
                        <a:gd name="connsiteX68" fmla="*/ 347197 w 765100"/>
                        <a:gd name="connsiteY68" fmla="*/ 409074 h 1003807"/>
                        <a:gd name="connsiteX69" fmla="*/ 354072 w 765100"/>
                        <a:gd name="connsiteY69" fmla="*/ 419386 h 1003807"/>
                        <a:gd name="connsiteX70" fmla="*/ 360947 w 765100"/>
                        <a:gd name="connsiteY70" fmla="*/ 426262 h 1003807"/>
                        <a:gd name="connsiteX71" fmla="*/ 374697 w 765100"/>
                        <a:gd name="connsiteY71" fmla="*/ 443450 h 1003807"/>
                        <a:gd name="connsiteX72" fmla="*/ 385010 w 765100"/>
                        <a:gd name="connsiteY72" fmla="*/ 450325 h 1003807"/>
                        <a:gd name="connsiteX73" fmla="*/ 391885 w 765100"/>
                        <a:gd name="connsiteY73" fmla="*/ 460638 h 1003807"/>
                        <a:gd name="connsiteX74" fmla="*/ 422824 w 765100"/>
                        <a:gd name="connsiteY74" fmla="*/ 474388 h 1003807"/>
                        <a:gd name="connsiteX75" fmla="*/ 433136 w 765100"/>
                        <a:gd name="connsiteY75" fmla="*/ 477825 h 1003807"/>
                        <a:gd name="connsiteX76" fmla="*/ 467512 w 765100"/>
                        <a:gd name="connsiteY76" fmla="*/ 488138 h 1003807"/>
                        <a:gd name="connsiteX77" fmla="*/ 556890 w 765100"/>
                        <a:gd name="connsiteY77" fmla="*/ 498451 h 1003807"/>
                        <a:gd name="connsiteX78" fmla="*/ 574078 w 765100"/>
                        <a:gd name="connsiteY78" fmla="*/ 501889 h 1003807"/>
                        <a:gd name="connsiteX79" fmla="*/ 584391 w 765100"/>
                        <a:gd name="connsiteY79" fmla="*/ 505326 h 1003807"/>
                        <a:gd name="connsiteX80" fmla="*/ 574078 w 765100"/>
                        <a:gd name="connsiteY80" fmla="*/ 550015 h 1003807"/>
                        <a:gd name="connsiteX81" fmla="*/ 570640 w 765100"/>
                        <a:gd name="connsiteY81" fmla="*/ 560328 h 1003807"/>
                        <a:gd name="connsiteX82" fmla="*/ 556890 w 765100"/>
                        <a:gd name="connsiteY82" fmla="*/ 580953 h 1003807"/>
                        <a:gd name="connsiteX83" fmla="*/ 546577 w 765100"/>
                        <a:gd name="connsiteY83" fmla="*/ 587828 h 1003807"/>
                        <a:gd name="connsiteX84" fmla="*/ 539702 w 765100"/>
                        <a:gd name="connsiteY84" fmla="*/ 594704 h 1003807"/>
                        <a:gd name="connsiteX85" fmla="*/ 519076 w 765100"/>
                        <a:gd name="connsiteY85" fmla="*/ 608454 h 1003807"/>
                        <a:gd name="connsiteX86" fmla="*/ 508763 w 765100"/>
                        <a:gd name="connsiteY86" fmla="*/ 615329 h 1003807"/>
                        <a:gd name="connsiteX87" fmla="*/ 488138 w 765100"/>
                        <a:gd name="connsiteY87" fmla="*/ 629080 h 1003807"/>
                        <a:gd name="connsiteX88" fmla="*/ 457200 w 765100"/>
                        <a:gd name="connsiteY88" fmla="*/ 646268 h 1003807"/>
                        <a:gd name="connsiteX89" fmla="*/ 429699 w 765100"/>
                        <a:gd name="connsiteY89" fmla="*/ 666893 h 1003807"/>
                        <a:gd name="connsiteX90" fmla="*/ 409073 w 765100"/>
                        <a:gd name="connsiteY90" fmla="*/ 680644 h 1003807"/>
                        <a:gd name="connsiteX91" fmla="*/ 398760 w 765100"/>
                        <a:gd name="connsiteY91" fmla="*/ 687519 h 1003807"/>
                        <a:gd name="connsiteX92" fmla="*/ 388448 w 765100"/>
                        <a:gd name="connsiteY92" fmla="*/ 690956 h 1003807"/>
                        <a:gd name="connsiteX93" fmla="*/ 364385 w 765100"/>
                        <a:gd name="connsiteY93" fmla="*/ 708144 h 1003807"/>
                        <a:gd name="connsiteX94" fmla="*/ 347197 w 765100"/>
                        <a:gd name="connsiteY94" fmla="*/ 721895 h 1003807"/>
                        <a:gd name="connsiteX95" fmla="*/ 336884 w 765100"/>
                        <a:gd name="connsiteY95" fmla="*/ 725332 h 1003807"/>
                        <a:gd name="connsiteX96" fmla="*/ 305945 w 765100"/>
                        <a:gd name="connsiteY96" fmla="*/ 739083 h 1003807"/>
                        <a:gd name="connsiteX97" fmla="*/ 285320 w 765100"/>
                        <a:gd name="connsiteY97" fmla="*/ 745958 h 1003807"/>
                        <a:gd name="connsiteX98" fmla="*/ 275007 w 765100"/>
                        <a:gd name="connsiteY98" fmla="*/ 749395 h 1003807"/>
                        <a:gd name="connsiteX99" fmla="*/ 261257 w 765100"/>
                        <a:gd name="connsiteY99" fmla="*/ 752833 h 1003807"/>
                        <a:gd name="connsiteX100" fmla="*/ 230318 w 765100"/>
                        <a:gd name="connsiteY100" fmla="*/ 763146 h 1003807"/>
                        <a:gd name="connsiteX101" fmla="*/ 220006 w 765100"/>
                        <a:gd name="connsiteY101" fmla="*/ 766583 h 1003807"/>
                        <a:gd name="connsiteX102" fmla="*/ 189067 w 765100"/>
                        <a:gd name="connsiteY102" fmla="*/ 780334 h 1003807"/>
                        <a:gd name="connsiteX103" fmla="*/ 168442 w 765100"/>
                        <a:gd name="connsiteY103" fmla="*/ 787209 h 1003807"/>
                        <a:gd name="connsiteX104" fmla="*/ 158129 w 765100"/>
                        <a:gd name="connsiteY104" fmla="*/ 794084 h 1003807"/>
                        <a:gd name="connsiteX105" fmla="*/ 137503 w 765100"/>
                        <a:gd name="connsiteY105" fmla="*/ 800959 h 1003807"/>
                        <a:gd name="connsiteX106" fmla="*/ 106565 w 765100"/>
                        <a:gd name="connsiteY106" fmla="*/ 818147 h 1003807"/>
                        <a:gd name="connsiteX107" fmla="*/ 85939 w 765100"/>
                        <a:gd name="connsiteY107" fmla="*/ 828460 h 1003807"/>
                        <a:gd name="connsiteX108" fmla="*/ 75627 w 765100"/>
                        <a:gd name="connsiteY108" fmla="*/ 835335 h 1003807"/>
                        <a:gd name="connsiteX109" fmla="*/ 65314 w 765100"/>
                        <a:gd name="connsiteY109" fmla="*/ 838773 h 1003807"/>
                        <a:gd name="connsiteX110" fmla="*/ 44688 w 765100"/>
                        <a:gd name="connsiteY110" fmla="*/ 852523 h 1003807"/>
                        <a:gd name="connsiteX111" fmla="*/ 34375 w 765100"/>
                        <a:gd name="connsiteY111" fmla="*/ 859398 h 1003807"/>
                        <a:gd name="connsiteX112" fmla="*/ 27500 w 765100"/>
                        <a:gd name="connsiteY112" fmla="*/ 866274 h 1003807"/>
                        <a:gd name="connsiteX113" fmla="*/ 10312 w 765100"/>
                        <a:gd name="connsiteY113" fmla="*/ 880024 h 1003807"/>
                        <a:gd name="connsiteX114" fmla="*/ 0 w 765100"/>
                        <a:gd name="connsiteY114" fmla="*/ 917838 h 1003807"/>
                        <a:gd name="connsiteX115" fmla="*/ 3437 w 765100"/>
                        <a:gd name="connsiteY115" fmla="*/ 945338 h 1003807"/>
                        <a:gd name="connsiteX116" fmla="*/ 10312 w 765100"/>
                        <a:gd name="connsiteY116" fmla="*/ 986589 h 1003807"/>
                        <a:gd name="connsiteX117" fmla="*/ 17188 w 765100"/>
                        <a:gd name="connsiteY117" fmla="*/ 993465 h 1003807"/>
                        <a:gd name="connsiteX118" fmla="*/ 113440 w 765100"/>
                        <a:gd name="connsiteY118" fmla="*/ 1003777 h 1003807"/>
                        <a:gd name="connsiteX119" fmla="*/ 302508 w 765100"/>
                        <a:gd name="connsiteY119" fmla="*/ 996902 h 1003807"/>
                        <a:gd name="connsiteX120" fmla="*/ 316258 w 765100"/>
                        <a:gd name="connsiteY120" fmla="*/ 993465 h 1003807"/>
                        <a:gd name="connsiteX121" fmla="*/ 333446 w 765100"/>
                        <a:gd name="connsiteY121" fmla="*/ 990027 h 1003807"/>
                        <a:gd name="connsiteX122" fmla="*/ 343759 w 765100"/>
                        <a:gd name="connsiteY122" fmla="*/ 986589 h 1003807"/>
                        <a:gd name="connsiteX123" fmla="*/ 360947 w 765100"/>
                        <a:gd name="connsiteY123" fmla="*/ 983152 h 1003807"/>
                        <a:gd name="connsiteX124" fmla="*/ 381572 w 765100"/>
                        <a:gd name="connsiteY124" fmla="*/ 979714 h 1003807"/>
                        <a:gd name="connsiteX125" fmla="*/ 402198 w 765100"/>
                        <a:gd name="connsiteY125" fmla="*/ 972839 h 1003807"/>
                        <a:gd name="connsiteX126" fmla="*/ 422824 w 765100"/>
                        <a:gd name="connsiteY126" fmla="*/ 965964 h 1003807"/>
                        <a:gd name="connsiteX127" fmla="*/ 443449 w 765100"/>
                        <a:gd name="connsiteY127" fmla="*/ 955651 h 1003807"/>
                        <a:gd name="connsiteX128" fmla="*/ 464075 w 765100"/>
                        <a:gd name="connsiteY128" fmla="*/ 948776 h 1003807"/>
                        <a:gd name="connsiteX129" fmla="*/ 474388 w 765100"/>
                        <a:gd name="connsiteY129" fmla="*/ 941901 h 1003807"/>
                        <a:gd name="connsiteX130" fmla="*/ 484700 w 765100"/>
                        <a:gd name="connsiteY130" fmla="*/ 938463 h 1003807"/>
                        <a:gd name="connsiteX131" fmla="*/ 505326 w 765100"/>
                        <a:gd name="connsiteY131" fmla="*/ 924713 h 1003807"/>
                        <a:gd name="connsiteX132" fmla="*/ 525951 w 765100"/>
                        <a:gd name="connsiteY132" fmla="*/ 914400 h 1003807"/>
                        <a:gd name="connsiteX133" fmla="*/ 532827 w 765100"/>
                        <a:gd name="connsiteY133" fmla="*/ 907525 h 1003807"/>
                        <a:gd name="connsiteX134" fmla="*/ 543139 w 765100"/>
                        <a:gd name="connsiteY134" fmla="*/ 900650 h 1003807"/>
                        <a:gd name="connsiteX135" fmla="*/ 550015 w 765100"/>
                        <a:gd name="connsiteY135" fmla="*/ 893774 h 1003807"/>
                        <a:gd name="connsiteX136" fmla="*/ 560327 w 765100"/>
                        <a:gd name="connsiteY136" fmla="*/ 886899 h 1003807"/>
                        <a:gd name="connsiteX137" fmla="*/ 567203 w 765100"/>
                        <a:gd name="connsiteY137" fmla="*/ 880024 h 1003807"/>
                        <a:gd name="connsiteX138" fmla="*/ 577515 w 765100"/>
                        <a:gd name="connsiteY138" fmla="*/ 873149 h 1003807"/>
                        <a:gd name="connsiteX139" fmla="*/ 591266 w 765100"/>
                        <a:gd name="connsiteY139" fmla="*/ 859398 h 1003807"/>
                        <a:gd name="connsiteX140" fmla="*/ 608454 w 765100"/>
                        <a:gd name="connsiteY140" fmla="*/ 845648 h 1003807"/>
                        <a:gd name="connsiteX141" fmla="*/ 618766 w 765100"/>
                        <a:gd name="connsiteY141" fmla="*/ 838773 h 1003807"/>
                        <a:gd name="connsiteX142" fmla="*/ 642830 w 765100"/>
                        <a:gd name="connsiteY142" fmla="*/ 818147 h 1003807"/>
                        <a:gd name="connsiteX143" fmla="*/ 656580 w 765100"/>
                        <a:gd name="connsiteY143" fmla="*/ 800959 h 1003807"/>
                        <a:gd name="connsiteX144" fmla="*/ 666893 w 765100"/>
                        <a:gd name="connsiteY144" fmla="*/ 780334 h 1003807"/>
                        <a:gd name="connsiteX145" fmla="*/ 677206 w 765100"/>
                        <a:gd name="connsiteY145" fmla="*/ 773459 h 1003807"/>
                        <a:gd name="connsiteX146" fmla="*/ 687518 w 765100"/>
                        <a:gd name="connsiteY146" fmla="*/ 752833 h 1003807"/>
                        <a:gd name="connsiteX147" fmla="*/ 690956 w 765100"/>
                        <a:gd name="connsiteY147" fmla="*/ 742520 h 1003807"/>
                        <a:gd name="connsiteX148" fmla="*/ 704706 w 765100"/>
                        <a:gd name="connsiteY148" fmla="*/ 721895 h 1003807"/>
                        <a:gd name="connsiteX149" fmla="*/ 721894 w 765100"/>
                        <a:gd name="connsiteY149" fmla="*/ 670331 h 1003807"/>
                        <a:gd name="connsiteX150" fmla="*/ 725332 w 765100"/>
                        <a:gd name="connsiteY150" fmla="*/ 660018 h 1003807"/>
                        <a:gd name="connsiteX151" fmla="*/ 728769 w 765100"/>
                        <a:gd name="connsiteY151" fmla="*/ 649705 h 1003807"/>
                        <a:gd name="connsiteX152" fmla="*/ 735645 w 765100"/>
                        <a:gd name="connsiteY152" fmla="*/ 642830 h 1003807"/>
                        <a:gd name="connsiteX153" fmla="*/ 745957 w 765100"/>
                        <a:gd name="connsiteY153" fmla="*/ 622204 h 1003807"/>
                        <a:gd name="connsiteX154" fmla="*/ 752833 w 765100"/>
                        <a:gd name="connsiteY154" fmla="*/ 601579 h 1003807"/>
                        <a:gd name="connsiteX155" fmla="*/ 763145 w 765100"/>
                        <a:gd name="connsiteY155" fmla="*/ 470950 h 10038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  <a:cxn ang="0">
                          <a:pos x="connsiteX89" y="connsiteY89"/>
                        </a:cxn>
                        <a:cxn ang="0">
                          <a:pos x="connsiteX90" y="connsiteY90"/>
                        </a:cxn>
                        <a:cxn ang="0">
                          <a:pos x="connsiteX91" y="connsiteY91"/>
                        </a:cxn>
                        <a:cxn ang="0">
                          <a:pos x="connsiteX92" y="connsiteY92"/>
                        </a:cxn>
                        <a:cxn ang="0">
                          <a:pos x="connsiteX93" y="connsiteY93"/>
                        </a:cxn>
                        <a:cxn ang="0">
                          <a:pos x="connsiteX94" y="connsiteY94"/>
                        </a:cxn>
                        <a:cxn ang="0">
                          <a:pos x="connsiteX95" y="connsiteY95"/>
                        </a:cxn>
                        <a:cxn ang="0">
                          <a:pos x="connsiteX96" y="connsiteY96"/>
                        </a:cxn>
                        <a:cxn ang="0">
                          <a:pos x="connsiteX97" y="connsiteY97"/>
                        </a:cxn>
                        <a:cxn ang="0">
                          <a:pos x="connsiteX98" y="connsiteY98"/>
                        </a:cxn>
                        <a:cxn ang="0">
                          <a:pos x="connsiteX99" y="connsiteY99"/>
                        </a:cxn>
                        <a:cxn ang="0">
                          <a:pos x="connsiteX100" y="connsiteY100"/>
                        </a:cxn>
                        <a:cxn ang="0">
                          <a:pos x="connsiteX101" y="connsiteY101"/>
                        </a:cxn>
                        <a:cxn ang="0">
                          <a:pos x="connsiteX102" y="connsiteY102"/>
                        </a:cxn>
                        <a:cxn ang="0">
                          <a:pos x="connsiteX103" y="connsiteY103"/>
                        </a:cxn>
                        <a:cxn ang="0">
                          <a:pos x="connsiteX104" y="connsiteY104"/>
                        </a:cxn>
                        <a:cxn ang="0">
                          <a:pos x="connsiteX105" y="connsiteY105"/>
                        </a:cxn>
                        <a:cxn ang="0">
                          <a:pos x="connsiteX106" y="connsiteY106"/>
                        </a:cxn>
                        <a:cxn ang="0">
                          <a:pos x="connsiteX107" y="connsiteY107"/>
                        </a:cxn>
                        <a:cxn ang="0">
                          <a:pos x="connsiteX108" y="connsiteY108"/>
                        </a:cxn>
                        <a:cxn ang="0">
                          <a:pos x="connsiteX109" y="connsiteY109"/>
                        </a:cxn>
                        <a:cxn ang="0">
                          <a:pos x="connsiteX110" y="connsiteY110"/>
                        </a:cxn>
                        <a:cxn ang="0">
                          <a:pos x="connsiteX111" y="connsiteY111"/>
                        </a:cxn>
                        <a:cxn ang="0">
                          <a:pos x="connsiteX112" y="connsiteY112"/>
                        </a:cxn>
                        <a:cxn ang="0">
                          <a:pos x="connsiteX113" y="connsiteY113"/>
                        </a:cxn>
                        <a:cxn ang="0">
                          <a:pos x="connsiteX114" y="connsiteY114"/>
                        </a:cxn>
                        <a:cxn ang="0">
                          <a:pos x="connsiteX115" y="connsiteY115"/>
                        </a:cxn>
                        <a:cxn ang="0">
                          <a:pos x="connsiteX116" y="connsiteY116"/>
                        </a:cxn>
                        <a:cxn ang="0">
                          <a:pos x="connsiteX117" y="connsiteY117"/>
                        </a:cxn>
                        <a:cxn ang="0">
                          <a:pos x="connsiteX118" y="connsiteY118"/>
                        </a:cxn>
                        <a:cxn ang="0">
                          <a:pos x="connsiteX119" y="connsiteY119"/>
                        </a:cxn>
                        <a:cxn ang="0">
                          <a:pos x="connsiteX120" y="connsiteY120"/>
                        </a:cxn>
                        <a:cxn ang="0">
                          <a:pos x="connsiteX121" y="connsiteY121"/>
                        </a:cxn>
                        <a:cxn ang="0">
                          <a:pos x="connsiteX122" y="connsiteY122"/>
                        </a:cxn>
                        <a:cxn ang="0">
                          <a:pos x="connsiteX123" y="connsiteY123"/>
                        </a:cxn>
                        <a:cxn ang="0">
                          <a:pos x="connsiteX124" y="connsiteY124"/>
                        </a:cxn>
                        <a:cxn ang="0">
                          <a:pos x="connsiteX125" y="connsiteY125"/>
                        </a:cxn>
                        <a:cxn ang="0">
                          <a:pos x="connsiteX126" y="connsiteY126"/>
                        </a:cxn>
                        <a:cxn ang="0">
                          <a:pos x="connsiteX127" y="connsiteY127"/>
                        </a:cxn>
                        <a:cxn ang="0">
                          <a:pos x="connsiteX128" y="connsiteY128"/>
                        </a:cxn>
                        <a:cxn ang="0">
                          <a:pos x="connsiteX129" y="connsiteY129"/>
                        </a:cxn>
                        <a:cxn ang="0">
                          <a:pos x="connsiteX130" y="connsiteY130"/>
                        </a:cxn>
                        <a:cxn ang="0">
                          <a:pos x="connsiteX131" y="connsiteY131"/>
                        </a:cxn>
                        <a:cxn ang="0">
                          <a:pos x="connsiteX132" y="connsiteY132"/>
                        </a:cxn>
                        <a:cxn ang="0">
                          <a:pos x="connsiteX133" y="connsiteY133"/>
                        </a:cxn>
                        <a:cxn ang="0">
                          <a:pos x="connsiteX134" y="connsiteY134"/>
                        </a:cxn>
                        <a:cxn ang="0">
                          <a:pos x="connsiteX135" y="connsiteY135"/>
                        </a:cxn>
                        <a:cxn ang="0">
                          <a:pos x="connsiteX136" y="connsiteY136"/>
                        </a:cxn>
                        <a:cxn ang="0">
                          <a:pos x="connsiteX137" y="connsiteY137"/>
                        </a:cxn>
                        <a:cxn ang="0">
                          <a:pos x="connsiteX138" y="connsiteY138"/>
                        </a:cxn>
                        <a:cxn ang="0">
                          <a:pos x="connsiteX139" y="connsiteY139"/>
                        </a:cxn>
                        <a:cxn ang="0">
                          <a:pos x="connsiteX140" y="connsiteY140"/>
                        </a:cxn>
                        <a:cxn ang="0">
                          <a:pos x="connsiteX141" y="connsiteY141"/>
                        </a:cxn>
                        <a:cxn ang="0">
                          <a:pos x="connsiteX142" y="connsiteY142"/>
                        </a:cxn>
                        <a:cxn ang="0">
                          <a:pos x="connsiteX143" y="connsiteY143"/>
                        </a:cxn>
                        <a:cxn ang="0">
                          <a:pos x="connsiteX144" y="connsiteY144"/>
                        </a:cxn>
                        <a:cxn ang="0">
                          <a:pos x="connsiteX145" y="connsiteY145"/>
                        </a:cxn>
                        <a:cxn ang="0">
                          <a:pos x="connsiteX146" y="connsiteY146"/>
                        </a:cxn>
                        <a:cxn ang="0">
                          <a:pos x="connsiteX147" y="connsiteY147"/>
                        </a:cxn>
                        <a:cxn ang="0">
                          <a:pos x="connsiteX148" y="connsiteY148"/>
                        </a:cxn>
                        <a:cxn ang="0">
                          <a:pos x="connsiteX149" y="connsiteY149"/>
                        </a:cxn>
                        <a:cxn ang="0">
                          <a:pos x="connsiteX150" y="connsiteY150"/>
                        </a:cxn>
                        <a:cxn ang="0">
                          <a:pos x="connsiteX151" y="connsiteY151"/>
                        </a:cxn>
                        <a:cxn ang="0">
                          <a:pos x="connsiteX152" y="connsiteY152"/>
                        </a:cxn>
                        <a:cxn ang="0">
                          <a:pos x="connsiteX153" y="connsiteY153"/>
                        </a:cxn>
                        <a:cxn ang="0">
                          <a:pos x="connsiteX154" y="connsiteY154"/>
                        </a:cxn>
                        <a:cxn ang="0">
                          <a:pos x="connsiteX155" y="connsiteY155"/>
                        </a:cxn>
                      </a:cxnLst>
                      <a:rect l="l" t="t" r="r" b="b"/>
                      <a:pathLst>
                        <a:path w="765100" h="1003807">
                          <a:moveTo>
                            <a:pt x="763145" y="470950"/>
                          </a:moveTo>
                          <a:cubicBezTo>
                            <a:pt x="758562" y="447460"/>
                            <a:pt x="737340" y="465784"/>
                            <a:pt x="725332" y="460638"/>
                          </a:cubicBezTo>
                          <a:cubicBezTo>
                            <a:pt x="720863" y="458723"/>
                            <a:pt x="718183" y="454016"/>
                            <a:pt x="715019" y="450325"/>
                          </a:cubicBezTo>
                          <a:cubicBezTo>
                            <a:pt x="686007" y="416477"/>
                            <a:pt x="719580" y="453449"/>
                            <a:pt x="697831" y="426262"/>
                          </a:cubicBezTo>
                          <a:cubicBezTo>
                            <a:pt x="695806" y="423731"/>
                            <a:pt x="693248" y="421678"/>
                            <a:pt x="690956" y="419386"/>
                          </a:cubicBezTo>
                          <a:cubicBezTo>
                            <a:pt x="689810" y="415949"/>
                            <a:pt x="689382" y="412181"/>
                            <a:pt x="687518" y="409074"/>
                          </a:cubicBezTo>
                          <a:cubicBezTo>
                            <a:pt x="685850" y="406295"/>
                            <a:pt x="682092" y="405097"/>
                            <a:pt x="680643" y="402198"/>
                          </a:cubicBezTo>
                          <a:cubicBezTo>
                            <a:pt x="677402" y="395716"/>
                            <a:pt x="676060" y="388448"/>
                            <a:pt x="673768" y="381573"/>
                          </a:cubicBezTo>
                          <a:cubicBezTo>
                            <a:pt x="672622" y="378135"/>
                            <a:pt x="672340" y="374275"/>
                            <a:pt x="670330" y="371260"/>
                          </a:cubicBezTo>
                          <a:lnTo>
                            <a:pt x="663455" y="360947"/>
                          </a:lnTo>
                          <a:cubicBezTo>
                            <a:pt x="645720" y="307742"/>
                            <a:pt x="666046" y="362692"/>
                            <a:pt x="649705" y="330009"/>
                          </a:cubicBezTo>
                          <a:cubicBezTo>
                            <a:pt x="648084" y="326768"/>
                            <a:pt x="648027" y="322864"/>
                            <a:pt x="646267" y="319696"/>
                          </a:cubicBezTo>
                          <a:cubicBezTo>
                            <a:pt x="642254" y="312473"/>
                            <a:pt x="635130" y="306910"/>
                            <a:pt x="632517" y="299071"/>
                          </a:cubicBezTo>
                          <a:cubicBezTo>
                            <a:pt x="626466" y="280919"/>
                            <a:pt x="631089" y="291773"/>
                            <a:pt x="615329" y="268132"/>
                          </a:cubicBezTo>
                          <a:cubicBezTo>
                            <a:pt x="613037" y="264694"/>
                            <a:pt x="611892" y="260111"/>
                            <a:pt x="608454" y="257819"/>
                          </a:cubicBezTo>
                          <a:cubicBezTo>
                            <a:pt x="598313" y="251058"/>
                            <a:pt x="596100" y="250558"/>
                            <a:pt x="587828" y="240631"/>
                          </a:cubicBezTo>
                          <a:cubicBezTo>
                            <a:pt x="585183" y="237457"/>
                            <a:pt x="583874" y="233240"/>
                            <a:pt x="580953" y="230319"/>
                          </a:cubicBezTo>
                          <a:cubicBezTo>
                            <a:pt x="563082" y="212449"/>
                            <a:pt x="577375" y="233581"/>
                            <a:pt x="563765" y="216568"/>
                          </a:cubicBezTo>
                          <a:cubicBezTo>
                            <a:pt x="561184" y="213342"/>
                            <a:pt x="559579" y="209393"/>
                            <a:pt x="556890" y="206256"/>
                          </a:cubicBezTo>
                          <a:cubicBezTo>
                            <a:pt x="552671" y="201334"/>
                            <a:pt x="546735" y="197899"/>
                            <a:pt x="543139" y="192505"/>
                          </a:cubicBezTo>
                          <a:cubicBezTo>
                            <a:pt x="538556" y="185630"/>
                            <a:pt x="535231" y="177723"/>
                            <a:pt x="529389" y="171880"/>
                          </a:cubicBezTo>
                          <a:cubicBezTo>
                            <a:pt x="527097" y="169588"/>
                            <a:pt x="524539" y="167535"/>
                            <a:pt x="522514" y="165004"/>
                          </a:cubicBezTo>
                          <a:cubicBezTo>
                            <a:pt x="519933" y="161778"/>
                            <a:pt x="518359" y="157801"/>
                            <a:pt x="515639" y="154692"/>
                          </a:cubicBezTo>
                          <a:lnTo>
                            <a:pt x="491575" y="130628"/>
                          </a:lnTo>
                          <a:cubicBezTo>
                            <a:pt x="488138" y="127191"/>
                            <a:pt x="483959" y="124361"/>
                            <a:pt x="481263" y="120316"/>
                          </a:cubicBezTo>
                          <a:cubicBezTo>
                            <a:pt x="478971" y="116878"/>
                            <a:pt x="477109" y="113112"/>
                            <a:pt x="474388" y="110003"/>
                          </a:cubicBezTo>
                          <a:cubicBezTo>
                            <a:pt x="469053" y="103905"/>
                            <a:pt x="462929" y="98544"/>
                            <a:pt x="457200" y="92815"/>
                          </a:cubicBezTo>
                          <a:cubicBezTo>
                            <a:pt x="454908" y="90523"/>
                            <a:pt x="452122" y="88637"/>
                            <a:pt x="450324" y="85940"/>
                          </a:cubicBezTo>
                          <a:cubicBezTo>
                            <a:pt x="415581" y="33823"/>
                            <a:pt x="453182" y="87305"/>
                            <a:pt x="426261" y="55001"/>
                          </a:cubicBezTo>
                          <a:cubicBezTo>
                            <a:pt x="423616" y="51827"/>
                            <a:pt x="421967" y="47915"/>
                            <a:pt x="419386" y="44689"/>
                          </a:cubicBezTo>
                          <a:cubicBezTo>
                            <a:pt x="417361" y="42158"/>
                            <a:pt x="414536" y="40344"/>
                            <a:pt x="412511" y="37813"/>
                          </a:cubicBezTo>
                          <a:cubicBezTo>
                            <a:pt x="409930" y="34587"/>
                            <a:pt x="408745" y="30221"/>
                            <a:pt x="405636" y="27501"/>
                          </a:cubicBezTo>
                          <a:cubicBezTo>
                            <a:pt x="399417" y="22060"/>
                            <a:pt x="391885" y="18334"/>
                            <a:pt x="385010" y="13750"/>
                          </a:cubicBezTo>
                          <a:cubicBezTo>
                            <a:pt x="381572" y="11458"/>
                            <a:pt x="378616" y="8181"/>
                            <a:pt x="374697" y="6875"/>
                          </a:cubicBezTo>
                          <a:lnTo>
                            <a:pt x="354072" y="0"/>
                          </a:lnTo>
                          <a:cubicBezTo>
                            <a:pt x="349488" y="1146"/>
                            <a:pt x="343662" y="97"/>
                            <a:pt x="340321" y="3438"/>
                          </a:cubicBezTo>
                          <a:cubicBezTo>
                            <a:pt x="336980" y="6779"/>
                            <a:pt x="337602" y="12519"/>
                            <a:pt x="336884" y="17188"/>
                          </a:cubicBezTo>
                          <a:cubicBezTo>
                            <a:pt x="335306" y="27443"/>
                            <a:pt x="334592" y="37813"/>
                            <a:pt x="333446" y="48126"/>
                          </a:cubicBezTo>
                          <a:cubicBezTo>
                            <a:pt x="332300" y="68752"/>
                            <a:pt x="330009" y="89346"/>
                            <a:pt x="330009" y="110003"/>
                          </a:cubicBezTo>
                          <a:cubicBezTo>
                            <a:pt x="330009" y="131804"/>
                            <a:pt x="335994" y="153665"/>
                            <a:pt x="333446" y="175317"/>
                          </a:cubicBezTo>
                          <a:cubicBezTo>
                            <a:pt x="332963" y="179420"/>
                            <a:pt x="326571" y="170734"/>
                            <a:pt x="323133" y="168442"/>
                          </a:cubicBezTo>
                          <a:cubicBezTo>
                            <a:pt x="318550" y="161567"/>
                            <a:pt x="316258" y="152399"/>
                            <a:pt x="309383" y="147816"/>
                          </a:cubicBezTo>
                          <a:cubicBezTo>
                            <a:pt x="285742" y="132056"/>
                            <a:pt x="296596" y="136679"/>
                            <a:pt x="278445" y="130628"/>
                          </a:cubicBezTo>
                          <a:cubicBezTo>
                            <a:pt x="265014" y="117199"/>
                            <a:pt x="279107" y="129241"/>
                            <a:pt x="261257" y="120316"/>
                          </a:cubicBezTo>
                          <a:cubicBezTo>
                            <a:pt x="257562" y="118468"/>
                            <a:pt x="254639" y="115289"/>
                            <a:pt x="250944" y="113441"/>
                          </a:cubicBezTo>
                          <a:cubicBezTo>
                            <a:pt x="247703" y="111820"/>
                            <a:pt x="243872" y="111624"/>
                            <a:pt x="240631" y="110003"/>
                          </a:cubicBezTo>
                          <a:cubicBezTo>
                            <a:pt x="218134" y="98755"/>
                            <a:pt x="242816" y="108023"/>
                            <a:pt x="220006" y="92815"/>
                          </a:cubicBezTo>
                          <a:cubicBezTo>
                            <a:pt x="216991" y="90805"/>
                            <a:pt x="213131" y="90523"/>
                            <a:pt x="209693" y="89377"/>
                          </a:cubicBezTo>
                          <a:cubicBezTo>
                            <a:pt x="207401" y="91669"/>
                            <a:pt x="204486" y="93474"/>
                            <a:pt x="202818" y="96253"/>
                          </a:cubicBezTo>
                          <a:cubicBezTo>
                            <a:pt x="196125" y="107407"/>
                            <a:pt x="200938" y="110592"/>
                            <a:pt x="202818" y="123753"/>
                          </a:cubicBezTo>
                          <a:cubicBezTo>
                            <a:pt x="204285" y="134025"/>
                            <a:pt x="204788" y="144420"/>
                            <a:pt x="206255" y="154692"/>
                          </a:cubicBezTo>
                          <a:cubicBezTo>
                            <a:pt x="209249" y="175650"/>
                            <a:pt x="208562" y="166202"/>
                            <a:pt x="213130" y="182192"/>
                          </a:cubicBezTo>
                          <a:cubicBezTo>
                            <a:pt x="214428" y="186735"/>
                            <a:pt x="215210" y="191418"/>
                            <a:pt x="216568" y="195943"/>
                          </a:cubicBezTo>
                          <a:cubicBezTo>
                            <a:pt x="218650" y="202884"/>
                            <a:pt x="221151" y="209693"/>
                            <a:pt x="223443" y="216568"/>
                          </a:cubicBezTo>
                          <a:cubicBezTo>
                            <a:pt x="224589" y="220006"/>
                            <a:pt x="224871" y="223866"/>
                            <a:pt x="226881" y="226881"/>
                          </a:cubicBezTo>
                          <a:cubicBezTo>
                            <a:pt x="229173" y="230319"/>
                            <a:pt x="231908" y="233499"/>
                            <a:pt x="233756" y="237194"/>
                          </a:cubicBezTo>
                          <a:cubicBezTo>
                            <a:pt x="235377" y="240435"/>
                            <a:pt x="235573" y="244266"/>
                            <a:pt x="237194" y="247507"/>
                          </a:cubicBezTo>
                          <a:cubicBezTo>
                            <a:pt x="241530" y="256178"/>
                            <a:pt x="244551" y="258301"/>
                            <a:pt x="250944" y="264695"/>
                          </a:cubicBezTo>
                          <a:cubicBezTo>
                            <a:pt x="255940" y="279683"/>
                            <a:pt x="255615" y="284738"/>
                            <a:pt x="264694" y="295633"/>
                          </a:cubicBezTo>
                          <a:cubicBezTo>
                            <a:pt x="267806" y="299368"/>
                            <a:pt x="271569" y="302508"/>
                            <a:pt x="275007" y="305946"/>
                          </a:cubicBezTo>
                          <a:cubicBezTo>
                            <a:pt x="278638" y="316839"/>
                            <a:pt x="277704" y="317051"/>
                            <a:pt x="285320" y="326571"/>
                          </a:cubicBezTo>
                          <a:cubicBezTo>
                            <a:pt x="287345" y="329102"/>
                            <a:pt x="290170" y="330916"/>
                            <a:pt x="292195" y="333447"/>
                          </a:cubicBezTo>
                          <a:cubicBezTo>
                            <a:pt x="294776" y="336673"/>
                            <a:pt x="296425" y="340585"/>
                            <a:pt x="299070" y="343759"/>
                          </a:cubicBezTo>
                          <a:cubicBezTo>
                            <a:pt x="302182" y="347494"/>
                            <a:pt x="306398" y="350234"/>
                            <a:pt x="309383" y="354072"/>
                          </a:cubicBezTo>
                          <a:cubicBezTo>
                            <a:pt x="314456" y="360594"/>
                            <a:pt x="320520" y="366859"/>
                            <a:pt x="323133" y="374698"/>
                          </a:cubicBezTo>
                          <a:cubicBezTo>
                            <a:pt x="324279" y="378135"/>
                            <a:pt x="324707" y="381903"/>
                            <a:pt x="326571" y="385010"/>
                          </a:cubicBezTo>
                          <a:cubicBezTo>
                            <a:pt x="328239" y="387789"/>
                            <a:pt x="331421" y="389355"/>
                            <a:pt x="333446" y="391886"/>
                          </a:cubicBezTo>
                          <a:cubicBezTo>
                            <a:pt x="336027" y="395112"/>
                            <a:pt x="337740" y="398972"/>
                            <a:pt x="340321" y="402198"/>
                          </a:cubicBezTo>
                          <a:cubicBezTo>
                            <a:pt x="342346" y="404729"/>
                            <a:pt x="345172" y="406543"/>
                            <a:pt x="347197" y="409074"/>
                          </a:cubicBezTo>
                          <a:cubicBezTo>
                            <a:pt x="349778" y="412300"/>
                            <a:pt x="351491" y="416160"/>
                            <a:pt x="354072" y="419386"/>
                          </a:cubicBezTo>
                          <a:cubicBezTo>
                            <a:pt x="356097" y="421917"/>
                            <a:pt x="358922" y="423731"/>
                            <a:pt x="360947" y="426262"/>
                          </a:cubicBezTo>
                          <a:cubicBezTo>
                            <a:pt x="368884" y="436183"/>
                            <a:pt x="365479" y="436075"/>
                            <a:pt x="374697" y="443450"/>
                          </a:cubicBezTo>
                          <a:cubicBezTo>
                            <a:pt x="377923" y="446031"/>
                            <a:pt x="381572" y="448033"/>
                            <a:pt x="385010" y="450325"/>
                          </a:cubicBezTo>
                          <a:cubicBezTo>
                            <a:pt x="387302" y="453763"/>
                            <a:pt x="388964" y="457717"/>
                            <a:pt x="391885" y="460638"/>
                          </a:cubicBezTo>
                          <a:cubicBezTo>
                            <a:pt x="400056" y="468809"/>
                            <a:pt x="412614" y="470985"/>
                            <a:pt x="422824" y="474388"/>
                          </a:cubicBezTo>
                          <a:lnTo>
                            <a:pt x="433136" y="477825"/>
                          </a:lnTo>
                          <a:cubicBezTo>
                            <a:pt x="444351" y="481563"/>
                            <a:pt x="455777" y="486182"/>
                            <a:pt x="467512" y="488138"/>
                          </a:cubicBezTo>
                          <a:cubicBezTo>
                            <a:pt x="511646" y="495493"/>
                            <a:pt x="514520" y="494920"/>
                            <a:pt x="556890" y="498451"/>
                          </a:cubicBezTo>
                          <a:cubicBezTo>
                            <a:pt x="562619" y="499597"/>
                            <a:pt x="568410" y="500472"/>
                            <a:pt x="574078" y="501889"/>
                          </a:cubicBezTo>
                          <a:cubicBezTo>
                            <a:pt x="577593" y="502768"/>
                            <a:pt x="583512" y="501811"/>
                            <a:pt x="584391" y="505326"/>
                          </a:cubicBezTo>
                          <a:cubicBezTo>
                            <a:pt x="586941" y="515524"/>
                            <a:pt x="577243" y="540521"/>
                            <a:pt x="574078" y="550015"/>
                          </a:cubicBezTo>
                          <a:cubicBezTo>
                            <a:pt x="572932" y="553453"/>
                            <a:pt x="572650" y="557313"/>
                            <a:pt x="570640" y="560328"/>
                          </a:cubicBezTo>
                          <a:cubicBezTo>
                            <a:pt x="566057" y="567203"/>
                            <a:pt x="563765" y="576370"/>
                            <a:pt x="556890" y="580953"/>
                          </a:cubicBezTo>
                          <a:cubicBezTo>
                            <a:pt x="553452" y="583245"/>
                            <a:pt x="549803" y="585247"/>
                            <a:pt x="546577" y="587828"/>
                          </a:cubicBezTo>
                          <a:cubicBezTo>
                            <a:pt x="544046" y="589853"/>
                            <a:pt x="542295" y="592759"/>
                            <a:pt x="539702" y="594704"/>
                          </a:cubicBezTo>
                          <a:cubicBezTo>
                            <a:pt x="533092" y="599662"/>
                            <a:pt x="525951" y="603871"/>
                            <a:pt x="519076" y="608454"/>
                          </a:cubicBezTo>
                          <a:cubicBezTo>
                            <a:pt x="515638" y="610746"/>
                            <a:pt x="511684" y="612407"/>
                            <a:pt x="508763" y="615329"/>
                          </a:cubicBezTo>
                          <a:cubicBezTo>
                            <a:pt x="485882" y="638212"/>
                            <a:pt x="510522" y="616645"/>
                            <a:pt x="488138" y="629080"/>
                          </a:cubicBezTo>
                          <a:cubicBezTo>
                            <a:pt x="452675" y="648781"/>
                            <a:pt x="480535" y="638488"/>
                            <a:pt x="457200" y="646268"/>
                          </a:cubicBezTo>
                          <a:cubicBezTo>
                            <a:pt x="444481" y="658985"/>
                            <a:pt x="453020" y="651346"/>
                            <a:pt x="429699" y="666893"/>
                          </a:cubicBezTo>
                          <a:lnTo>
                            <a:pt x="409073" y="680644"/>
                          </a:lnTo>
                          <a:cubicBezTo>
                            <a:pt x="405635" y="682936"/>
                            <a:pt x="402680" y="686213"/>
                            <a:pt x="398760" y="687519"/>
                          </a:cubicBezTo>
                          <a:lnTo>
                            <a:pt x="388448" y="690956"/>
                          </a:lnTo>
                          <a:cubicBezTo>
                            <a:pt x="372135" y="707269"/>
                            <a:pt x="380847" y="702657"/>
                            <a:pt x="364385" y="708144"/>
                          </a:cubicBezTo>
                          <a:cubicBezTo>
                            <a:pt x="357993" y="714536"/>
                            <a:pt x="355865" y="717561"/>
                            <a:pt x="347197" y="721895"/>
                          </a:cubicBezTo>
                          <a:cubicBezTo>
                            <a:pt x="343956" y="723516"/>
                            <a:pt x="340322" y="724186"/>
                            <a:pt x="336884" y="725332"/>
                          </a:cubicBezTo>
                          <a:cubicBezTo>
                            <a:pt x="320542" y="736226"/>
                            <a:pt x="330489" y="730901"/>
                            <a:pt x="305945" y="739083"/>
                          </a:cubicBezTo>
                          <a:lnTo>
                            <a:pt x="285320" y="745958"/>
                          </a:lnTo>
                          <a:cubicBezTo>
                            <a:pt x="281882" y="747104"/>
                            <a:pt x="278522" y="748516"/>
                            <a:pt x="275007" y="749395"/>
                          </a:cubicBezTo>
                          <a:cubicBezTo>
                            <a:pt x="270424" y="750541"/>
                            <a:pt x="265782" y="751475"/>
                            <a:pt x="261257" y="752833"/>
                          </a:cubicBezTo>
                          <a:cubicBezTo>
                            <a:pt x="261212" y="752847"/>
                            <a:pt x="235497" y="761420"/>
                            <a:pt x="230318" y="763146"/>
                          </a:cubicBezTo>
                          <a:lnTo>
                            <a:pt x="220006" y="766583"/>
                          </a:lnTo>
                          <a:cubicBezTo>
                            <a:pt x="203664" y="777479"/>
                            <a:pt x="213611" y="772153"/>
                            <a:pt x="189067" y="780334"/>
                          </a:cubicBezTo>
                          <a:cubicBezTo>
                            <a:pt x="189062" y="780336"/>
                            <a:pt x="168447" y="787205"/>
                            <a:pt x="168442" y="787209"/>
                          </a:cubicBezTo>
                          <a:cubicBezTo>
                            <a:pt x="165004" y="789501"/>
                            <a:pt x="161904" y="792406"/>
                            <a:pt x="158129" y="794084"/>
                          </a:cubicBezTo>
                          <a:cubicBezTo>
                            <a:pt x="151506" y="797027"/>
                            <a:pt x="137503" y="800959"/>
                            <a:pt x="137503" y="800959"/>
                          </a:cubicBezTo>
                          <a:cubicBezTo>
                            <a:pt x="113863" y="816720"/>
                            <a:pt x="124717" y="812097"/>
                            <a:pt x="106565" y="818147"/>
                          </a:cubicBezTo>
                          <a:cubicBezTo>
                            <a:pt x="77005" y="837853"/>
                            <a:pt x="114408" y="814225"/>
                            <a:pt x="85939" y="828460"/>
                          </a:cubicBezTo>
                          <a:cubicBezTo>
                            <a:pt x="82244" y="830308"/>
                            <a:pt x="79322" y="833487"/>
                            <a:pt x="75627" y="835335"/>
                          </a:cubicBezTo>
                          <a:cubicBezTo>
                            <a:pt x="72386" y="836956"/>
                            <a:pt x="68482" y="837013"/>
                            <a:pt x="65314" y="838773"/>
                          </a:cubicBezTo>
                          <a:cubicBezTo>
                            <a:pt x="58091" y="842786"/>
                            <a:pt x="51563" y="847940"/>
                            <a:pt x="44688" y="852523"/>
                          </a:cubicBezTo>
                          <a:cubicBezTo>
                            <a:pt x="41250" y="854815"/>
                            <a:pt x="37296" y="856476"/>
                            <a:pt x="34375" y="859398"/>
                          </a:cubicBezTo>
                          <a:cubicBezTo>
                            <a:pt x="32083" y="861690"/>
                            <a:pt x="30031" y="864249"/>
                            <a:pt x="27500" y="866274"/>
                          </a:cubicBezTo>
                          <a:cubicBezTo>
                            <a:pt x="5806" y="883631"/>
                            <a:pt x="26924" y="863415"/>
                            <a:pt x="10312" y="880024"/>
                          </a:cubicBezTo>
                          <a:cubicBezTo>
                            <a:pt x="1589" y="906193"/>
                            <a:pt x="4858" y="893543"/>
                            <a:pt x="0" y="917838"/>
                          </a:cubicBezTo>
                          <a:cubicBezTo>
                            <a:pt x="1146" y="927005"/>
                            <a:pt x="2358" y="936163"/>
                            <a:pt x="3437" y="945338"/>
                          </a:cubicBezTo>
                          <a:cubicBezTo>
                            <a:pt x="3801" y="948428"/>
                            <a:pt x="4807" y="977415"/>
                            <a:pt x="10312" y="986589"/>
                          </a:cubicBezTo>
                          <a:cubicBezTo>
                            <a:pt x="11980" y="989368"/>
                            <a:pt x="14289" y="992015"/>
                            <a:pt x="17188" y="993465"/>
                          </a:cubicBezTo>
                          <a:cubicBezTo>
                            <a:pt x="45412" y="1007577"/>
                            <a:pt x="87477" y="1002597"/>
                            <a:pt x="113440" y="1003777"/>
                          </a:cubicBezTo>
                          <a:cubicBezTo>
                            <a:pt x="149024" y="1003020"/>
                            <a:pt x="244745" y="1006529"/>
                            <a:pt x="302508" y="996902"/>
                          </a:cubicBezTo>
                          <a:cubicBezTo>
                            <a:pt x="307168" y="996125"/>
                            <a:pt x="311646" y="994490"/>
                            <a:pt x="316258" y="993465"/>
                          </a:cubicBezTo>
                          <a:cubicBezTo>
                            <a:pt x="321962" y="992198"/>
                            <a:pt x="327778" y="991444"/>
                            <a:pt x="333446" y="990027"/>
                          </a:cubicBezTo>
                          <a:cubicBezTo>
                            <a:pt x="336961" y="989148"/>
                            <a:pt x="340244" y="987468"/>
                            <a:pt x="343759" y="986589"/>
                          </a:cubicBezTo>
                          <a:cubicBezTo>
                            <a:pt x="349427" y="985172"/>
                            <a:pt x="355198" y="984197"/>
                            <a:pt x="360947" y="983152"/>
                          </a:cubicBezTo>
                          <a:cubicBezTo>
                            <a:pt x="367804" y="981905"/>
                            <a:pt x="374810" y="981404"/>
                            <a:pt x="381572" y="979714"/>
                          </a:cubicBezTo>
                          <a:cubicBezTo>
                            <a:pt x="388603" y="977956"/>
                            <a:pt x="395323" y="975131"/>
                            <a:pt x="402198" y="972839"/>
                          </a:cubicBezTo>
                          <a:lnTo>
                            <a:pt x="422824" y="965964"/>
                          </a:lnTo>
                          <a:cubicBezTo>
                            <a:pt x="460428" y="953429"/>
                            <a:pt x="403471" y="973418"/>
                            <a:pt x="443449" y="955651"/>
                          </a:cubicBezTo>
                          <a:cubicBezTo>
                            <a:pt x="450072" y="952708"/>
                            <a:pt x="464075" y="948776"/>
                            <a:pt x="464075" y="948776"/>
                          </a:cubicBezTo>
                          <a:cubicBezTo>
                            <a:pt x="467513" y="946484"/>
                            <a:pt x="470693" y="943749"/>
                            <a:pt x="474388" y="941901"/>
                          </a:cubicBezTo>
                          <a:cubicBezTo>
                            <a:pt x="477629" y="940281"/>
                            <a:pt x="481533" y="940223"/>
                            <a:pt x="484700" y="938463"/>
                          </a:cubicBezTo>
                          <a:cubicBezTo>
                            <a:pt x="491923" y="934450"/>
                            <a:pt x="497487" y="927326"/>
                            <a:pt x="505326" y="924713"/>
                          </a:cubicBezTo>
                          <a:cubicBezTo>
                            <a:pt x="516219" y="921082"/>
                            <a:pt x="516431" y="922016"/>
                            <a:pt x="525951" y="914400"/>
                          </a:cubicBezTo>
                          <a:cubicBezTo>
                            <a:pt x="528482" y="912375"/>
                            <a:pt x="530296" y="909550"/>
                            <a:pt x="532827" y="907525"/>
                          </a:cubicBezTo>
                          <a:cubicBezTo>
                            <a:pt x="536053" y="904944"/>
                            <a:pt x="539913" y="903231"/>
                            <a:pt x="543139" y="900650"/>
                          </a:cubicBezTo>
                          <a:cubicBezTo>
                            <a:pt x="545670" y="898625"/>
                            <a:pt x="547484" y="895799"/>
                            <a:pt x="550015" y="893774"/>
                          </a:cubicBezTo>
                          <a:cubicBezTo>
                            <a:pt x="553241" y="891193"/>
                            <a:pt x="557101" y="889480"/>
                            <a:pt x="560327" y="886899"/>
                          </a:cubicBezTo>
                          <a:cubicBezTo>
                            <a:pt x="562858" y="884874"/>
                            <a:pt x="564672" y="882049"/>
                            <a:pt x="567203" y="880024"/>
                          </a:cubicBezTo>
                          <a:cubicBezTo>
                            <a:pt x="570429" y="877443"/>
                            <a:pt x="574378" y="875838"/>
                            <a:pt x="577515" y="873149"/>
                          </a:cubicBezTo>
                          <a:cubicBezTo>
                            <a:pt x="582437" y="868930"/>
                            <a:pt x="585872" y="862994"/>
                            <a:pt x="591266" y="859398"/>
                          </a:cubicBezTo>
                          <a:cubicBezTo>
                            <a:pt x="623003" y="838239"/>
                            <a:pt x="583963" y="865240"/>
                            <a:pt x="608454" y="845648"/>
                          </a:cubicBezTo>
                          <a:cubicBezTo>
                            <a:pt x="611680" y="843067"/>
                            <a:pt x="615629" y="841462"/>
                            <a:pt x="618766" y="838773"/>
                          </a:cubicBezTo>
                          <a:cubicBezTo>
                            <a:pt x="647937" y="813769"/>
                            <a:pt x="619157" y="833928"/>
                            <a:pt x="642830" y="818147"/>
                          </a:cubicBezTo>
                          <a:cubicBezTo>
                            <a:pt x="649521" y="798071"/>
                            <a:pt x="641032" y="816507"/>
                            <a:pt x="656580" y="800959"/>
                          </a:cubicBezTo>
                          <a:cubicBezTo>
                            <a:pt x="685554" y="771987"/>
                            <a:pt x="644528" y="808289"/>
                            <a:pt x="666893" y="780334"/>
                          </a:cubicBezTo>
                          <a:cubicBezTo>
                            <a:pt x="669474" y="777108"/>
                            <a:pt x="673768" y="775751"/>
                            <a:pt x="677206" y="773459"/>
                          </a:cubicBezTo>
                          <a:cubicBezTo>
                            <a:pt x="685843" y="747544"/>
                            <a:pt x="674194" y="779481"/>
                            <a:pt x="687518" y="752833"/>
                          </a:cubicBezTo>
                          <a:cubicBezTo>
                            <a:pt x="689139" y="749592"/>
                            <a:pt x="689196" y="745688"/>
                            <a:pt x="690956" y="742520"/>
                          </a:cubicBezTo>
                          <a:cubicBezTo>
                            <a:pt x="694969" y="735297"/>
                            <a:pt x="702093" y="729734"/>
                            <a:pt x="704706" y="721895"/>
                          </a:cubicBezTo>
                          <a:lnTo>
                            <a:pt x="721894" y="670331"/>
                          </a:lnTo>
                          <a:lnTo>
                            <a:pt x="725332" y="660018"/>
                          </a:lnTo>
                          <a:cubicBezTo>
                            <a:pt x="726478" y="656580"/>
                            <a:pt x="726207" y="652267"/>
                            <a:pt x="728769" y="649705"/>
                          </a:cubicBezTo>
                          <a:lnTo>
                            <a:pt x="735645" y="642830"/>
                          </a:lnTo>
                          <a:cubicBezTo>
                            <a:pt x="748171" y="605244"/>
                            <a:pt x="728198" y="662160"/>
                            <a:pt x="745957" y="622204"/>
                          </a:cubicBezTo>
                          <a:cubicBezTo>
                            <a:pt x="748900" y="615582"/>
                            <a:pt x="750541" y="608454"/>
                            <a:pt x="752833" y="601579"/>
                          </a:cubicBezTo>
                          <a:cubicBezTo>
                            <a:pt x="764240" y="567358"/>
                            <a:pt x="767728" y="494440"/>
                            <a:pt x="763145" y="470950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0F89C07-FE58-4B4B-A6DA-D23E293049C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21078" y="2302103"/>
              <a:ext cx="147474" cy="665444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D379817-F4E0-704E-B1FF-4B14B3085DF8}"/>
              </a:ext>
            </a:extLst>
          </p:cNvPr>
          <p:cNvGrpSpPr/>
          <p:nvPr/>
        </p:nvGrpSpPr>
        <p:grpSpPr>
          <a:xfrm>
            <a:off x="6200525" y="3787541"/>
            <a:ext cx="2100915" cy="2023927"/>
            <a:chOff x="6200525" y="3787541"/>
            <a:chExt cx="2100915" cy="202392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4A890E1-D7D7-BF4F-8D5F-8D25A32AEF00}"/>
                </a:ext>
              </a:extLst>
            </p:cNvPr>
            <p:cNvSpPr txBox="1"/>
            <p:nvPr/>
          </p:nvSpPr>
          <p:spPr>
            <a:xfrm>
              <a:off x="6200525" y="4888138"/>
              <a:ext cx="210091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  <a:latin typeface="Arial"/>
                </a:rPr>
                <a:t>Food source for embryo’s early growth.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8999905-B1E2-D94D-A19D-1ECF5BA4607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12477" y="3787541"/>
              <a:ext cx="57677" cy="1100598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EC3BFBC-13DC-D144-BBD7-898A81B163FB}"/>
              </a:ext>
            </a:extLst>
          </p:cNvPr>
          <p:cNvSpPr txBox="1"/>
          <p:nvPr/>
        </p:nvSpPr>
        <p:spPr>
          <a:xfrm>
            <a:off x="5649704" y="6228101"/>
            <a:ext cx="308588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*Image shows a bean seed; peach seed’s embryo is too small to see.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3FF5A6-22A3-6D15-A38A-6877D9342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0A48-2505-E84B-A364-A8E90E5AF1B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23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alnuts">
            <a:extLst>
              <a:ext uri="{FF2B5EF4-FFF2-40B4-BE49-F238E27FC236}">
                <a16:creationId xmlns:a16="http://schemas.microsoft.com/office/drawing/2014/main" id="{204B409C-907B-B143-B411-85501B899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3415" y="712658"/>
            <a:ext cx="3590488" cy="261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corn">
            <a:extLst>
              <a:ext uri="{FF2B5EF4-FFF2-40B4-BE49-F238E27FC236}">
                <a16:creationId xmlns:a16="http://schemas.microsoft.com/office/drawing/2014/main" id="{A1601E27-34C7-A041-AD02-16345CE0E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3416" y="3429000"/>
            <a:ext cx="3590487" cy="314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alf-sour pickles">
            <a:extLst>
              <a:ext uri="{FF2B5EF4-FFF2-40B4-BE49-F238E27FC236}">
                <a16:creationId xmlns:a16="http://schemas.microsoft.com/office/drawing/2014/main" id="{ED2F78B8-B767-B845-B4D4-D574E659AE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2629" y="1224386"/>
            <a:ext cx="3726201" cy="228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liced Open">
            <a:extLst>
              <a:ext uri="{FF2B5EF4-FFF2-40B4-BE49-F238E27FC236}">
                <a16:creationId xmlns:a16="http://schemas.microsoft.com/office/drawing/2014/main" id="{F7298833-AA40-F747-9495-8665573C6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630" y="4053242"/>
            <a:ext cx="3726201" cy="248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alf apple">
            <a:extLst>
              <a:ext uri="{FF2B5EF4-FFF2-40B4-BE49-F238E27FC236}">
                <a16:creationId xmlns:a16="http://schemas.microsoft.com/office/drawing/2014/main" id="{47F6C371-BE5F-E14C-BC9F-96C3A1446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9613" y="2875750"/>
            <a:ext cx="1756969" cy="157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60FA689-7BCE-F54F-98E9-52D5826E195E}"/>
              </a:ext>
            </a:extLst>
          </p:cNvPr>
          <p:cNvSpPr txBox="1"/>
          <p:nvPr/>
        </p:nvSpPr>
        <p:spPr>
          <a:xfrm>
            <a:off x="179399" y="147169"/>
            <a:ext cx="3789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Peaches and many other fruits are fleshy.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ABCA6B-8207-3A43-BE20-00EE5CE53C41}"/>
              </a:ext>
            </a:extLst>
          </p:cNvPr>
          <p:cNvSpPr txBox="1"/>
          <p:nvPr/>
        </p:nvSpPr>
        <p:spPr>
          <a:xfrm>
            <a:off x="5253415" y="139988"/>
            <a:ext cx="3789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Others are dry, like nuts.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BD5BDD-4A7C-8E48-91A8-40737FE370B9}"/>
              </a:ext>
            </a:extLst>
          </p:cNvPr>
          <p:cNvCxnSpPr>
            <a:cxnSpLocks/>
          </p:cNvCxnSpPr>
          <p:nvPr/>
        </p:nvCxnSpPr>
        <p:spPr>
          <a:xfrm>
            <a:off x="4974672" y="147169"/>
            <a:ext cx="0" cy="6639189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7D0FE0-866F-9772-FF3C-FBE06802C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0A48-2505-E84B-A364-A8E90E5AF1B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07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EDE8E15-5592-4845-8308-293075627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5" y="0"/>
            <a:ext cx="8629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5F8E3A06-EDBF-BC46-AE45-DEE8EED2E6EA}"/>
              </a:ext>
            </a:extLst>
          </p:cNvPr>
          <p:cNvSpPr/>
          <p:nvPr/>
        </p:nvSpPr>
        <p:spPr>
          <a:xfrm>
            <a:off x="1911112" y="109838"/>
            <a:ext cx="2173707" cy="1156832"/>
          </a:xfrm>
          <a:prstGeom prst="wedgeRoundRectCallout">
            <a:avLst>
              <a:gd name="adj1" fmla="val -62211"/>
              <a:gd name="adj2" fmla="val 34052"/>
              <a:gd name="adj3" fmla="val 16667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Does plant reproduction make sense now?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DD9854-C54F-EF61-4E76-4AA7AA02E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0A48-2505-E84B-A364-A8E90E5AF1B7}" type="slidenum">
              <a:rPr lang="en-US" smtClean="0"/>
              <a:t>29</a:t>
            </a:fld>
            <a:endParaRPr lang="en-US"/>
          </a:p>
        </p:txBody>
      </p:sp>
      <p:pic>
        <p:nvPicPr>
          <p:cNvPr id="7" name="Picture 6" descr="A picture containing person, window, indoor&#10;&#10;Description automatically generated">
            <a:extLst>
              <a:ext uri="{FF2B5EF4-FFF2-40B4-BE49-F238E27FC236}">
                <a16:creationId xmlns:a16="http://schemas.microsoft.com/office/drawing/2014/main" id="{1A4FDB92-2A00-E110-9A22-A34A578EED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5271" y="78056"/>
            <a:ext cx="1736803" cy="163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654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24C5E-C6C5-C24F-BFE4-B8AAEF02C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0069B-FF65-4944-BAC5-1C7ABD0F5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38628"/>
            <a:ext cx="7886700" cy="4351338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dirty="0"/>
              <a:t>Recognize the structures and functions of the parts of a flower.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Trace the events of sexual reproduction in flowering plants.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Propose strategies to prevent sexual reproduction in flowering plants.</a:t>
            </a:r>
          </a:p>
          <a:p>
            <a:endParaRPr lang="en-US" dirty="0"/>
          </a:p>
        </p:txBody>
      </p:sp>
      <p:pic>
        <p:nvPicPr>
          <p:cNvPr id="1026" name="Picture 2" descr="Roundup, Monsanto">
            <a:extLst>
              <a:ext uri="{FF2B5EF4-FFF2-40B4-BE49-F238E27FC236}">
                <a16:creationId xmlns:a16="http://schemas.microsoft.com/office/drawing/2014/main" id="{6ABECA14-B6A7-C545-A3DA-3B3F2D3457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41580" y="4410158"/>
            <a:ext cx="2001210" cy="2001210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Peach flower">
            <a:extLst>
              <a:ext uri="{FF2B5EF4-FFF2-40B4-BE49-F238E27FC236}">
                <a16:creationId xmlns:a16="http://schemas.microsoft.com/office/drawing/2014/main" id="{5CCAA6DA-7857-E345-8278-1161B1DA98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1257810" y="4410158"/>
            <a:ext cx="2001210" cy="2001210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Whole, half and slices of peaches on a white background">
            <a:extLst>
              <a:ext uri="{FF2B5EF4-FFF2-40B4-BE49-F238E27FC236}">
                <a16:creationId xmlns:a16="http://schemas.microsoft.com/office/drawing/2014/main" id="{F69CE277-85C3-5E4C-8B3E-F429DA4367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3499695" y="4338881"/>
            <a:ext cx="2001212" cy="2143765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FDFAF7-D5A4-4535-44AC-BEF69E1C7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0A48-2505-E84B-A364-A8E90E5AF1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7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055966" y="4002808"/>
            <a:ext cx="2396218" cy="1933548"/>
            <a:chOff x="3055966" y="4002808"/>
            <a:chExt cx="2396218" cy="1933548"/>
          </a:xfrm>
        </p:grpSpPr>
        <p:sp>
          <p:nvSpPr>
            <p:cNvPr id="8" name="Rectangle 7"/>
            <p:cNvSpPr/>
            <p:nvPr/>
          </p:nvSpPr>
          <p:spPr>
            <a:xfrm>
              <a:off x="3055966" y="4462594"/>
              <a:ext cx="435379" cy="43226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055966" y="4002808"/>
              <a:ext cx="435379" cy="43226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ontent Placeholder 2"/>
            <p:cNvSpPr txBox="1">
              <a:spLocks/>
            </p:cNvSpPr>
            <p:nvPr/>
          </p:nvSpPr>
          <p:spPr>
            <a:xfrm>
              <a:off x="3072591" y="4014844"/>
              <a:ext cx="2379593" cy="192151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14350" indent="-514350">
                <a:buFont typeface="Arial" panose="020B0604020202020204" pitchFamily="34" charset="0"/>
                <a:buAutoNum type="alphaUcPeriod"/>
              </a:pPr>
              <a:r>
                <a:rPr lang="en-US" sz="2400" dirty="0"/>
                <a:t>True</a:t>
              </a:r>
            </a:p>
            <a:p>
              <a:pPr marL="514350" indent="-514350">
                <a:buFont typeface="Arial" panose="020B0604020202020204" pitchFamily="34" charset="0"/>
                <a:buAutoNum type="alphaUcPeriod"/>
              </a:pPr>
              <a:r>
                <a:rPr lang="en-US" sz="2400" dirty="0"/>
                <a:t>False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781396" y="598516"/>
            <a:ext cx="75147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Let’s work through five statements and decide if each is true or false.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One flower function is to make pollen.</a:t>
            </a:r>
          </a:p>
        </p:txBody>
      </p:sp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F1F92A67-0B0A-E043-BC26-1520C77816C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184" y="3881357"/>
            <a:ext cx="3420069" cy="275148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E3A29E-4D5D-AE5C-7E93-D8251BB23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0A48-2505-E84B-A364-A8E90E5AF1B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41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5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64BFD99-B470-6046-A73F-E22E22D66933}"/>
              </a:ext>
            </a:extLst>
          </p:cNvPr>
          <p:cNvSpPr/>
          <p:nvPr/>
        </p:nvSpPr>
        <p:spPr>
          <a:xfrm>
            <a:off x="781396" y="1452282"/>
            <a:ext cx="6216034" cy="49305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3055966" y="4002808"/>
            <a:ext cx="2396218" cy="1933548"/>
            <a:chOff x="3055966" y="4002808"/>
            <a:chExt cx="2396218" cy="1933548"/>
          </a:xfrm>
        </p:grpSpPr>
        <p:sp>
          <p:nvSpPr>
            <p:cNvPr id="8" name="Rectangle 7"/>
            <p:cNvSpPr/>
            <p:nvPr/>
          </p:nvSpPr>
          <p:spPr>
            <a:xfrm>
              <a:off x="3055966" y="4462594"/>
              <a:ext cx="435379" cy="43226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055966" y="4002808"/>
              <a:ext cx="435379" cy="43226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ontent Placeholder 2"/>
            <p:cNvSpPr txBox="1">
              <a:spLocks/>
            </p:cNvSpPr>
            <p:nvPr/>
          </p:nvSpPr>
          <p:spPr>
            <a:xfrm>
              <a:off x="3072591" y="4014844"/>
              <a:ext cx="2379593" cy="192151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14350" indent="-514350">
                <a:buFont typeface="Arial" panose="020B0604020202020204" pitchFamily="34" charset="0"/>
                <a:buAutoNum type="alphaUcPeriod"/>
              </a:pPr>
              <a:r>
                <a:rPr lang="en-US" sz="2400" dirty="0"/>
                <a:t>True</a:t>
              </a:r>
            </a:p>
            <a:p>
              <a:pPr marL="514350" indent="-514350">
                <a:buFont typeface="Arial" panose="020B0604020202020204" pitchFamily="34" charset="0"/>
                <a:buAutoNum type="alphaUcPeriod"/>
              </a:pPr>
              <a:r>
                <a:rPr lang="en-US" sz="2400" dirty="0"/>
                <a:t>False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781396" y="598516"/>
            <a:ext cx="75147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Let’s work through five statements and decide if each is true or false.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One flower function is to make pollen.</a:t>
            </a:r>
          </a:p>
        </p:txBody>
      </p:sp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F8EEF08A-CFA0-E343-BE1E-9D4FD302E9B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184" y="3881357"/>
            <a:ext cx="3420069" cy="2751484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16FB68F-DB8F-9B45-926A-5E4B5344C53C}"/>
              </a:ext>
            </a:extLst>
          </p:cNvPr>
          <p:cNvSpPr/>
          <p:nvPr/>
        </p:nvSpPr>
        <p:spPr>
          <a:xfrm>
            <a:off x="2918666" y="3949150"/>
            <a:ext cx="1546302" cy="48592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F70A0B-BF41-3620-45B4-11A0110C4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0A48-2505-E84B-A364-A8E90E5AF1B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907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D2AFEB0-92D5-C044-B350-9AFA9B5F5429}"/>
              </a:ext>
            </a:extLst>
          </p:cNvPr>
          <p:cNvSpPr/>
          <p:nvPr/>
        </p:nvSpPr>
        <p:spPr>
          <a:xfrm>
            <a:off x="781396" y="1452282"/>
            <a:ext cx="6216034" cy="49305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3055966" y="4002808"/>
            <a:ext cx="2396218" cy="1933548"/>
            <a:chOff x="3055966" y="4002808"/>
            <a:chExt cx="2396218" cy="1933548"/>
          </a:xfrm>
        </p:grpSpPr>
        <p:sp>
          <p:nvSpPr>
            <p:cNvPr id="8" name="Rectangle 7"/>
            <p:cNvSpPr/>
            <p:nvPr/>
          </p:nvSpPr>
          <p:spPr>
            <a:xfrm>
              <a:off x="3055966" y="4462594"/>
              <a:ext cx="435379" cy="43226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055966" y="4002808"/>
              <a:ext cx="435379" cy="43226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ontent Placeholder 2"/>
            <p:cNvSpPr txBox="1">
              <a:spLocks/>
            </p:cNvSpPr>
            <p:nvPr/>
          </p:nvSpPr>
          <p:spPr>
            <a:xfrm>
              <a:off x="3072591" y="4014844"/>
              <a:ext cx="2379593" cy="192151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14350" indent="-514350">
                <a:buFont typeface="Arial" panose="020B0604020202020204" pitchFamily="34" charset="0"/>
                <a:buAutoNum type="alphaUcPeriod"/>
              </a:pPr>
              <a:r>
                <a:rPr lang="en-US" sz="2400" dirty="0"/>
                <a:t>True</a:t>
              </a:r>
            </a:p>
            <a:p>
              <a:pPr marL="514350" indent="-514350">
                <a:buFont typeface="Arial" panose="020B0604020202020204" pitchFamily="34" charset="0"/>
                <a:buAutoNum type="alphaUcPeriod"/>
              </a:pPr>
              <a:r>
                <a:rPr lang="en-US" sz="2400" dirty="0"/>
                <a:t>False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781396" y="598516"/>
            <a:ext cx="75147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Let’s work through five statements and decide if each is true or false.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One flower function is to make pollen.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Sperm + egg = pollen</a:t>
            </a:r>
          </a:p>
        </p:txBody>
      </p:sp>
      <p:pic>
        <p:nvPicPr>
          <p:cNvPr id="12" name="Picture 11" descr="Shape&#10;&#10;Description automatically generated">
            <a:extLst>
              <a:ext uri="{FF2B5EF4-FFF2-40B4-BE49-F238E27FC236}">
                <a16:creationId xmlns:a16="http://schemas.microsoft.com/office/drawing/2014/main" id="{6EF75779-8CD1-6743-8FDB-1CAE7A117C9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184" y="3881357"/>
            <a:ext cx="3420069" cy="275148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D497B0-E3C4-0B70-C77A-0D03F6738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0A48-2505-E84B-A364-A8E90E5AF1B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3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5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099054D-4EAC-9140-B25C-4E71A98A018C}"/>
              </a:ext>
            </a:extLst>
          </p:cNvPr>
          <p:cNvSpPr/>
          <p:nvPr/>
        </p:nvSpPr>
        <p:spPr>
          <a:xfrm>
            <a:off x="781396" y="1452282"/>
            <a:ext cx="6216034" cy="49305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64BFD99-B470-6046-A73F-E22E22D66933}"/>
              </a:ext>
            </a:extLst>
          </p:cNvPr>
          <p:cNvSpPr/>
          <p:nvPr/>
        </p:nvSpPr>
        <p:spPr>
          <a:xfrm>
            <a:off x="781395" y="1906257"/>
            <a:ext cx="3699814" cy="4930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3055966" y="4002808"/>
            <a:ext cx="2396218" cy="1933548"/>
            <a:chOff x="3055966" y="4002808"/>
            <a:chExt cx="2396218" cy="1933548"/>
          </a:xfrm>
        </p:grpSpPr>
        <p:sp>
          <p:nvSpPr>
            <p:cNvPr id="8" name="Rectangle 7"/>
            <p:cNvSpPr/>
            <p:nvPr/>
          </p:nvSpPr>
          <p:spPr>
            <a:xfrm>
              <a:off x="3055966" y="4462594"/>
              <a:ext cx="435379" cy="43226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055966" y="4002808"/>
              <a:ext cx="435379" cy="43226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ontent Placeholder 2"/>
            <p:cNvSpPr txBox="1">
              <a:spLocks/>
            </p:cNvSpPr>
            <p:nvPr/>
          </p:nvSpPr>
          <p:spPr>
            <a:xfrm>
              <a:off x="3072591" y="4014844"/>
              <a:ext cx="2379593" cy="192151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14350" indent="-514350">
                <a:buFont typeface="Arial" panose="020B0604020202020204" pitchFamily="34" charset="0"/>
                <a:buAutoNum type="alphaUcPeriod"/>
              </a:pPr>
              <a:r>
                <a:rPr lang="en-US" sz="2400" dirty="0"/>
                <a:t>True</a:t>
              </a:r>
            </a:p>
            <a:p>
              <a:pPr marL="514350" indent="-514350">
                <a:buFont typeface="Arial" panose="020B0604020202020204" pitchFamily="34" charset="0"/>
                <a:buAutoNum type="alphaUcPeriod"/>
              </a:pPr>
              <a:r>
                <a:rPr lang="en-US" sz="2400" dirty="0"/>
                <a:t>False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781396" y="598516"/>
            <a:ext cx="75147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Let’s work through five statements and decide if each is true or false.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One flower function is to make pollen.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Sperm + egg = pollen</a:t>
            </a:r>
          </a:p>
        </p:txBody>
      </p:sp>
      <p:pic>
        <p:nvPicPr>
          <p:cNvPr id="12" name="Picture 11" descr="Shape&#10;&#10;Description automatically generated">
            <a:extLst>
              <a:ext uri="{FF2B5EF4-FFF2-40B4-BE49-F238E27FC236}">
                <a16:creationId xmlns:a16="http://schemas.microsoft.com/office/drawing/2014/main" id="{C80C9D00-CDFF-0B45-8036-C69363E082E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184" y="3881357"/>
            <a:ext cx="3420069" cy="2751484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B87F4ED-A057-CA44-84D5-451265A3EAA2}"/>
              </a:ext>
            </a:extLst>
          </p:cNvPr>
          <p:cNvSpPr/>
          <p:nvPr/>
        </p:nvSpPr>
        <p:spPr>
          <a:xfrm>
            <a:off x="2918666" y="4435070"/>
            <a:ext cx="1546302" cy="48592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790928-3781-4F2A-D9B5-730F81982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0A48-2505-E84B-A364-A8E90E5AF1B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1012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657A221-8F60-FA4A-A37F-FD0B7FCEE464}"/>
              </a:ext>
            </a:extLst>
          </p:cNvPr>
          <p:cNvSpPr/>
          <p:nvPr/>
        </p:nvSpPr>
        <p:spPr>
          <a:xfrm>
            <a:off x="781396" y="1452282"/>
            <a:ext cx="6216034" cy="49305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6E5E7C6-BEE7-C641-9BF0-E5F3923C0414}"/>
              </a:ext>
            </a:extLst>
          </p:cNvPr>
          <p:cNvSpPr/>
          <p:nvPr/>
        </p:nvSpPr>
        <p:spPr>
          <a:xfrm>
            <a:off x="781395" y="1906257"/>
            <a:ext cx="3699813" cy="4930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3055966" y="4002808"/>
            <a:ext cx="2396218" cy="1933548"/>
            <a:chOff x="3055966" y="4002808"/>
            <a:chExt cx="2396218" cy="1933548"/>
          </a:xfrm>
        </p:grpSpPr>
        <p:sp>
          <p:nvSpPr>
            <p:cNvPr id="8" name="Rectangle 7"/>
            <p:cNvSpPr/>
            <p:nvPr/>
          </p:nvSpPr>
          <p:spPr>
            <a:xfrm>
              <a:off x="3055966" y="4462594"/>
              <a:ext cx="435379" cy="43226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055966" y="4002808"/>
              <a:ext cx="435379" cy="43226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ontent Placeholder 2"/>
            <p:cNvSpPr txBox="1">
              <a:spLocks/>
            </p:cNvSpPr>
            <p:nvPr/>
          </p:nvSpPr>
          <p:spPr>
            <a:xfrm>
              <a:off x="3072591" y="4014844"/>
              <a:ext cx="2379593" cy="192151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14350" indent="-514350">
                <a:buFont typeface="Arial" panose="020B0604020202020204" pitchFamily="34" charset="0"/>
                <a:buAutoNum type="alphaUcPeriod"/>
              </a:pPr>
              <a:r>
                <a:rPr lang="en-US" sz="2400" dirty="0"/>
                <a:t>True</a:t>
              </a:r>
            </a:p>
            <a:p>
              <a:pPr marL="514350" indent="-514350">
                <a:buFont typeface="Arial" panose="020B0604020202020204" pitchFamily="34" charset="0"/>
                <a:buAutoNum type="alphaUcPeriod"/>
              </a:pPr>
              <a:r>
                <a:rPr lang="en-US" sz="2400" dirty="0"/>
                <a:t>False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781396" y="598516"/>
            <a:ext cx="751470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Let’s work through five statements and decide if each is true or false.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One flower function is to make pollen.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Sperm + egg = pollen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 pollen grain’s wall develops into a fruit.</a:t>
            </a:r>
          </a:p>
        </p:txBody>
      </p:sp>
      <p:pic>
        <p:nvPicPr>
          <p:cNvPr id="14" name="Picture 13" descr="Shape&#10;&#10;Description automatically generated">
            <a:extLst>
              <a:ext uri="{FF2B5EF4-FFF2-40B4-BE49-F238E27FC236}">
                <a16:creationId xmlns:a16="http://schemas.microsoft.com/office/drawing/2014/main" id="{D94CCB72-74F1-6A47-8ED8-A574C44989E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184" y="3881357"/>
            <a:ext cx="3420069" cy="275148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C4C1A8-5A9C-CD90-01C5-1D00A1E2E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0A48-2505-E84B-A364-A8E90E5AF1B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76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5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E6D0F7A-64B4-5943-B915-D6BEB9DE8342}"/>
              </a:ext>
            </a:extLst>
          </p:cNvPr>
          <p:cNvSpPr/>
          <p:nvPr/>
        </p:nvSpPr>
        <p:spPr>
          <a:xfrm>
            <a:off x="781396" y="2375376"/>
            <a:ext cx="6579200" cy="4615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99054D-4EAC-9140-B25C-4E71A98A018C}"/>
              </a:ext>
            </a:extLst>
          </p:cNvPr>
          <p:cNvSpPr/>
          <p:nvPr/>
        </p:nvSpPr>
        <p:spPr>
          <a:xfrm>
            <a:off x="781396" y="1452282"/>
            <a:ext cx="6216034" cy="49305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64BFD99-B470-6046-A73F-E22E22D66933}"/>
              </a:ext>
            </a:extLst>
          </p:cNvPr>
          <p:cNvSpPr/>
          <p:nvPr/>
        </p:nvSpPr>
        <p:spPr>
          <a:xfrm>
            <a:off x="781396" y="1906257"/>
            <a:ext cx="3706298" cy="4930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3055966" y="4002808"/>
            <a:ext cx="2396218" cy="1933548"/>
            <a:chOff x="3055966" y="4002808"/>
            <a:chExt cx="2396218" cy="1933548"/>
          </a:xfrm>
        </p:grpSpPr>
        <p:sp>
          <p:nvSpPr>
            <p:cNvPr id="8" name="Rectangle 7"/>
            <p:cNvSpPr/>
            <p:nvPr/>
          </p:nvSpPr>
          <p:spPr>
            <a:xfrm>
              <a:off x="3055966" y="4462594"/>
              <a:ext cx="435379" cy="43226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055966" y="4002808"/>
              <a:ext cx="435379" cy="43226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ontent Placeholder 2"/>
            <p:cNvSpPr txBox="1">
              <a:spLocks/>
            </p:cNvSpPr>
            <p:nvPr/>
          </p:nvSpPr>
          <p:spPr>
            <a:xfrm>
              <a:off x="3072591" y="4014844"/>
              <a:ext cx="2379593" cy="192151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14350" indent="-514350">
                <a:buFont typeface="Arial" panose="020B0604020202020204" pitchFamily="34" charset="0"/>
                <a:buAutoNum type="alphaUcPeriod"/>
              </a:pPr>
              <a:r>
                <a:rPr lang="en-US" sz="2400" dirty="0"/>
                <a:t>True</a:t>
              </a:r>
            </a:p>
            <a:p>
              <a:pPr marL="514350" indent="-514350">
                <a:buFont typeface="Arial" panose="020B0604020202020204" pitchFamily="34" charset="0"/>
                <a:buAutoNum type="alphaUcPeriod"/>
              </a:pPr>
              <a:r>
                <a:rPr lang="en-US" sz="2400" dirty="0"/>
                <a:t>False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781396" y="598516"/>
            <a:ext cx="751470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Let’s work through five statements and decide if each is true or false.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One flower function is to make pollen.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Sperm + egg = pollen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 pollen grain’s wall develops into a fruit.</a:t>
            </a:r>
          </a:p>
        </p:txBody>
      </p:sp>
      <p:pic>
        <p:nvPicPr>
          <p:cNvPr id="14" name="Picture 13" descr="Shape&#10;&#10;Description automatically generated">
            <a:extLst>
              <a:ext uri="{FF2B5EF4-FFF2-40B4-BE49-F238E27FC236}">
                <a16:creationId xmlns:a16="http://schemas.microsoft.com/office/drawing/2014/main" id="{B46BF880-5093-9E43-BDF3-B658D27F27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184" y="3881357"/>
            <a:ext cx="3420069" cy="2751484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0B093AD-DBD7-D541-B239-3B985B6FC567}"/>
              </a:ext>
            </a:extLst>
          </p:cNvPr>
          <p:cNvSpPr/>
          <p:nvPr/>
        </p:nvSpPr>
        <p:spPr>
          <a:xfrm>
            <a:off x="2918666" y="4435070"/>
            <a:ext cx="1546302" cy="48592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F77961-CC4C-2C45-9667-6EA80D1FD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0A48-2505-E84B-A364-A8E90E5AF1B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5247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DA813E5-8E31-054C-9A2F-C79329F19818}"/>
              </a:ext>
            </a:extLst>
          </p:cNvPr>
          <p:cNvSpPr/>
          <p:nvPr/>
        </p:nvSpPr>
        <p:spPr>
          <a:xfrm>
            <a:off x="781395" y="2375376"/>
            <a:ext cx="6585685" cy="4615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6F37EB-CCF4-B541-A6EB-AC1627E4A22C}"/>
              </a:ext>
            </a:extLst>
          </p:cNvPr>
          <p:cNvSpPr/>
          <p:nvPr/>
        </p:nvSpPr>
        <p:spPr>
          <a:xfrm>
            <a:off x="781396" y="1452282"/>
            <a:ext cx="6216034" cy="49305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3B8AB23-035D-D44D-94D6-A717F16348A0}"/>
              </a:ext>
            </a:extLst>
          </p:cNvPr>
          <p:cNvSpPr/>
          <p:nvPr/>
        </p:nvSpPr>
        <p:spPr>
          <a:xfrm>
            <a:off x="781395" y="1906257"/>
            <a:ext cx="3699813" cy="4930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3055966" y="4002808"/>
            <a:ext cx="2396218" cy="1933548"/>
            <a:chOff x="3055966" y="4002808"/>
            <a:chExt cx="2396218" cy="1933548"/>
          </a:xfrm>
        </p:grpSpPr>
        <p:sp>
          <p:nvSpPr>
            <p:cNvPr id="8" name="Rectangle 7"/>
            <p:cNvSpPr/>
            <p:nvPr/>
          </p:nvSpPr>
          <p:spPr>
            <a:xfrm>
              <a:off x="3055966" y="4462594"/>
              <a:ext cx="435379" cy="43226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055966" y="4002808"/>
              <a:ext cx="435379" cy="43226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ontent Placeholder 2"/>
            <p:cNvSpPr txBox="1">
              <a:spLocks/>
            </p:cNvSpPr>
            <p:nvPr/>
          </p:nvSpPr>
          <p:spPr>
            <a:xfrm>
              <a:off x="3072591" y="4014844"/>
              <a:ext cx="2379593" cy="192151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14350" indent="-514350">
                <a:buFont typeface="Arial" panose="020B0604020202020204" pitchFamily="34" charset="0"/>
                <a:buAutoNum type="alphaUcPeriod"/>
              </a:pPr>
              <a:r>
                <a:rPr lang="en-US" sz="2400" dirty="0"/>
                <a:t>True</a:t>
              </a:r>
            </a:p>
            <a:p>
              <a:pPr marL="514350" indent="-514350">
                <a:buFont typeface="Arial" panose="020B0604020202020204" pitchFamily="34" charset="0"/>
                <a:buAutoNum type="alphaUcPeriod"/>
              </a:pPr>
              <a:r>
                <a:rPr lang="en-US" sz="2400" dirty="0"/>
                <a:t>False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781396" y="598516"/>
            <a:ext cx="75147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Let’s work through five statements and decide if each is true or false.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One flower function is to make pollen.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Sperm + egg = pollen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 pollen grain’s wall develops into a fruit.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 seed turns into a fruit.</a:t>
            </a:r>
          </a:p>
        </p:txBody>
      </p:sp>
      <p:pic>
        <p:nvPicPr>
          <p:cNvPr id="15" name="Picture 14" descr="Shape&#10;&#10;Description automatically generated">
            <a:extLst>
              <a:ext uri="{FF2B5EF4-FFF2-40B4-BE49-F238E27FC236}">
                <a16:creationId xmlns:a16="http://schemas.microsoft.com/office/drawing/2014/main" id="{ADBF6845-49B3-1E4E-B796-741AA19B298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184" y="3881357"/>
            <a:ext cx="3420069" cy="275148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9D72A8-3260-892B-0B58-B0A71AB59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0A48-2505-E84B-A364-A8E90E5AF1B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81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5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5034C80-2E03-9C43-907B-76B245CB9210}"/>
              </a:ext>
            </a:extLst>
          </p:cNvPr>
          <p:cNvSpPr/>
          <p:nvPr/>
        </p:nvSpPr>
        <p:spPr>
          <a:xfrm>
            <a:off x="781396" y="2816292"/>
            <a:ext cx="4140800" cy="4237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196B4DE-9565-1C4B-86B5-B211B59D97D4}"/>
              </a:ext>
            </a:extLst>
          </p:cNvPr>
          <p:cNvSpPr/>
          <p:nvPr/>
        </p:nvSpPr>
        <p:spPr>
          <a:xfrm>
            <a:off x="781396" y="2375376"/>
            <a:ext cx="6579200" cy="4615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99054D-4EAC-9140-B25C-4E71A98A018C}"/>
              </a:ext>
            </a:extLst>
          </p:cNvPr>
          <p:cNvSpPr/>
          <p:nvPr/>
        </p:nvSpPr>
        <p:spPr>
          <a:xfrm>
            <a:off x="781396" y="1452282"/>
            <a:ext cx="6216034" cy="49305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64BFD99-B470-6046-A73F-E22E22D66933}"/>
              </a:ext>
            </a:extLst>
          </p:cNvPr>
          <p:cNvSpPr/>
          <p:nvPr/>
        </p:nvSpPr>
        <p:spPr>
          <a:xfrm>
            <a:off x="781395" y="1906257"/>
            <a:ext cx="3699813" cy="4930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3055966" y="4002808"/>
            <a:ext cx="2396218" cy="1933548"/>
            <a:chOff x="3055966" y="4002808"/>
            <a:chExt cx="2396218" cy="1933548"/>
          </a:xfrm>
        </p:grpSpPr>
        <p:sp>
          <p:nvSpPr>
            <p:cNvPr id="8" name="Rectangle 7"/>
            <p:cNvSpPr/>
            <p:nvPr/>
          </p:nvSpPr>
          <p:spPr>
            <a:xfrm>
              <a:off x="3055966" y="4462594"/>
              <a:ext cx="435379" cy="43226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055966" y="4002808"/>
              <a:ext cx="435379" cy="43226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ontent Placeholder 2"/>
            <p:cNvSpPr txBox="1">
              <a:spLocks/>
            </p:cNvSpPr>
            <p:nvPr/>
          </p:nvSpPr>
          <p:spPr>
            <a:xfrm>
              <a:off x="3072591" y="4014844"/>
              <a:ext cx="2379593" cy="192151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14350" indent="-514350">
                <a:buFont typeface="Arial" panose="020B0604020202020204" pitchFamily="34" charset="0"/>
                <a:buAutoNum type="alphaUcPeriod"/>
              </a:pPr>
              <a:r>
                <a:rPr lang="en-US" sz="2400" dirty="0"/>
                <a:t>True</a:t>
              </a:r>
            </a:p>
            <a:p>
              <a:pPr marL="514350" indent="-514350">
                <a:buFont typeface="Arial" panose="020B0604020202020204" pitchFamily="34" charset="0"/>
                <a:buAutoNum type="alphaUcPeriod"/>
              </a:pPr>
              <a:r>
                <a:rPr lang="en-US" sz="2400" dirty="0"/>
                <a:t>False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781396" y="598516"/>
            <a:ext cx="75147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Let’s work through five statements and decide if each is true or false.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One flower function is to make pollen.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Sperm + egg = pollen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 pollen grain’s wall develops into a fruit.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 seed turns into a fruit.</a:t>
            </a:r>
          </a:p>
        </p:txBody>
      </p:sp>
      <p:pic>
        <p:nvPicPr>
          <p:cNvPr id="15" name="Picture 14" descr="Shape&#10;&#10;Description automatically generated">
            <a:extLst>
              <a:ext uri="{FF2B5EF4-FFF2-40B4-BE49-F238E27FC236}">
                <a16:creationId xmlns:a16="http://schemas.microsoft.com/office/drawing/2014/main" id="{83C598B8-A49D-3E4A-87D8-FFB9495F3E4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184" y="3881357"/>
            <a:ext cx="3420069" cy="2751484"/>
          </a:xfrm>
          <a:prstGeom prst="rect">
            <a:avLst/>
          </a:prstGeom>
        </p:spPr>
      </p:pic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6CF7FE5B-61E1-204A-A4B7-949347597621}"/>
              </a:ext>
            </a:extLst>
          </p:cNvPr>
          <p:cNvSpPr/>
          <p:nvPr/>
        </p:nvSpPr>
        <p:spPr>
          <a:xfrm>
            <a:off x="2918666" y="4435070"/>
            <a:ext cx="1546302" cy="48592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E02EEB-59F3-BA92-710F-6436F7E77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0A48-2505-E84B-A364-A8E90E5AF1B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6631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34C4642-EB67-7E4B-8E6C-91E6231010DE}"/>
              </a:ext>
            </a:extLst>
          </p:cNvPr>
          <p:cNvSpPr/>
          <p:nvPr/>
        </p:nvSpPr>
        <p:spPr>
          <a:xfrm>
            <a:off x="781396" y="2816292"/>
            <a:ext cx="4140800" cy="4237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CCC864-2B06-4F42-A3C6-178DA0545A01}"/>
              </a:ext>
            </a:extLst>
          </p:cNvPr>
          <p:cNvSpPr/>
          <p:nvPr/>
        </p:nvSpPr>
        <p:spPr>
          <a:xfrm>
            <a:off x="781395" y="2375376"/>
            <a:ext cx="6585685" cy="4615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77D4A00-FBCA-9444-A94F-87F68B073F8C}"/>
              </a:ext>
            </a:extLst>
          </p:cNvPr>
          <p:cNvSpPr/>
          <p:nvPr/>
        </p:nvSpPr>
        <p:spPr>
          <a:xfrm>
            <a:off x="781396" y="1452282"/>
            <a:ext cx="6216034" cy="49305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B3F1DCC-F0A9-3D49-B0B3-1083181351BC}"/>
              </a:ext>
            </a:extLst>
          </p:cNvPr>
          <p:cNvSpPr/>
          <p:nvPr/>
        </p:nvSpPr>
        <p:spPr>
          <a:xfrm>
            <a:off x="781395" y="1906257"/>
            <a:ext cx="3699813" cy="4930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3055966" y="4002808"/>
            <a:ext cx="2396218" cy="1933548"/>
            <a:chOff x="3055966" y="4002808"/>
            <a:chExt cx="2396218" cy="1933548"/>
          </a:xfrm>
        </p:grpSpPr>
        <p:sp>
          <p:nvSpPr>
            <p:cNvPr id="8" name="Rectangle 7"/>
            <p:cNvSpPr/>
            <p:nvPr/>
          </p:nvSpPr>
          <p:spPr>
            <a:xfrm>
              <a:off x="3055966" y="4462594"/>
              <a:ext cx="435379" cy="43226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055966" y="4002808"/>
              <a:ext cx="435379" cy="43226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ontent Placeholder 2"/>
            <p:cNvSpPr txBox="1">
              <a:spLocks/>
            </p:cNvSpPr>
            <p:nvPr/>
          </p:nvSpPr>
          <p:spPr>
            <a:xfrm>
              <a:off x="3072591" y="4014844"/>
              <a:ext cx="2379593" cy="192151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14350" indent="-514350">
                <a:buFont typeface="Arial" panose="020B0604020202020204" pitchFamily="34" charset="0"/>
                <a:buAutoNum type="alphaUcPeriod"/>
              </a:pPr>
              <a:r>
                <a:rPr lang="en-US" sz="2400" dirty="0"/>
                <a:t>True</a:t>
              </a:r>
            </a:p>
            <a:p>
              <a:pPr marL="514350" indent="-514350">
                <a:buFont typeface="Arial" panose="020B0604020202020204" pitchFamily="34" charset="0"/>
                <a:buAutoNum type="alphaUcPeriod"/>
              </a:pPr>
              <a:r>
                <a:rPr lang="en-US" sz="2400" dirty="0"/>
                <a:t>False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781396" y="598516"/>
            <a:ext cx="751470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Let’s work through five statements and decide if each is true or false.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One flower function is to make pollen.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Sperm + egg = pollen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 pollen grain’s wall develops into a fruit.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 seed turns into a fruit.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 seed contains a plant embryo.</a:t>
            </a:r>
          </a:p>
        </p:txBody>
      </p:sp>
      <p:pic>
        <p:nvPicPr>
          <p:cNvPr id="16" name="Picture 15" descr="Shape&#10;&#10;Description automatically generated">
            <a:extLst>
              <a:ext uri="{FF2B5EF4-FFF2-40B4-BE49-F238E27FC236}">
                <a16:creationId xmlns:a16="http://schemas.microsoft.com/office/drawing/2014/main" id="{53EED512-468B-E149-AB37-B5A557351C6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184" y="3881357"/>
            <a:ext cx="3420069" cy="275148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C62576-77B1-7D48-82FC-E75163ABD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0A48-2505-E84B-A364-A8E90E5AF1B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8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5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9EE5499-B78B-B24E-B45F-1B83843EBE3E}"/>
              </a:ext>
            </a:extLst>
          </p:cNvPr>
          <p:cNvSpPr/>
          <p:nvPr/>
        </p:nvSpPr>
        <p:spPr>
          <a:xfrm>
            <a:off x="781395" y="3236782"/>
            <a:ext cx="5295149" cy="43763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F7B11B-51A3-1041-A817-06574EADACAD}"/>
              </a:ext>
            </a:extLst>
          </p:cNvPr>
          <p:cNvSpPr/>
          <p:nvPr/>
        </p:nvSpPr>
        <p:spPr>
          <a:xfrm>
            <a:off x="781396" y="2816292"/>
            <a:ext cx="4140800" cy="4237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0610C3-834D-604F-AD20-EDDBA02C993A}"/>
              </a:ext>
            </a:extLst>
          </p:cNvPr>
          <p:cNvSpPr/>
          <p:nvPr/>
        </p:nvSpPr>
        <p:spPr>
          <a:xfrm>
            <a:off x="781396" y="2375376"/>
            <a:ext cx="6579200" cy="4615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926B2A-1B39-8C4A-9651-0AC0AA982CB9}"/>
              </a:ext>
            </a:extLst>
          </p:cNvPr>
          <p:cNvSpPr/>
          <p:nvPr/>
        </p:nvSpPr>
        <p:spPr>
          <a:xfrm>
            <a:off x="781396" y="1452282"/>
            <a:ext cx="6216034" cy="49305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AD06EE-8FB6-1544-A54A-42B60508E119}"/>
              </a:ext>
            </a:extLst>
          </p:cNvPr>
          <p:cNvSpPr/>
          <p:nvPr/>
        </p:nvSpPr>
        <p:spPr>
          <a:xfrm>
            <a:off x="781395" y="1906257"/>
            <a:ext cx="3699813" cy="4930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3055966" y="4002808"/>
            <a:ext cx="2396218" cy="1933548"/>
            <a:chOff x="3055966" y="4002808"/>
            <a:chExt cx="2396218" cy="1933548"/>
          </a:xfrm>
        </p:grpSpPr>
        <p:sp>
          <p:nvSpPr>
            <p:cNvPr id="8" name="Rectangle 7"/>
            <p:cNvSpPr/>
            <p:nvPr/>
          </p:nvSpPr>
          <p:spPr>
            <a:xfrm>
              <a:off x="3055966" y="4462594"/>
              <a:ext cx="435379" cy="43226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055966" y="4002808"/>
              <a:ext cx="435379" cy="43226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ontent Placeholder 2"/>
            <p:cNvSpPr txBox="1">
              <a:spLocks/>
            </p:cNvSpPr>
            <p:nvPr/>
          </p:nvSpPr>
          <p:spPr>
            <a:xfrm>
              <a:off x="3072591" y="4014844"/>
              <a:ext cx="2379593" cy="192151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14350" indent="-514350">
                <a:buFont typeface="Arial" panose="020B0604020202020204" pitchFamily="34" charset="0"/>
                <a:buAutoNum type="alphaUcPeriod"/>
              </a:pPr>
              <a:r>
                <a:rPr lang="en-US" sz="2400" dirty="0"/>
                <a:t>True</a:t>
              </a:r>
            </a:p>
            <a:p>
              <a:pPr marL="514350" indent="-514350">
                <a:buFont typeface="Arial" panose="020B0604020202020204" pitchFamily="34" charset="0"/>
                <a:buAutoNum type="alphaUcPeriod"/>
              </a:pPr>
              <a:r>
                <a:rPr lang="en-US" sz="2400" dirty="0"/>
                <a:t>False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781396" y="598516"/>
            <a:ext cx="751470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Let’s work through five statements and decide if each is true or false.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One flower function is to make pollen.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Sperm + egg = pollen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 pollen grain’s wall develops into a fruit.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 seed turns into a fruit.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 seed contains a plant embryo.</a:t>
            </a:r>
          </a:p>
        </p:txBody>
      </p:sp>
      <p:pic>
        <p:nvPicPr>
          <p:cNvPr id="18" name="Picture 17" descr="Shape&#10;&#10;Description automatically generated">
            <a:extLst>
              <a:ext uri="{FF2B5EF4-FFF2-40B4-BE49-F238E27FC236}">
                <a16:creationId xmlns:a16="http://schemas.microsoft.com/office/drawing/2014/main" id="{44C3046B-B9B5-0E49-9F7F-2AFFDE487A0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184" y="3886170"/>
            <a:ext cx="3420069" cy="2751484"/>
          </a:xfrm>
          <a:prstGeom prst="rect">
            <a:avLst/>
          </a:prstGeom>
        </p:spPr>
      </p:pic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9D0BC4C-241B-7E4B-BB9E-D1D1CDCB1014}"/>
              </a:ext>
            </a:extLst>
          </p:cNvPr>
          <p:cNvSpPr/>
          <p:nvPr/>
        </p:nvSpPr>
        <p:spPr>
          <a:xfrm>
            <a:off x="2934906" y="3952205"/>
            <a:ext cx="1546302" cy="48592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85A77C-C329-7D40-EA10-65CD25FEA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0A48-2505-E84B-A364-A8E90E5AF1B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133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rossing The Start Line">
            <a:extLst>
              <a:ext uri="{FF2B5EF4-FFF2-40B4-BE49-F238E27FC236}">
                <a16:creationId xmlns:a16="http://schemas.microsoft.com/office/drawing/2014/main" id="{D67CFC8E-0EF7-8043-981B-815C5A1C5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4605"/>
            <a:ext cx="9144000" cy="625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1E917D-0302-4247-86C6-5FB28DD19725}"/>
              </a:ext>
            </a:extLst>
          </p:cNvPr>
          <p:cNvSpPr txBox="1"/>
          <p:nvPr/>
        </p:nvSpPr>
        <p:spPr>
          <a:xfrm>
            <a:off x="763398" y="614318"/>
            <a:ext cx="2231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Meet Maria and her horse, Coco.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FCAADD-5227-82FD-8A15-5FC2CE1DF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0A48-2505-E84B-A364-A8E90E5AF1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1632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ole, half and slices of peaches on a white background">
            <a:extLst>
              <a:ext uri="{FF2B5EF4-FFF2-40B4-BE49-F238E27FC236}">
                <a16:creationId xmlns:a16="http://schemas.microsoft.com/office/drawing/2014/main" id="{5184E05B-D6C6-EB4D-85EB-FB09D128F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678095">
            <a:off x="4694132" y="863076"/>
            <a:ext cx="3422420" cy="51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each flower">
            <a:extLst>
              <a:ext uri="{FF2B5EF4-FFF2-40B4-BE49-F238E27FC236}">
                <a16:creationId xmlns:a16="http://schemas.microsoft.com/office/drawing/2014/main" id="{BCB2DB9B-9E98-F140-AAF4-E8DDB221B7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673758" y="2018247"/>
            <a:ext cx="3339324" cy="232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813964-50EB-7948-A04B-9BE73C08603C}"/>
              </a:ext>
            </a:extLst>
          </p:cNvPr>
          <p:cNvSpPr txBox="1"/>
          <p:nvPr/>
        </p:nvSpPr>
        <p:spPr>
          <a:xfrm>
            <a:off x="2029999" y="528030"/>
            <a:ext cx="54541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Any questions so far?</a:t>
            </a:r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5C5B3D1D-523E-2546-8B31-E09C6B320C41}"/>
              </a:ext>
            </a:extLst>
          </p:cNvPr>
          <p:cNvSpPr/>
          <p:nvPr/>
        </p:nvSpPr>
        <p:spPr>
          <a:xfrm>
            <a:off x="3364428" y="2874614"/>
            <a:ext cx="1468205" cy="361511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A02167-31B1-974C-FFFE-7ECD685ED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0A48-2505-E84B-A364-A8E90E5AF1B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5548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4807528" y="2534314"/>
            <a:ext cx="4020127" cy="1522298"/>
          </a:xfrm>
          <a:prstGeom prst="wedgeRoundRectCallout">
            <a:avLst>
              <a:gd name="adj1" fmla="val 56230"/>
              <a:gd name="adj2" fmla="val -36713"/>
              <a:gd name="adj3" fmla="val 16667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I’m just getting to that. Let’s look more closely at that species.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314037" y="2079604"/>
            <a:ext cx="4022436" cy="1156178"/>
          </a:xfrm>
          <a:prstGeom prst="wedgeRoundRectCallout">
            <a:avLst>
              <a:gd name="adj1" fmla="val -56861"/>
              <a:gd name="adj2" fmla="val -16588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How does this apply to yellow star-thistle?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D8417F-2B85-C145-B0D1-40878A9BAFFD}"/>
              </a:ext>
            </a:extLst>
          </p:cNvPr>
          <p:cNvSpPr txBox="1"/>
          <p:nvPr/>
        </p:nvSpPr>
        <p:spPr>
          <a:xfrm>
            <a:off x="4336473" y="640498"/>
            <a:ext cx="217285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Dr. Luna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2BF3B4-7C7A-144A-92B7-1BC52A747469}"/>
              </a:ext>
            </a:extLst>
          </p:cNvPr>
          <p:cNvSpPr txBox="1"/>
          <p:nvPr/>
        </p:nvSpPr>
        <p:spPr>
          <a:xfrm>
            <a:off x="3526309" y="1368455"/>
            <a:ext cx="4082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At the University…</a:t>
            </a:r>
          </a:p>
          <a:p>
            <a:endParaRPr lang="en-US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BA0023-088A-734C-901C-87C411E86097}"/>
              </a:ext>
            </a:extLst>
          </p:cNvPr>
          <p:cNvSpPr txBox="1"/>
          <p:nvPr/>
        </p:nvSpPr>
        <p:spPr>
          <a:xfrm>
            <a:off x="2350655" y="648139"/>
            <a:ext cx="184265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Maria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27E30D2-DABD-D143-ADE7-0F2D98793A6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233" y="265834"/>
            <a:ext cx="1866268" cy="15791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9FD762-3B1F-F3A3-C951-DB2D435CD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0A48-2505-E84B-A364-A8E90E5AF1B7}" type="slidenum">
              <a:rPr lang="en-US" smtClean="0"/>
              <a:t>41</a:t>
            </a:fld>
            <a:endParaRPr lang="en-US"/>
          </a:p>
        </p:txBody>
      </p:sp>
      <p:pic>
        <p:nvPicPr>
          <p:cNvPr id="14" name="Picture 13" descr="A picture containing person, window, indoor&#10;&#10;Description automatically generated">
            <a:extLst>
              <a:ext uri="{FF2B5EF4-FFF2-40B4-BE49-F238E27FC236}">
                <a16:creationId xmlns:a16="http://schemas.microsoft.com/office/drawing/2014/main" id="{09BB8DAB-BF1E-7F1B-413D-F1D6A4E4DF3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8383" y="228214"/>
            <a:ext cx="1986383" cy="186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14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28650" y="5181802"/>
            <a:ext cx="435379" cy="432262"/>
          </a:xfrm>
          <a:prstGeom prst="rect">
            <a:avLst/>
          </a:prstGeom>
          <a:solidFill>
            <a:srgbClr val="FF9D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28650" y="4393579"/>
            <a:ext cx="435379" cy="4322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8650" y="3934149"/>
            <a:ext cx="435379" cy="4322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28650" y="3474720"/>
            <a:ext cx="435379" cy="43226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Yellow star-thistle biology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237959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How many flowers do you see in this photo?</a:t>
            </a:r>
          </a:p>
          <a:p>
            <a:pPr marL="514350" indent="-514350">
              <a:buAutoNum type="alphaUcPeriod"/>
            </a:pPr>
            <a:r>
              <a:rPr lang="en-US" sz="2400" dirty="0"/>
              <a:t>None</a:t>
            </a:r>
          </a:p>
          <a:p>
            <a:pPr marL="514350" indent="-514350">
              <a:buAutoNum type="alphaUcPeriod"/>
            </a:pPr>
            <a:r>
              <a:rPr lang="en-US" sz="2400" dirty="0"/>
              <a:t>Seven</a:t>
            </a:r>
          </a:p>
          <a:p>
            <a:pPr marL="514350" indent="-514350">
              <a:buAutoNum type="alphaUcPeriod"/>
            </a:pPr>
            <a:r>
              <a:rPr lang="en-US" sz="2400" dirty="0"/>
              <a:t>A couple dozen</a:t>
            </a:r>
          </a:p>
          <a:p>
            <a:pPr marL="514350" indent="-514350">
              <a:buAutoNum type="alphaUcPeriod"/>
            </a:pPr>
            <a:r>
              <a:rPr lang="en-US" sz="2400" dirty="0"/>
              <a:t>100 or more</a:t>
            </a:r>
          </a:p>
        </p:txBody>
      </p:sp>
      <p:pic>
        <p:nvPicPr>
          <p:cNvPr id="18436" name="Picture 4" descr="St Barnabys Thistle">
            <a:extLst>
              <a:ext uri="{FF2B5EF4-FFF2-40B4-BE49-F238E27FC236}">
                <a16:creationId xmlns:a16="http://schemas.microsoft.com/office/drawing/2014/main" id="{DAD18800-BA27-3B4C-AB20-F718A0404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5800" y="1825625"/>
            <a:ext cx="495300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F90F8C-CFAF-8D7A-C007-ED864648A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0A48-2505-E84B-A364-A8E90E5AF1B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79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28650" y="5181802"/>
            <a:ext cx="435379" cy="432262"/>
          </a:xfrm>
          <a:prstGeom prst="rect">
            <a:avLst/>
          </a:prstGeom>
          <a:solidFill>
            <a:srgbClr val="FF9D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28650" y="4393579"/>
            <a:ext cx="435379" cy="4322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28650" y="3934149"/>
            <a:ext cx="435379" cy="4322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28650" y="3474720"/>
            <a:ext cx="435379" cy="43226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Yellow star-thistle biology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237959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How many flowers do you see in this photo?</a:t>
            </a:r>
          </a:p>
          <a:p>
            <a:pPr marL="514350" indent="-514350">
              <a:buAutoNum type="alphaUcPeriod"/>
            </a:pPr>
            <a:r>
              <a:rPr lang="en-US" sz="2400" dirty="0"/>
              <a:t>None</a:t>
            </a:r>
          </a:p>
          <a:p>
            <a:pPr marL="514350" indent="-514350">
              <a:buAutoNum type="alphaUcPeriod"/>
            </a:pPr>
            <a:r>
              <a:rPr lang="en-US" sz="2400" dirty="0"/>
              <a:t>Seven</a:t>
            </a:r>
          </a:p>
          <a:p>
            <a:pPr marL="514350" indent="-514350">
              <a:buAutoNum type="alphaUcPeriod"/>
            </a:pPr>
            <a:r>
              <a:rPr lang="en-US" sz="2400" dirty="0"/>
              <a:t>A couple dozen</a:t>
            </a:r>
          </a:p>
          <a:p>
            <a:pPr marL="514350" indent="-514350">
              <a:buAutoNum type="alphaUcPeriod"/>
            </a:pPr>
            <a:r>
              <a:rPr lang="en-US" sz="2400" dirty="0"/>
              <a:t>100 or more</a:t>
            </a:r>
          </a:p>
        </p:txBody>
      </p:sp>
      <p:sp>
        <p:nvSpPr>
          <p:cNvPr id="6" name="Right Arrow 5"/>
          <p:cNvSpPr/>
          <p:nvPr/>
        </p:nvSpPr>
        <p:spPr>
          <a:xfrm>
            <a:off x="83126" y="4954385"/>
            <a:ext cx="498764" cy="881150"/>
          </a:xfrm>
          <a:prstGeom prst="rightArrow">
            <a:avLst/>
          </a:prstGeom>
          <a:solidFill>
            <a:srgbClr val="FF9DF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St Barnabys Thistle">
            <a:extLst>
              <a:ext uri="{FF2B5EF4-FFF2-40B4-BE49-F238E27FC236}">
                <a16:creationId xmlns:a16="http://schemas.microsoft.com/office/drawing/2014/main" id="{66CCC055-59A6-A645-A696-4503661A6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5800" y="1825625"/>
            <a:ext cx="495300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F55528-1AC2-197E-BFD8-E162ECDBF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0A48-2505-E84B-A364-A8E90E5AF1B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2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entaurea solstitialis">
            <a:extLst>
              <a:ext uri="{FF2B5EF4-FFF2-40B4-BE49-F238E27FC236}">
                <a16:creationId xmlns:a16="http://schemas.microsoft.com/office/drawing/2014/main" id="{332F1AB9-9B58-9C45-961E-34D56A4ED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661" y="252549"/>
            <a:ext cx="1507528" cy="201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9762" y="235542"/>
            <a:ext cx="7886700" cy="1325563"/>
          </a:xfrm>
        </p:spPr>
        <p:txBody>
          <a:bodyPr/>
          <a:lstStyle/>
          <a:p>
            <a:r>
              <a:rPr lang="en-US" dirty="0"/>
              <a:t>Yellow star-thistle biology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491" y="2350319"/>
            <a:ext cx="307732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What looks like one big  “flower” is really a tightly packed cluster of 10-50 </a:t>
            </a:r>
            <a:r>
              <a:rPr lang="en-US" sz="2400" u="sng" dirty="0"/>
              <a:t>florets</a:t>
            </a:r>
            <a:r>
              <a:rPr lang="en-US" sz="2400" dirty="0"/>
              <a:t> (mini-flowers).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DF682CA-179A-D34E-8B93-33D17907E31A}"/>
              </a:ext>
            </a:extLst>
          </p:cNvPr>
          <p:cNvGrpSpPr/>
          <p:nvPr/>
        </p:nvGrpSpPr>
        <p:grpSpPr>
          <a:xfrm>
            <a:off x="261493" y="1759385"/>
            <a:ext cx="8059771" cy="4177264"/>
            <a:chOff x="261493" y="1759385"/>
            <a:chExt cx="8059771" cy="4177264"/>
          </a:xfrm>
        </p:grpSpPr>
        <p:sp>
          <p:nvSpPr>
            <p:cNvPr id="18" name="Content Placeholder 2">
              <a:extLst>
                <a:ext uri="{FF2B5EF4-FFF2-40B4-BE49-F238E27FC236}">
                  <a16:creationId xmlns:a16="http://schemas.microsoft.com/office/drawing/2014/main" id="{EE6A74C1-7D1C-F74A-98FB-5EAEBC50C9E7}"/>
                </a:ext>
              </a:extLst>
            </p:cNvPr>
            <p:cNvSpPr txBox="1">
              <a:spLocks/>
            </p:cNvSpPr>
            <p:nvPr/>
          </p:nvSpPr>
          <p:spPr>
            <a:xfrm>
              <a:off x="261493" y="4133972"/>
              <a:ext cx="3191370" cy="175700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2400" dirty="0"/>
                <a:t>See the florets in this cross-section? </a:t>
              </a:r>
              <a:br>
                <a:rPr lang="en-US" sz="2400" dirty="0"/>
              </a:br>
              <a:r>
                <a:rPr lang="en-US" sz="2400" dirty="0"/>
                <a:t>(It’s from a close relative of the yellow star-thistle.)</a:t>
              </a:r>
            </a:p>
          </p:txBody>
        </p:sp>
        <p:pic>
          <p:nvPicPr>
            <p:cNvPr id="15" name="Picture 4" descr="Helminthotheca echioides">
              <a:extLst>
                <a:ext uri="{FF2B5EF4-FFF2-40B4-BE49-F238E27FC236}">
                  <a16:creationId xmlns:a16="http://schemas.microsoft.com/office/drawing/2014/main" id="{632379EB-A315-5646-A850-03CE8C0728A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587446" y="1759385"/>
              <a:ext cx="4733818" cy="4177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94A088B-04C3-B747-9097-1DD13FFE8355}"/>
              </a:ext>
            </a:extLst>
          </p:cNvPr>
          <p:cNvGrpSpPr/>
          <p:nvPr/>
        </p:nvGrpSpPr>
        <p:grpSpPr>
          <a:xfrm>
            <a:off x="6018115" y="3341717"/>
            <a:ext cx="2396312" cy="1506238"/>
            <a:chOff x="6018115" y="3341717"/>
            <a:chExt cx="2396312" cy="1506238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3B69ECA6-7CE5-E344-BFBF-1241C77E03B1}"/>
                </a:ext>
              </a:extLst>
            </p:cNvPr>
            <p:cNvSpPr/>
            <p:nvPr/>
          </p:nvSpPr>
          <p:spPr>
            <a:xfrm>
              <a:off x="6018115" y="3341717"/>
              <a:ext cx="186647" cy="1506238"/>
            </a:xfrm>
            <a:custGeom>
              <a:avLst/>
              <a:gdLst>
                <a:gd name="connsiteX0" fmla="*/ 118634 w 123447"/>
                <a:gd name="connsiteY0" fmla="*/ 741146 h 996215"/>
                <a:gd name="connsiteX1" fmla="*/ 113822 w 123447"/>
                <a:gd name="connsiteY1" fmla="*/ 712270 h 996215"/>
                <a:gd name="connsiteX2" fmla="*/ 109009 w 123447"/>
                <a:gd name="connsiteY2" fmla="*/ 688207 h 996215"/>
                <a:gd name="connsiteX3" fmla="*/ 118634 w 123447"/>
                <a:gd name="connsiteY3" fmla="*/ 476451 h 996215"/>
                <a:gd name="connsiteX4" fmla="*/ 123447 w 123447"/>
                <a:gd name="connsiteY4" fmla="*/ 370573 h 996215"/>
                <a:gd name="connsiteX5" fmla="*/ 118634 w 123447"/>
                <a:gd name="connsiteY5" fmla="*/ 235819 h 996215"/>
                <a:gd name="connsiteX6" fmla="*/ 99384 w 123447"/>
                <a:gd name="connsiteY6" fmla="*/ 168442 h 996215"/>
                <a:gd name="connsiteX7" fmla="*/ 84946 w 123447"/>
                <a:gd name="connsiteY7" fmla="*/ 125129 h 996215"/>
                <a:gd name="connsiteX8" fmla="*/ 80133 w 123447"/>
                <a:gd name="connsiteY8" fmla="*/ 110691 h 996215"/>
                <a:gd name="connsiteX9" fmla="*/ 75321 w 123447"/>
                <a:gd name="connsiteY9" fmla="*/ 91440 h 996215"/>
                <a:gd name="connsiteX10" fmla="*/ 65695 w 123447"/>
                <a:gd name="connsiteY10" fmla="*/ 57752 h 996215"/>
                <a:gd name="connsiteX11" fmla="*/ 51257 w 123447"/>
                <a:gd name="connsiteY11" fmla="*/ 4813 h 996215"/>
                <a:gd name="connsiteX12" fmla="*/ 36820 w 123447"/>
                <a:gd name="connsiteY12" fmla="*/ 0 h 996215"/>
                <a:gd name="connsiteX13" fmla="*/ 17569 w 123447"/>
                <a:gd name="connsiteY13" fmla="*/ 4813 h 996215"/>
                <a:gd name="connsiteX14" fmla="*/ 7944 w 123447"/>
                <a:gd name="connsiteY14" fmla="*/ 81815 h 996215"/>
                <a:gd name="connsiteX15" fmla="*/ 17569 w 123447"/>
                <a:gd name="connsiteY15" fmla="*/ 129941 h 996215"/>
                <a:gd name="connsiteX16" fmla="*/ 27194 w 123447"/>
                <a:gd name="connsiteY16" fmla="*/ 192506 h 996215"/>
                <a:gd name="connsiteX17" fmla="*/ 36820 w 123447"/>
                <a:gd name="connsiteY17" fmla="*/ 351322 h 996215"/>
                <a:gd name="connsiteX18" fmla="*/ 41632 w 123447"/>
                <a:gd name="connsiteY18" fmla="*/ 399449 h 996215"/>
                <a:gd name="connsiteX19" fmla="*/ 41632 w 123447"/>
                <a:gd name="connsiteY19" fmla="*/ 673769 h 996215"/>
                <a:gd name="connsiteX20" fmla="*/ 32007 w 123447"/>
                <a:gd name="connsiteY20" fmla="*/ 837398 h 996215"/>
                <a:gd name="connsiteX21" fmla="*/ 27194 w 123447"/>
                <a:gd name="connsiteY21" fmla="*/ 914400 h 996215"/>
                <a:gd name="connsiteX22" fmla="*/ 32007 w 123447"/>
                <a:gd name="connsiteY22" fmla="*/ 972152 h 996215"/>
                <a:gd name="connsiteX23" fmla="*/ 36820 w 123447"/>
                <a:gd name="connsiteY23" fmla="*/ 986590 h 996215"/>
                <a:gd name="connsiteX24" fmla="*/ 51257 w 123447"/>
                <a:gd name="connsiteY24" fmla="*/ 996215 h 996215"/>
                <a:gd name="connsiteX25" fmla="*/ 65695 w 123447"/>
                <a:gd name="connsiteY25" fmla="*/ 991402 h 996215"/>
                <a:gd name="connsiteX26" fmla="*/ 75321 w 123447"/>
                <a:gd name="connsiteY26" fmla="*/ 981777 h 996215"/>
                <a:gd name="connsiteX27" fmla="*/ 84946 w 123447"/>
                <a:gd name="connsiteY27" fmla="*/ 967339 h 996215"/>
                <a:gd name="connsiteX28" fmla="*/ 94571 w 123447"/>
                <a:gd name="connsiteY28" fmla="*/ 928838 h 996215"/>
                <a:gd name="connsiteX29" fmla="*/ 99384 w 123447"/>
                <a:gd name="connsiteY29" fmla="*/ 880712 h 996215"/>
                <a:gd name="connsiteX30" fmla="*/ 104196 w 123447"/>
                <a:gd name="connsiteY30" fmla="*/ 794084 h 996215"/>
                <a:gd name="connsiteX31" fmla="*/ 118634 w 123447"/>
                <a:gd name="connsiteY31" fmla="*/ 741146 h 996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23447" h="996215">
                  <a:moveTo>
                    <a:pt x="118634" y="741146"/>
                  </a:moveTo>
                  <a:cubicBezTo>
                    <a:pt x="120238" y="727510"/>
                    <a:pt x="115568" y="721871"/>
                    <a:pt x="113822" y="712270"/>
                  </a:cubicBezTo>
                  <a:cubicBezTo>
                    <a:pt x="112359" y="704222"/>
                    <a:pt x="108842" y="696385"/>
                    <a:pt x="109009" y="688207"/>
                  </a:cubicBezTo>
                  <a:cubicBezTo>
                    <a:pt x="110451" y="617563"/>
                    <a:pt x="115426" y="547036"/>
                    <a:pt x="118634" y="476451"/>
                  </a:cubicBezTo>
                  <a:lnTo>
                    <a:pt x="123447" y="370573"/>
                  </a:lnTo>
                  <a:cubicBezTo>
                    <a:pt x="121843" y="325655"/>
                    <a:pt x="122367" y="280610"/>
                    <a:pt x="118634" y="235819"/>
                  </a:cubicBezTo>
                  <a:cubicBezTo>
                    <a:pt x="117291" y="219706"/>
                    <a:pt x="104953" y="185148"/>
                    <a:pt x="99384" y="168442"/>
                  </a:cubicBezTo>
                  <a:lnTo>
                    <a:pt x="84946" y="125129"/>
                  </a:lnTo>
                  <a:cubicBezTo>
                    <a:pt x="83342" y="120316"/>
                    <a:pt x="81363" y="115613"/>
                    <a:pt x="80133" y="110691"/>
                  </a:cubicBezTo>
                  <a:cubicBezTo>
                    <a:pt x="78529" y="104274"/>
                    <a:pt x="77138" y="97800"/>
                    <a:pt x="75321" y="91440"/>
                  </a:cubicBezTo>
                  <a:cubicBezTo>
                    <a:pt x="67281" y="63299"/>
                    <a:pt x="73219" y="91608"/>
                    <a:pt x="65695" y="57752"/>
                  </a:cubicBezTo>
                  <a:cubicBezTo>
                    <a:pt x="64377" y="51822"/>
                    <a:pt x="56668" y="6617"/>
                    <a:pt x="51257" y="4813"/>
                  </a:cubicBezTo>
                  <a:lnTo>
                    <a:pt x="36820" y="0"/>
                  </a:lnTo>
                  <a:cubicBezTo>
                    <a:pt x="30403" y="1604"/>
                    <a:pt x="23312" y="1531"/>
                    <a:pt x="17569" y="4813"/>
                  </a:cubicBezTo>
                  <a:cubicBezTo>
                    <a:pt x="-12056" y="21742"/>
                    <a:pt x="3828" y="50263"/>
                    <a:pt x="7944" y="81815"/>
                  </a:cubicBezTo>
                  <a:cubicBezTo>
                    <a:pt x="10060" y="98037"/>
                    <a:pt x="14361" y="113899"/>
                    <a:pt x="17569" y="129941"/>
                  </a:cubicBezTo>
                  <a:cubicBezTo>
                    <a:pt x="23446" y="159326"/>
                    <a:pt x="23696" y="157526"/>
                    <a:pt x="27194" y="192506"/>
                  </a:cubicBezTo>
                  <a:cubicBezTo>
                    <a:pt x="35323" y="273797"/>
                    <a:pt x="30189" y="248543"/>
                    <a:pt x="36820" y="351322"/>
                  </a:cubicBezTo>
                  <a:cubicBezTo>
                    <a:pt x="37858" y="367411"/>
                    <a:pt x="40028" y="383407"/>
                    <a:pt x="41632" y="399449"/>
                  </a:cubicBezTo>
                  <a:cubicBezTo>
                    <a:pt x="47218" y="550250"/>
                    <a:pt x="49011" y="516355"/>
                    <a:pt x="41632" y="673769"/>
                  </a:cubicBezTo>
                  <a:cubicBezTo>
                    <a:pt x="39074" y="728346"/>
                    <a:pt x="35279" y="782859"/>
                    <a:pt x="32007" y="837398"/>
                  </a:cubicBezTo>
                  <a:cubicBezTo>
                    <a:pt x="30467" y="863069"/>
                    <a:pt x="27194" y="914400"/>
                    <a:pt x="27194" y="914400"/>
                  </a:cubicBezTo>
                  <a:cubicBezTo>
                    <a:pt x="28798" y="933651"/>
                    <a:pt x="29454" y="953004"/>
                    <a:pt x="32007" y="972152"/>
                  </a:cubicBezTo>
                  <a:cubicBezTo>
                    <a:pt x="32678" y="977181"/>
                    <a:pt x="33651" y="982629"/>
                    <a:pt x="36820" y="986590"/>
                  </a:cubicBezTo>
                  <a:cubicBezTo>
                    <a:pt x="40433" y="991106"/>
                    <a:pt x="46445" y="993007"/>
                    <a:pt x="51257" y="996215"/>
                  </a:cubicBezTo>
                  <a:cubicBezTo>
                    <a:pt x="56070" y="994611"/>
                    <a:pt x="61345" y="994012"/>
                    <a:pt x="65695" y="991402"/>
                  </a:cubicBezTo>
                  <a:cubicBezTo>
                    <a:pt x="69586" y="989068"/>
                    <a:pt x="72486" y="985320"/>
                    <a:pt x="75321" y="981777"/>
                  </a:cubicBezTo>
                  <a:cubicBezTo>
                    <a:pt x="78934" y="977260"/>
                    <a:pt x="82359" y="972512"/>
                    <a:pt x="84946" y="967339"/>
                  </a:cubicBezTo>
                  <a:cubicBezTo>
                    <a:pt x="89364" y="958503"/>
                    <a:pt x="93572" y="936331"/>
                    <a:pt x="94571" y="928838"/>
                  </a:cubicBezTo>
                  <a:cubicBezTo>
                    <a:pt x="96702" y="912857"/>
                    <a:pt x="98235" y="896793"/>
                    <a:pt x="99384" y="880712"/>
                  </a:cubicBezTo>
                  <a:cubicBezTo>
                    <a:pt x="101444" y="851865"/>
                    <a:pt x="102060" y="822926"/>
                    <a:pt x="104196" y="794084"/>
                  </a:cubicBezTo>
                  <a:cubicBezTo>
                    <a:pt x="109895" y="717147"/>
                    <a:pt x="117030" y="754782"/>
                    <a:pt x="118634" y="741146"/>
                  </a:cubicBezTo>
                  <a:close/>
                </a:path>
              </a:pathLst>
            </a:custGeom>
            <a:noFill/>
            <a:ln w="38100">
              <a:solidFill>
                <a:srgbClr val="7030A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D35B882-2644-0246-90D2-81D030D8E937}"/>
                </a:ext>
              </a:extLst>
            </p:cNvPr>
            <p:cNvSpPr txBox="1"/>
            <p:nvPr/>
          </p:nvSpPr>
          <p:spPr>
            <a:xfrm>
              <a:off x="7452794" y="3663834"/>
              <a:ext cx="961633" cy="30008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One floret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822059AC-D43A-0048-9A49-58F7CB325CED}"/>
                </a:ext>
              </a:extLst>
            </p:cNvPr>
            <p:cNvCxnSpPr>
              <a:cxnSpLocks/>
              <a:stCxn id="14" idx="1"/>
            </p:cNvCxnSpPr>
            <p:nvPr/>
          </p:nvCxnSpPr>
          <p:spPr>
            <a:xfrm flipH="1">
              <a:off x="6204764" y="3813875"/>
              <a:ext cx="1248030" cy="246766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7A24CF-F262-4138-EEDE-781AAC90E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0A48-2505-E84B-A364-A8E90E5AF1B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0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>
            <a:extLst>
              <a:ext uri="{FF2B5EF4-FFF2-40B4-BE49-F238E27FC236}">
                <a16:creationId xmlns:a16="http://schemas.microsoft.com/office/drawing/2014/main" id="{3A40DA8A-408A-C942-88B8-825967930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250" y="0"/>
            <a:ext cx="54927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0CDC087-64E9-B145-8FC9-B8F5AB9AF7AA}"/>
              </a:ext>
            </a:extLst>
          </p:cNvPr>
          <p:cNvSpPr txBox="1"/>
          <p:nvPr/>
        </p:nvSpPr>
        <p:spPr>
          <a:xfrm>
            <a:off x="2825044" y="2387249"/>
            <a:ext cx="997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Fruit</a:t>
            </a:r>
          </a:p>
        </p:txBody>
      </p:sp>
      <p:pic>
        <p:nvPicPr>
          <p:cNvPr id="11" name="Picture 4" descr="Helminthotheca echioides">
            <a:extLst>
              <a:ext uri="{FF2B5EF4-FFF2-40B4-BE49-F238E27FC236}">
                <a16:creationId xmlns:a16="http://schemas.microsoft.com/office/drawing/2014/main" id="{19CC9C90-C5C7-8249-9984-4763675199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3200" y="209212"/>
            <a:ext cx="3130913" cy="276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000B9BF-5E99-2E46-8086-95F2E2BFE5C6}"/>
              </a:ext>
            </a:extLst>
          </p:cNvPr>
          <p:cNvSpPr txBox="1">
            <a:spLocks/>
          </p:cNvSpPr>
          <p:nvPr/>
        </p:nvSpPr>
        <p:spPr>
          <a:xfrm>
            <a:off x="203200" y="4544162"/>
            <a:ext cx="3191370" cy="20658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400" dirty="0"/>
              <a:t>After pollination/</a:t>
            </a:r>
            <a:br>
              <a:rPr lang="en-US" sz="2400" dirty="0"/>
            </a:br>
            <a:r>
              <a:rPr lang="en-US" sz="2400" dirty="0"/>
              <a:t>fertilization, each floret develops into a separate fruit, each containing one seed.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7BB8E43-8B9C-A448-8D45-7F7E3C9566D8}"/>
              </a:ext>
            </a:extLst>
          </p:cNvPr>
          <p:cNvCxnSpPr>
            <a:cxnSpLocks/>
          </p:cNvCxnSpPr>
          <p:nvPr/>
        </p:nvCxnSpPr>
        <p:spPr>
          <a:xfrm flipV="1">
            <a:off x="3012079" y="3763145"/>
            <a:ext cx="2887547" cy="121379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D114ED-5F11-06C7-93D2-C5CD7AF79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0A48-2505-E84B-A364-A8E90E5AF1B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1082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Yellow star-thistle biology</a:t>
            </a:r>
          </a:p>
        </p:txBody>
      </p:sp>
      <p:sp>
        <p:nvSpPr>
          <p:cNvPr id="9" name="Right Arrow 8"/>
          <p:cNvSpPr/>
          <p:nvPr/>
        </p:nvSpPr>
        <p:spPr>
          <a:xfrm>
            <a:off x="4187418" y="3474712"/>
            <a:ext cx="2086922" cy="6982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entaurea solstitialis">
            <a:extLst>
              <a:ext uri="{FF2B5EF4-FFF2-40B4-BE49-F238E27FC236}">
                <a16:creationId xmlns:a16="http://schemas.microsoft.com/office/drawing/2014/main" id="{F2B26A0C-B0B7-9F40-8DA2-2422A9AF2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950" y="1690689"/>
            <a:ext cx="3130913" cy="417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BE44A05-4AF9-DF42-BE34-2853F690FB04}"/>
              </a:ext>
            </a:extLst>
          </p:cNvPr>
          <p:cNvGrpSpPr/>
          <p:nvPr/>
        </p:nvGrpSpPr>
        <p:grpSpPr>
          <a:xfrm>
            <a:off x="6357535" y="2638069"/>
            <a:ext cx="2252369" cy="2371554"/>
            <a:chOff x="6274340" y="2647547"/>
            <a:chExt cx="2252369" cy="2371554"/>
          </a:xfrm>
        </p:grpSpPr>
        <p:sp>
          <p:nvSpPr>
            <p:cNvPr id="10" name="TextBox 9"/>
            <p:cNvSpPr txBox="1"/>
            <p:nvPr/>
          </p:nvSpPr>
          <p:spPr>
            <a:xfrm>
              <a:off x="7529182" y="2647547"/>
              <a:ext cx="9975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</a:rPr>
                <a:t>Fruit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7BC13A5-48C0-F840-B6B7-3AD2CF787C45}"/>
                </a:ext>
              </a:extLst>
            </p:cNvPr>
            <p:cNvGrpSpPr/>
            <p:nvPr/>
          </p:nvGrpSpPr>
          <p:grpSpPr>
            <a:xfrm>
              <a:off x="6274340" y="2671763"/>
              <a:ext cx="1656945" cy="2347338"/>
              <a:chOff x="4056433" y="2908571"/>
              <a:chExt cx="1400784" cy="1984442"/>
            </a:xfrm>
          </p:grpSpPr>
          <p:pic>
            <p:nvPicPr>
              <p:cNvPr id="17" name="Picture 2" descr="Indet. sp.">
                <a:extLst>
                  <a:ext uri="{FF2B5EF4-FFF2-40B4-BE49-F238E27FC236}">
                    <a16:creationId xmlns:a16="http://schemas.microsoft.com/office/drawing/2014/main" id="{92851A62-FCBF-3946-AE38-85E66694D6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056433" y="2908571"/>
                <a:ext cx="1303508" cy="19455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EE2A88A-D54A-584E-860F-5341C2EA05EC}"/>
                  </a:ext>
                </a:extLst>
              </p:cNvPr>
              <p:cNvSpPr/>
              <p:nvPr/>
            </p:nvSpPr>
            <p:spPr>
              <a:xfrm>
                <a:off x="5145932" y="3521413"/>
                <a:ext cx="311285" cy="1371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65B191D-9E88-E74E-B500-7159B16FE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8668" y="2549750"/>
            <a:ext cx="1912074" cy="1106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Each “flower” therefore</a:t>
            </a:r>
            <a:br>
              <a:rPr lang="en-US" sz="2400" dirty="0"/>
            </a:br>
            <a:r>
              <a:rPr lang="en-US" sz="2400" dirty="0"/>
              <a:t>produces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1449590-89F5-814D-A6A1-E1E70ACAB965}"/>
              </a:ext>
            </a:extLst>
          </p:cNvPr>
          <p:cNvSpPr txBox="1">
            <a:spLocks/>
          </p:cNvSpPr>
          <p:nvPr/>
        </p:nvSpPr>
        <p:spPr>
          <a:xfrm>
            <a:off x="4215925" y="4033635"/>
            <a:ext cx="1906452" cy="15889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10-50 dry fruits, each with a seed inside.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ABD7771A-29AA-0C44-B518-6F2A09069F1A}"/>
              </a:ext>
            </a:extLst>
          </p:cNvPr>
          <p:cNvSpPr txBox="1">
            <a:spLocks/>
          </p:cNvSpPr>
          <p:nvPr/>
        </p:nvSpPr>
        <p:spPr>
          <a:xfrm>
            <a:off x="7525533" y="3918519"/>
            <a:ext cx="1218080" cy="39519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x 10-50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219910-5EBE-29C5-683A-AE4A5FC9A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0A48-2505-E84B-A364-A8E90E5AF1B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2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build="p"/>
      <p:bldP spid="20" grpId="0" build="p"/>
      <p:bldP spid="21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6681" y="119029"/>
            <a:ext cx="7281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How many seeds are in Maria’s pasture?</a:t>
            </a:r>
          </a:p>
        </p:txBody>
      </p:sp>
      <p:pic>
        <p:nvPicPr>
          <p:cNvPr id="8" name="Picture 2" descr="Centaurea solstitialis">
            <a:extLst>
              <a:ext uri="{FF2B5EF4-FFF2-40B4-BE49-F238E27FC236}">
                <a16:creationId xmlns:a16="http://schemas.microsoft.com/office/drawing/2014/main" id="{9A1CF760-3D1E-2A40-9A47-C97B2A1F2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811" y="1546225"/>
            <a:ext cx="3130913" cy="417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Centaurea solstitialis">
            <a:extLst>
              <a:ext uri="{FF2B5EF4-FFF2-40B4-BE49-F238E27FC236}">
                <a16:creationId xmlns:a16="http://schemas.microsoft.com/office/drawing/2014/main" id="{548BA144-F1BD-DD45-B875-E04733E72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4490" y="1546225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D879D4A-1DDF-F943-A129-2382D998FBCB}"/>
              </a:ext>
            </a:extLst>
          </p:cNvPr>
          <p:cNvSpPr txBox="1"/>
          <p:nvPr/>
        </p:nvSpPr>
        <p:spPr>
          <a:xfrm>
            <a:off x="1242690" y="757951"/>
            <a:ext cx="2574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Multiply 10-50 seeds per thistle…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1371D0-E347-B14F-B39F-45AF8EB9782E}"/>
              </a:ext>
            </a:extLst>
          </p:cNvPr>
          <p:cNvSpPr txBox="1"/>
          <p:nvPr/>
        </p:nvSpPr>
        <p:spPr>
          <a:xfrm>
            <a:off x="5195466" y="739222"/>
            <a:ext cx="336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… by the number of thistles in the pasture.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C62F79-D6D5-ABBF-0A88-94987A184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0A48-2505-E84B-A364-A8E90E5AF1B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4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ular Callout 14"/>
          <p:cNvSpPr/>
          <p:nvPr/>
        </p:nvSpPr>
        <p:spPr>
          <a:xfrm>
            <a:off x="4845625" y="2880516"/>
            <a:ext cx="4020127" cy="1272764"/>
          </a:xfrm>
          <a:prstGeom prst="wedgeRoundRectCallout">
            <a:avLst>
              <a:gd name="adj1" fmla="val 56230"/>
              <a:gd name="adj2" fmla="val -36713"/>
              <a:gd name="adj3" fmla="val 16667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I know. That’s part of the reason this plant is so invasive. 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4845625" y="5178905"/>
            <a:ext cx="4020127" cy="941269"/>
          </a:xfrm>
          <a:prstGeom prst="wedgeRoundRectCallout">
            <a:avLst>
              <a:gd name="adj1" fmla="val 56230"/>
              <a:gd name="adj2" fmla="val -36713"/>
              <a:gd name="adj3" fmla="val 16667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Let’s think about that for a while.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339437" y="4153280"/>
            <a:ext cx="4022436" cy="1286102"/>
          </a:xfrm>
          <a:prstGeom prst="wedgeRoundRectCallout">
            <a:avLst>
              <a:gd name="adj1" fmla="val -56861"/>
              <a:gd name="adj2" fmla="val -16588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Do you think there’s a way to stop them from reproducing?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6BFD06-B42B-8041-B4DE-2C6E29DD470B}"/>
              </a:ext>
            </a:extLst>
          </p:cNvPr>
          <p:cNvSpPr txBox="1"/>
          <p:nvPr/>
        </p:nvSpPr>
        <p:spPr>
          <a:xfrm>
            <a:off x="4336473" y="640498"/>
            <a:ext cx="217285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Dr. Luna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E7B0A0-E076-F845-9E3F-2FCB24CE0659}"/>
              </a:ext>
            </a:extLst>
          </p:cNvPr>
          <p:cNvSpPr txBox="1"/>
          <p:nvPr/>
        </p:nvSpPr>
        <p:spPr>
          <a:xfrm>
            <a:off x="3526309" y="1368455"/>
            <a:ext cx="4082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At the University…</a:t>
            </a:r>
          </a:p>
          <a:p>
            <a:endParaRPr lang="en-US" sz="2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A446F18-B85C-D14F-9B69-0867A77D7DFB}"/>
              </a:ext>
            </a:extLst>
          </p:cNvPr>
          <p:cNvSpPr txBox="1"/>
          <p:nvPr/>
        </p:nvSpPr>
        <p:spPr>
          <a:xfrm>
            <a:off x="2350655" y="648139"/>
            <a:ext cx="184265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Maria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7AFC98A-695E-9340-A117-BD0BCDFE5CE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233" y="265834"/>
            <a:ext cx="1866268" cy="1579150"/>
          </a:xfrm>
          <a:prstGeom prst="rect">
            <a:avLst/>
          </a:prstGeom>
        </p:spPr>
      </p:pic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E72701A5-A1B0-1C4E-AA4D-8408FB9C08B6}"/>
              </a:ext>
            </a:extLst>
          </p:cNvPr>
          <p:cNvSpPr/>
          <p:nvPr/>
        </p:nvSpPr>
        <p:spPr>
          <a:xfrm>
            <a:off x="419233" y="2481135"/>
            <a:ext cx="4022436" cy="750733"/>
          </a:xfrm>
          <a:prstGeom prst="wedgeRoundRectCallout">
            <a:avLst>
              <a:gd name="adj1" fmla="val -56861"/>
              <a:gd name="adj2" fmla="val -16588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That’s a lot of seeds!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1E6E15-872E-41D1-6E32-47C89714A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0A48-2505-E84B-A364-A8E90E5AF1B7}" type="slidenum">
              <a:rPr lang="en-US" smtClean="0"/>
              <a:t>48</a:t>
            </a:fld>
            <a:endParaRPr lang="en-US"/>
          </a:p>
        </p:txBody>
      </p:sp>
      <p:pic>
        <p:nvPicPr>
          <p:cNvPr id="18" name="Picture 17" descr="A picture containing person, window, indoor&#10;&#10;Description automatically generated">
            <a:extLst>
              <a:ext uri="{FF2B5EF4-FFF2-40B4-BE49-F238E27FC236}">
                <a16:creationId xmlns:a16="http://schemas.microsoft.com/office/drawing/2014/main" id="{6003690D-A359-07BD-3BF0-A99330EB5E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8383" y="228214"/>
            <a:ext cx="1986383" cy="186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08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  <p:bldP spid="14" grpId="0" animBg="1"/>
      <p:bldP spid="1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Using what you know so far, what steps in reproduction could you interfere with to prevent yellow star-thistle plants from producing seeds/fruits? List as many as you can think of. 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i="1" dirty="0"/>
              <a:t>(Hint: Mark your flower structure handout with each of your ideas.)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DA392F-F838-840B-CB3D-EFB135F33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0A48-2505-E84B-A364-A8E90E5AF1B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142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ree Horses">
            <a:extLst>
              <a:ext uri="{FF2B5EF4-FFF2-40B4-BE49-F238E27FC236}">
                <a16:creationId xmlns:a16="http://schemas.microsoft.com/office/drawing/2014/main" id="{7027F439-5F7F-2943-8FF2-09A34AD90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58850"/>
            <a:ext cx="9144000" cy="589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63111D-4B6D-F345-8922-3B52FE74A026}"/>
              </a:ext>
            </a:extLst>
          </p:cNvPr>
          <p:cNvSpPr txBox="1"/>
          <p:nvPr/>
        </p:nvSpPr>
        <p:spPr>
          <a:xfrm>
            <a:off x="117446" y="146772"/>
            <a:ext cx="8665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They live on a farm in the countryside. Their land includes pastures where their horses roam, and open fields surround the farm.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7206EF-ADD0-DFCB-5D89-03155BF83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0A48-2505-E84B-A364-A8E90E5AF1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230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339437" y="2304921"/>
            <a:ext cx="4022436" cy="1186424"/>
          </a:xfrm>
          <a:prstGeom prst="wedgeRoundRectCallout">
            <a:avLst>
              <a:gd name="adj1" fmla="val -56861"/>
              <a:gd name="adj2" fmla="val -16588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Can we actually interfere with reproduction in such specific ways?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4845627" y="2687153"/>
            <a:ext cx="3958936" cy="1742175"/>
          </a:xfrm>
          <a:prstGeom prst="wedgeRoundRectCallout">
            <a:avLst>
              <a:gd name="adj1" fmla="val 56230"/>
              <a:gd name="adj2" fmla="val -36713"/>
              <a:gd name="adj3" fmla="val 16667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Not yet. But someday, we may be able to use DNA technology to control invasive plants and animals.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50FA0F-932B-254E-993F-D8BC504D7B5A}"/>
              </a:ext>
            </a:extLst>
          </p:cNvPr>
          <p:cNvSpPr txBox="1"/>
          <p:nvPr/>
        </p:nvSpPr>
        <p:spPr>
          <a:xfrm>
            <a:off x="4336473" y="640498"/>
            <a:ext cx="217285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Dr. Luna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49317B-3EBF-9A44-A400-DFB3F7C13A78}"/>
              </a:ext>
            </a:extLst>
          </p:cNvPr>
          <p:cNvSpPr txBox="1"/>
          <p:nvPr/>
        </p:nvSpPr>
        <p:spPr>
          <a:xfrm>
            <a:off x="3526309" y="1368455"/>
            <a:ext cx="4082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At the University…</a:t>
            </a:r>
          </a:p>
          <a:p>
            <a:endParaRPr lang="en-US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C885A8-0EEB-3D4A-8269-1DD9B87CC546}"/>
              </a:ext>
            </a:extLst>
          </p:cNvPr>
          <p:cNvSpPr txBox="1"/>
          <p:nvPr/>
        </p:nvSpPr>
        <p:spPr>
          <a:xfrm>
            <a:off x="2350655" y="648139"/>
            <a:ext cx="184265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Maria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C486755-FFD2-3547-8C41-C4CF7DD6C2E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233" y="265834"/>
            <a:ext cx="1866268" cy="1579150"/>
          </a:xfrm>
          <a:prstGeom prst="rect">
            <a:avLst/>
          </a:prstGeom>
        </p:spPr>
      </p:pic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1D5F32C0-D116-DD40-A9C3-8A0FC378191B}"/>
              </a:ext>
            </a:extLst>
          </p:cNvPr>
          <p:cNvSpPr/>
          <p:nvPr/>
        </p:nvSpPr>
        <p:spPr>
          <a:xfrm>
            <a:off x="355733" y="4344487"/>
            <a:ext cx="4022436" cy="707886"/>
          </a:xfrm>
          <a:prstGeom prst="wedgeRoundRectCallout">
            <a:avLst>
              <a:gd name="adj1" fmla="val -56861"/>
              <a:gd name="adj2" fmla="val -16588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How would that work?</a:t>
            </a:r>
          </a:p>
        </p:txBody>
      </p:sp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5F0BEE05-078A-E54C-9F4A-9058CC476C57}"/>
              </a:ext>
            </a:extLst>
          </p:cNvPr>
          <p:cNvSpPr/>
          <p:nvPr/>
        </p:nvSpPr>
        <p:spPr>
          <a:xfrm>
            <a:off x="4829331" y="4552011"/>
            <a:ext cx="3958936" cy="1984260"/>
          </a:xfrm>
          <a:prstGeom prst="wedgeRoundRectCallout">
            <a:avLst>
              <a:gd name="adj1" fmla="val 56230"/>
              <a:gd name="adj2" fmla="val -36713"/>
              <a:gd name="adj3" fmla="val 16667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It’s complex, but overall the idea is to turn off genes required for reproduction in just the species we’re trying to control.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9459EF-C764-9BDD-85B4-A4963343F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0A48-2505-E84B-A364-A8E90E5AF1B7}" type="slidenum">
              <a:rPr lang="en-US" smtClean="0"/>
              <a:t>50</a:t>
            </a:fld>
            <a:endParaRPr lang="en-US"/>
          </a:p>
        </p:txBody>
      </p:sp>
      <p:pic>
        <p:nvPicPr>
          <p:cNvPr id="18" name="Picture 17" descr="A picture containing person, window, indoor&#10;&#10;Description automatically generated">
            <a:extLst>
              <a:ext uri="{FF2B5EF4-FFF2-40B4-BE49-F238E27FC236}">
                <a16:creationId xmlns:a16="http://schemas.microsoft.com/office/drawing/2014/main" id="{CDCE062F-AEEC-FBFC-9EF6-28294ED8AA3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8383" y="228214"/>
            <a:ext cx="1986383" cy="186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08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2" grpId="0" animBg="1"/>
      <p:bldP spid="1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Suppose that it were possible to turn off any gene(s) in yellow star-thistle in Maria’s pasture. If the goal is to reduce the population of yellow star-thistle </a:t>
            </a:r>
            <a:r>
              <a:rPr lang="en-US" u="sng" dirty="0"/>
              <a:t>in Maria’s pasture</a:t>
            </a:r>
            <a:r>
              <a:rPr lang="en-US" dirty="0"/>
              <a:t>, which would be the most effective approach?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05023" y="4945715"/>
            <a:ext cx="408882" cy="4322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05023" y="4473504"/>
            <a:ext cx="408882" cy="4322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07716" y="4001294"/>
            <a:ext cx="408882" cy="43226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707716" y="4017919"/>
            <a:ext cx="8286655" cy="195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US" sz="2400" dirty="0"/>
              <a:t>Prevent Maria’s plants from making pollen. 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US" sz="2400" dirty="0"/>
              <a:t>Prevent the stigmas of Maria’s plants from receiving pollen.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US" sz="2400" dirty="0"/>
              <a:t>Both strategies would be equally effective.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97741D-2D39-7A87-1AF9-8623B3DE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0A48-2505-E84B-A364-A8E90E5AF1B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8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339437" y="2304921"/>
            <a:ext cx="4022436" cy="1286102"/>
          </a:xfrm>
          <a:prstGeom prst="wedgeRoundRectCallout">
            <a:avLst>
              <a:gd name="adj1" fmla="val -56861"/>
              <a:gd name="adj2" fmla="val -16588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That’s going to be awesome, but what can I do right now?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4845625" y="2880515"/>
            <a:ext cx="4020127" cy="2272720"/>
          </a:xfrm>
          <a:prstGeom prst="wedgeRoundRectCallout">
            <a:avLst>
              <a:gd name="adj1" fmla="val 56230"/>
              <a:gd name="adj2" fmla="val -36713"/>
              <a:gd name="adj3" fmla="val 16667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Well, there are no perfect solutions. Today’s best options are to mow them down before they flower, dig up the plants by hand, or use herbicides. 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340591" y="3915021"/>
            <a:ext cx="4020127" cy="2065404"/>
          </a:xfrm>
          <a:prstGeom prst="wedgeRoundRectCallout">
            <a:avLst>
              <a:gd name="adj1" fmla="val -58069"/>
              <a:gd name="adj2" fmla="val 1826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Thanks so much, Dr. Luna. I’ll be sad to lose Coco, but at least I know what I have to do to keep my other horses healthy.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4845625" y="5394145"/>
            <a:ext cx="4020127" cy="926714"/>
          </a:xfrm>
          <a:prstGeom prst="wedgeRoundRectCallout">
            <a:avLst>
              <a:gd name="adj1" fmla="val 56230"/>
              <a:gd name="adj2" fmla="val -36713"/>
              <a:gd name="adj3" fmla="val 16667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You bet. I’m happy to help.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580A1D-68A6-0F41-B2CA-B62BFED83939}"/>
              </a:ext>
            </a:extLst>
          </p:cNvPr>
          <p:cNvSpPr txBox="1"/>
          <p:nvPr/>
        </p:nvSpPr>
        <p:spPr>
          <a:xfrm>
            <a:off x="4336473" y="640498"/>
            <a:ext cx="217285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Dr. Luna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7FDA74B-6159-444A-BB73-369F1B87DB54}"/>
              </a:ext>
            </a:extLst>
          </p:cNvPr>
          <p:cNvSpPr txBox="1"/>
          <p:nvPr/>
        </p:nvSpPr>
        <p:spPr>
          <a:xfrm>
            <a:off x="3526309" y="1368455"/>
            <a:ext cx="4082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At the University…</a:t>
            </a:r>
          </a:p>
          <a:p>
            <a:endParaRPr lang="en-US" sz="2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1B7153-0A5D-0A42-A2AD-51EB28F185F1}"/>
              </a:ext>
            </a:extLst>
          </p:cNvPr>
          <p:cNvSpPr txBox="1"/>
          <p:nvPr/>
        </p:nvSpPr>
        <p:spPr>
          <a:xfrm>
            <a:off x="2350655" y="648139"/>
            <a:ext cx="184265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Maria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F8BD8F2-DA80-E645-B27C-0F401329772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233" y="265834"/>
            <a:ext cx="1866268" cy="15791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52038A-FB40-7545-DE52-B6B3ED57E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0A48-2505-E84B-A364-A8E90E5AF1B7}" type="slidenum">
              <a:rPr lang="en-US" smtClean="0"/>
              <a:t>52</a:t>
            </a:fld>
            <a:endParaRPr lang="en-US"/>
          </a:p>
        </p:txBody>
      </p:sp>
      <p:pic>
        <p:nvPicPr>
          <p:cNvPr id="12" name="Picture 11" descr="A picture containing person, window, indoor&#10;&#10;Description automatically generated">
            <a:extLst>
              <a:ext uri="{FF2B5EF4-FFF2-40B4-BE49-F238E27FC236}">
                <a16:creationId xmlns:a16="http://schemas.microsoft.com/office/drawing/2014/main" id="{20C0798F-8BC2-0716-4CC5-7EACB500CDA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8383" y="228214"/>
            <a:ext cx="1986383" cy="186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65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4" grpId="0" animBg="1"/>
      <p:bldP spid="1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00004" y="2427264"/>
            <a:ext cx="37407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Any last questions</a:t>
            </a:r>
            <a:r>
              <a:rPr lang="en-US" sz="4400" dirty="0"/>
              <a:t>?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Now that Maria’s all set </a:t>
            </a:r>
            <a:r>
              <a:rPr lang="mr-IN" dirty="0"/>
              <a:t>…</a:t>
            </a:r>
            <a:r>
              <a:rPr lang="en-US" dirty="0"/>
              <a:t> </a:t>
            </a:r>
          </a:p>
        </p:txBody>
      </p:sp>
      <p:pic>
        <p:nvPicPr>
          <p:cNvPr id="7" name="Picture 2" descr="Horse Chow">
            <a:extLst>
              <a:ext uri="{FF2B5EF4-FFF2-40B4-BE49-F238E27FC236}">
                <a16:creationId xmlns:a16="http://schemas.microsoft.com/office/drawing/2014/main" id="{7469E870-D702-F741-8B53-B424FE047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0022" y="2200614"/>
            <a:ext cx="2484756" cy="189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684B04-9591-E543-87D6-00763CC9F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0A48-2505-E84B-A364-A8E90E5AF1B7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04423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24C5E-C6C5-C24F-BFE4-B8AAEF02C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200557" cy="1325563"/>
          </a:xfr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Let’s review the lesson’s objectives</a:t>
            </a:r>
            <a:endParaRPr lang="en-US" dirty="0"/>
          </a:p>
        </p:txBody>
      </p:sp>
      <p:pic>
        <p:nvPicPr>
          <p:cNvPr id="13" name="Picture 2" descr="Roundup, Monsanto">
            <a:extLst>
              <a:ext uri="{FF2B5EF4-FFF2-40B4-BE49-F238E27FC236}">
                <a16:creationId xmlns:a16="http://schemas.microsoft.com/office/drawing/2014/main" id="{BECBDB0D-395F-1D44-857F-410EE553FB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41580" y="4410158"/>
            <a:ext cx="2001210" cy="2001210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Peach flower">
            <a:extLst>
              <a:ext uri="{FF2B5EF4-FFF2-40B4-BE49-F238E27FC236}">
                <a16:creationId xmlns:a16="http://schemas.microsoft.com/office/drawing/2014/main" id="{EFA88905-CD93-AC40-98C6-C51CFA9FDB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1257810" y="4410158"/>
            <a:ext cx="2001210" cy="2001210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Whole, half and slices of peaches on a white background">
            <a:extLst>
              <a:ext uri="{FF2B5EF4-FFF2-40B4-BE49-F238E27FC236}">
                <a16:creationId xmlns:a16="http://schemas.microsoft.com/office/drawing/2014/main" id="{70FD4D37-8E24-6648-A6A7-E75AFDDE00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3499695" y="4338881"/>
            <a:ext cx="2001212" cy="2143765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B6EE1A4-D754-7445-8DD0-84F9FE703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38628"/>
            <a:ext cx="7886700" cy="4351338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dirty="0"/>
              <a:t>Recognize the structures and functions of the parts of a flower.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Trace the events of sexual reproduction in flowering plants.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Propose strategies to prevent sexual reproduction in flowering plants.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EAA237-CB25-607F-E2FC-0AF23B081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0A48-2505-E84B-A364-A8E90E5AF1B7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28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381" y="1529541"/>
            <a:ext cx="8506692" cy="510401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12420" y="3918318"/>
            <a:ext cx="6051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Handwriting - Dakota" charset="0"/>
                <a:ea typeface="Handwriting - Dakota" charset="0"/>
                <a:cs typeface="Handwriting - Dakota" charset="0"/>
              </a:rPr>
              <a:t>Write your 1-2 sentence answer here.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7694" y="1757078"/>
            <a:ext cx="6151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Handwriting - Dakota" charset="0"/>
                <a:ea typeface="Handwriting - Dakota" charset="0"/>
                <a:cs typeface="Handwriting - Dakota" charset="0"/>
              </a:rPr>
              <a:t>Write </a:t>
            </a:r>
            <a:r>
              <a:rPr lang="en-US" sz="3600">
                <a:latin typeface="Handwriting - Dakota" charset="0"/>
                <a:ea typeface="Handwriting - Dakota" charset="0"/>
                <a:cs typeface="Handwriting - Dakota" charset="0"/>
              </a:rPr>
              <a:t>your name here.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7556" y="738014"/>
            <a:ext cx="7930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do flowering plants have </a:t>
            </a:r>
            <a:r>
              <a:rPr lang="en-US" sz="2800">
                <a:solidFill>
                  <a:srgbClr val="FF0000"/>
                </a:solidFill>
              </a:rPr>
              <a:t>sex and </a:t>
            </a:r>
            <a:r>
              <a:rPr lang="en-US" sz="2800" dirty="0">
                <a:solidFill>
                  <a:srgbClr val="FF0000"/>
                </a:solidFill>
              </a:rPr>
              <a:t>make babies?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4190A4-BE57-8AE0-3C72-87F3A0162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0A48-2505-E84B-A364-A8E90E5AF1B7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4819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92447-9686-2247-99D2-2311E4177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credits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1DC60-FBF3-DB43-92DB-22154236E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600" dirty="0"/>
              <a:t>Slide 1 and slide 53: </a:t>
            </a:r>
            <a:r>
              <a:rPr lang="en-US" sz="1600" dirty="0">
                <a:hlinkClick r:id="rId2"/>
              </a:rPr>
              <a:t>"Horse Chow"</a:t>
            </a:r>
            <a:r>
              <a:rPr lang="en-US" sz="1600" dirty="0"/>
              <a:t> by </a:t>
            </a:r>
            <a:r>
              <a:rPr lang="en-US" sz="1600" dirty="0">
                <a:hlinkClick r:id="rId3"/>
              </a:rPr>
              <a:t>Clearly Ambiguous</a:t>
            </a:r>
            <a:r>
              <a:rPr lang="en-US" sz="1600" dirty="0"/>
              <a:t> is licensed under </a:t>
            </a:r>
            <a:r>
              <a:rPr lang="en-US" sz="1600" dirty="0">
                <a:hlinkClick r:id="rId4"/>
              </a:rPr>
              <a:t>CC BY 2.0 </a:t>
            </a:r>
            <a:r>
              <a:rPr lang="en-US" sz="1600" dirty="0"/>
              <a:t> </a:t>
            </a:r>
          </a:p>
          <a:p>
            <a:r>
              <a:rPr lang="en-US" sz="1600" dirty="0"/>
              <a:t>Slide 3 and slide 54: </a:t>
            </a:r>
          </a:p>
          <a:p>
            <a:pPr lvl="1"/>
            <a:r>
              <a:rPr lang="en-US" sz="1600" dirty="0">
                <a:hlinkClick r:id="rId5"/>
              </a:rPr>
              <a:t>"Peach flower"</a:t>
            </a:r>
            <a:r>
              <a:rPr lang="en-US" sz="1600" dirty="0"/>
              <a:t> by </a:t>
            </a:r>
            <a:r>
              <a:rPr lang="en-US" sz="1600" dirty="0">
                <a:hlinkClick r:id="rId6"/>
              </a:rPr>
              <a:t>strollers</a:t>
            </a:r>
            <a:r>
              <a:rPr lang="en-US" sz="1600" dirty="0"/>
              <a:t> is licensed under </a:t>
            </a:r>
            <a:r>
              <a:rPr lang="en-US" sz="1600" dirty="0">
                <a:hlinkClick r:id="rId7"/>
              </a:rPr>
              <a:t>CC BY-SA 2.0 </a:t>
            </a:r>
            <a:endParaRPr lang="en-US" sz="1600" dirty="0"/>
          </a:p>
          <a:p>
            <a:pPr lvl="1"/>
            <a:r>
              <a:rPr lang="en-US" sz="1600" dirty="0">
                <a:hlinkClick r:id="rId8"/>
              </a:rPr>
              <a:t>"Whole, half and slices of peaches on a white background"</a:t>
            </a:r>
            <a:r>
              <a:rPr lang="en-US" sz="1600" dirty="0"/>
              <a:t> by </a:t>
            </a:r>
            <a:r>
              <a:rPr lang="en-US" sz="1600" dirty="0">
                <a:hlinkClick r:id="rId9"/>
              </a:rPr>
              <a:t>wuestenigel</a:t>
            </a:r>
            <a:r>
              <a:rPr lang="en-US" sz="1600" dirty="0"/>
              <a:t> is licensed under </a:t>
            </a:r>
            <a:r>
              <a:rPr lang="en-US" sz="1600" dirty="0">
                <a:hlinkClick r:id="rId4"/>
              </a:rPr>
              <a:t>CC BY 2.0 </a:t>
            </a:r>
            <a:endParaRPr lang="en-US" sz="1600" dirty="0"/>
          </a:p>
          <a:p>
            <a:pPr lvl="1"/>
            <a:r>
              <a:rPr lang="en-US" sz="1600" dirty="0">
                <a:hlinkClick r:id="rId10"/>
              </a:rPr>
              <a:t>"Roundup, Monsanto"</a:t>
            </a:r>
            <a:r>
              <a:rPr lang="en-US" sz="1600" dirty="0"/>
              <a:t> by </a:t>
            </a:r>
            <a:r>
              <a:rPr lang="en-US" sz="1600" dirty="0">
                <a:hlinkClick r:id="rId11"/>
              </a:rPr>
              <a:t>JeepersMedia</a:t>
            </a:r>
            <a:r>
              <a:rPr lang="en-US" sz="1600" dirty="0"/>
              <a:t> is licensed under </a:t>
            </a:r>
            <a:r>
              <a:rPr lang="en-US" sz="1600" dirty="0">
                <a:hlinkClick r:id="rId4"/>
              </a:rPr>
              <a:t>CC BY 2.0 </a:t>
            </a:r>
            <a:endParaRPr lang="en-US" sz="1600" dirty="0"/>
          </a:p>
          <a:p>
            <a:r>
              <a:rPr lang="en-US" sz="1600" dirty="0"/>
              <a:t>Slide 4: </a:t>
            </a:r>
            <a:r>
              <a:rPr lang="en-US" sz="1600" dirty="0">
                <a:hlinkClick r:id="rId12"/>
              </a:rPr>
              <a:t>"Crossing The Start Line"</a:t>
            </a:r>
            <a:r>
              <a:rPr lang="en-US" sz="1600" dirty="0"/>
              <a:t> by </a:t>
            </a:r>
            <a:r>
              <a:rPr lang="en-US" sz="1600" dirty="0">
                <a:hlinkClick r:id="rId13"/>
              </a:rPr>
              <a:t>Me in ME</a:t>
            </a:r>
            <a:r>
              <a:rPr lang="en-US" sz="1600" dirty="0"/>
              <a:t> is licensed under </a:t>
            </a:r>
            <a:r>
              <a:rPr lang="en-US" sz="1600" dirty="0">
                <a:hlinkClick r:id="rId4"/>
              </a:rPr>
              <a:t>CC BY 2.0 </a:t>
            </a:r>
            <a:endParaRPr lang="en-US" sz="1600" dirty="0"/>
          </a:p>
          <a:p>
            <a:r>
              <a:rPr lang="en-US" sz="1600" dirty="0"/>
              <a:t>Slide 5: </a:t>
            </a:r>
            <a:r>
              <a:rPr lang="en-US" sz="1600" dirty="0">
                <a:hlinkClick r:id="rId14"/>
              </a:rPr>
              <a:t>"Three Horses"</a:t>
            </a:r>
            <a:r>
              <a:rPr lang="en-US" sz="1600" dirty="0"/>
              <a:t> by </a:t>
            </a:r>
            <a:r>
              <a:rPr lang="en-US" sz="1600" dirty="0">
                <a:hlinkClick r:id="rId15"/>
              </a:rPr>
              <a:t>OakleyOriginals</a:t>
            </a:r>
            <a:r>
              <a:rPr lang="en-US" sz="1600" dirty="0"/>
              <a:t> is licensed under </a:t>
            </a:r>
            <a:r>
              <a:rPr lang="en-US" sz="1600" dirty="0">
                <a:hlinkClick r:id="rId4"/>
              </a:rPr>
              <a:t>CC BY 2.0 </a:t>
            </a:r>
            <a:endParaRPr lang="en-US" sz="1600" dirty="0"/>
          </a:p>
          <a:p>
            <a:r>
              <a:rPr lang="en-US" sz="1600" dirty="0"/>
              <a:t>Slide 6: </a:t>
            </a:r>
            <a:r>
              <a:rPr lang="en-US" sz="1600" dirty="0"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"Horseback Riding"</a:t>
            </a:r>
            <a:r>
              <a:rPr lang="en-US" sz="1600" dirty="0"/>
              <a:t> by </a:t>
            </a:r>
            <a:r>
              <a:rPr lang="en-US" sz="1600" dirty="0"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Tristan in Ottawa</a:t>
            </a:r>
            <a:r>
              <a:rPr lang="en-US" sz="1600" dirty="0"/>
              <a:t> is licensed under </a:t>
            </a:r>
            <a:r>
              <a:rPr lang="en-US" sz="16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 2.0 </a:t>
            </a:r>
            <a:endParaRPr lang="en-US" sz="1600" dirty="0"/>
          </a:p>
          <a:p>
            <a:r>
              <a:rPr lang="en-US" sz="1600" dirty="0"/>
              <a:t>Slide 7: </a:t>
            </a:r>
            <a:r>
              <a:rPr lang="en-US" sz="1600" dirty="0">
                <a:hlinkClick r:id="rId18"/>
              </a:rPr>
              <a:t>"Children and Horse"</a:t>
            </a:r>
            <a:r>
              <a:rPr lang="en-US" sz="1600" dirty="0"/>
              <a:t> by </a:t>
            </a:r>
            <a:r>
              <a:rPr lang="en-US" sz="1600" dirty="0">
                <a:hlinkClick r:id="rId19"/>
              </a:rPr>
              <a:t>russellstreet</a:t>
            </a:r>
            <a:r>
              <a:rPr lang="en-US" sz="1600" dirty="0"/>
              <a:t> is licensed under </a:t>
            </a:r>
            <a:r>
              <a:rPr lang="en-US" sz="1600" dirty="0">
                <a:hlinkClick r:id="rId7"/>
              </a:rPr>
              <a:t>CC BY-SA 2.0</a:t>
            </a:r>
            <a:endParaRPr lang="en-US" sz="1600" dirty="0"/>
          </a:p>
          <a:p>
            <a:r>
              <a:rPr lang="en-US" sz="1600" dirty="0"/>
              <a:t>Slides 8, 11-13, 15, 18, 41, 48, 50, and 52: </a:t>
            </a:r>
            <a:r>
              <a:rPr lang="en-US" sz="1600" dirty="0">
                <a:hlinkClick r:id="rId20"/>
              </a:rPr>
              <a:t>"Barrel Racing at DuPage County Fair"</a:t>
            </a:r>
            <a:r>
              <a:rPr lang="en-US" sz="1600" dirty="0"/>
              <a:t> by </a:t>
            </a:r>
            <a:r>
              <a:rPr lang="en-US" sz="1600" dirty="0">
                <a:hlinkClick r:id="rId21"/>
              </a:rPr>
              <a:t>danxoneil</a:t>
            </a:r>
            <a:r>
              <a:rPr lang="en-US" sz="1600" dirty="0"/>
              <a:t> is licensed under </a:t>
            </a:r>
            <a:r>
              <a:rPr lang="en-US" sz="1600" dirty="0">
                <a:hlinkClick r:id="rId4"/>
              </a:rPr>
              <a:t>CC BY 2.0 </a:t>
            </a:r>
            <a:endParaRPr lang="en-US" sz="1600" dirty="0"/>
          </a:p>
          <a:p>
            <a:r>
              <a:rPr lang="en-US" sz="1600" dirty="0"/>
              <a:t>Slide 9: </a:t>
            </a:r>
            <a:r>
              <a:rPr lang="en-US" sz="1600" dirty="0">
                <a:hlinkClick r:id="rId22"/>
              </a:rPr>
              <a:t>"horse behind fence"</a:t>
            </a:r>
            <a:r>
              <a:rPr lang="en-US" sz="1600" dirty="0"/>
              <a:t> by </a:t>
            </a:r>
            <a:r>
              <a:rPr lang="en-US" sz="1600" dirty="0">
                <a:hlinkClick r:id="rId23"/>
              </a:rPr>
              <a:t>grendelkhan</a:t>
            </a:r>
            <a:r>
              <a:rPr lang="en-US" sz="1600" dirty="0"/>
              <a:t> is licensed under </a:t>
            </a:r>
            <a:r>
              <a:rPr lang="en-US" sz="1600" dirty="0">
                <a:hlinkClick r:id="rId7"/>
              </a:rPr>
              <a:t>CC BY-SA 2.0 </a:t>
            </a:r>
            <a:endParaRPr lang="en-US" sz="1600" dirty="0"/>
          </a:p>
          <a:p>
            <a:r>
              <a:rPr lang="en-US" sz="1600" dirty="0"/>
              <a:t>Slides 10-13: Licensed image of veterinarian examining horse, © </a:t>
            </a:r>
            <a:r>
              <a:rPr lang="en-US" sz="1600" dirty="0" err="1"/>
              <a:t>Seventyfourimages</a:t>
            </a:r>
            <a:r>
              <a:rPr lang="en-US" sz="1600" dirty="0"/>
              <a:t> | Dreamstime.com, ID 251244683.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562468-28C4-DBD6-D11E-9099612EF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0A48-2505-E84B-A364-A8E90E5AF1B7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08606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92447-9686-2247-99D2-2311E4177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credits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1DC60-FBF3-DB43-92DB-22154236E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600" dirty="0"/>
              <a:t>Slides 14-15, 18-19, 29, 41, 48, 50, and 52:  Licensed image of researcher in a laboratory, © Alf Ribeiro | Dreamstime.com, ID 146501423.</a:t>
            </a:r>
          </a:p>
          <a:p>
            <a:r>
              <a:rPr lang="en-US" sz="1600" dirty="0"/>
              <a:t>Slides 19 and 29: </a:t>
            </a:r>
            <a:r>
              <a:rPr lang="en-US" sz="1600" dirty="0">
                <a:hlinkClick r:id="rId2"/>
              </a:rPr>
              <a:t>"File:Angiosperm LIfe Cycle.png"</a:t>
            </a:r>
            <a:r>
              <a:rPr lang="en-US" sz="1600" dirty="0"/>
              <a:t> by </a:t>
            </a:r>
            <a:r>
              <a:rPr lang="en-US" sz="1600" dirty="0">
                <a:hlinkClick r:id="rId3"/>
              </a:rPr>
              <a:t>Sarah Greenwood</a:t>
            </a:r>
            <a:r>
              <a:rPr lang="en-US" sz="1600" dirty="0"/>
              <a:t> is licensed under </a:t>
            </a:r>
            <a:r>
              <a:rPr lang="en-US" sz="1600" dirty="0">
                <a:hlinkClick r:id="rId4"/>
              </a:rPr>
              <a:t>CC BY-SA 4.0 </a:t>
            </a:r>
            <a:endParaRPr lang="en-US" sz="1600" dirty="0"/>
          </a:p>
          <a:p>
            <a:r>
              <a:rPr lang="en-US" sz="1600" dirty="0"/>
              <a:t>Slide 20: </a:t>
            </a:r>
            <a:r>
              <a:rPr lang="en-US" sz="1600" dirty="0">
                <a:hlinkClick r:id="rId5"/>
              </a:rPr>
              <a:t>"Peach flower"</a:t>
            </a:r>
            <a:r>
              <a:rPr lang="en-US" sz="1600" dirty="0"/>
              <a:t> by </a:t>
            </a:r>
            <a:r>
              <a:rPr lang="en-US" sz="1600" dirty="0">
                <a:hlinkClick r:id="rId6"/>
              </a:rPr>
              <a:t>strollers</a:t>
            </a:r>
            <a:r>
              <a:rPr lang="en-US" sz="1600" dirty="0"/>
              <a:t> is licensed under </a:t>
            </a:r>
            <a:r>
              <a:rPr lang="en-US" sz="1600" dirty="0">
                <a:hlinkClick r:id="rId7"/>
              </a:rPr>
              <a:t>CC BY-SA 2.0 </a:t>
            </a:r>
            <a:endParaRPr lang="en-US" sz="1600" dirty="0"/>
          </a:p>
          <a:p>
            <a:r>
              <a:rPr lang="en-US" sz="1600" dirty="0"/>
              <a:t>Slides 21-23, 25, 30-39: Flower Illustration © Sarah Greenwood used under a </a:t>
            </a:r>
            <a:r>
              <a:rPr lang="en-US" sz="1600" u="sng" dirty="0">
                <a:hlinkClick r:id="rId8"/>
              </a:rPr>
              <a:t>CC BY-SA 4.0</a:t>
            </a:r>
            <a:r>
              <a:rPr lang="en-US" sz="1600" dirty="0"/>
              <a:t> license (ovary modified by M. Hoefnagels) </a:t>
            </a:r>
            <a:r>
              <a:rPr lang="en-US" sz="1600" u="sng" dirty="0">
                <a:hlinkClick r:id="rId9"/>
              </a:rPr>
              <a:t>https://commons.wikimedia.org/wiki/File:Flower_Illustration.png</a:t>
            </a:r>
            <a:endParaRPr lang="en-US" sz="1600" u="sng" dirty="0"/>
          </a:p>
          <a:p>
            <a:r>
              <a:rPr lang="en-US" sz="1600" dirty="0"/>
              <a:t>Slides 24 and 40:</a:t>
            </a:r>
          </a:p>
          <a:p>
            <a:pPr lvl="1"/>
            <a:r>
              <a:rPr lang="en-US" sz="1600" dirty="0"/>
              <a:t> </a:t>
            </a:r>
            <a:r>
              <a:rPr lang="en-US" sz="1600" dirty="0">
                <a:hlinkClick r:id="rId5"/>
              </a:rPr>
              <a:t>"Peach flower"</a:t>
            </a:r>
            <a:r>
              <a:rPr lang="en-US" sz="1600" dirty="0"/>
              <a:t> by </a:t>
            </a:r>
            <a:r>
              <a:rPr lang="en-US" sz="1600" dirty="0">
                <a:hlinkClick r:id="rId6"/>
              </a:rPr>
              <a:t>strollers</a:t>
            </a:r>
            <a:r>
              <a:rPr lang="en-US" sz="1600" dirty="0"/>
              <a:t> is licensed under </a:t>
            </a:r>
            <a:r>
              <a:rPr lang="en-US" sz="1600" dirty="0">
                <a:hlinkClick r:id="rId7"/>
              </a:rPr>
              <a:t>CC BY-SA 2.0 </a:t>
            </a:r>
            <a:endParaRPr lang="en-US" sz="1600" dirty="0"/>
          </a:p>
          <a:p>
            <a:pPr lvl="1"/>
            <a:r>
              <a:rPr lang="en-US" sz="1600" dirty="0">
                <a:hlinkClick r:id="rId10"/>
              </a:rPr>
              <a:t>"Whole, half and slices of peaches on a white background"</a:t>
            </a:r>
            <a:r>
              <a:rPr lang="en-US" sz="1600" dirty="0"/>
              <a:t> by </a:t>
            </a:r>
            <a:r>
              <a:rPr lang="en-US" sz="1600" dirty="0">
                <a:hlinkClick r:id="rId11"/>
              </a:rPr>
              <a:t>wuestenigel</a:t>
            </a:r>
            <a:r>
              <a:rPr lang="en-US" sz="1600" dirty="0"/>
              <a:t> is licensed under </a:t>
            </a:r>
            <a:r>
              <a:rPr lang="en-US" sz="1600" dirty="0">
                <a:hlinkClick r:id="rId12"/>
              </a:rPr>
              <a:t>CC BY 2.0 </a:t>
            </a:r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7C44D7-097A-FA5A-1A21-A26D2F319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0A48-2505-E84B-A364-A8E90E5AF1B7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71966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92447-9686-2247-99D2-2311E4177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credits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1DC60-FBF3-DB43-92DB-22154236E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600" dirty="0"/>
              <a:t>Slide 26:</a:t>
            </a:r>
          </a:p>
          <a:p>
            <a:pPr lvl="1"/>
            <a:r>
              <a:rPr lang="en-US" sz="1600" dirty="0"/>
              <a:t>Flower Illustration © Sarah Greenwood used under a </a:t>
            </a:r>
            <a:r>
              <a:rPr lang="en-US" sz="1600" u="sng" dirty="0">
                <a:hlinkClick r:id="rId2"/>
              </a:rPr>
              <a:t>CC BY-SA 4.0</a:t>
            </a:r>
            <a:r>
              <a:rPr lang="en-US" sz="1600" dirty="0"/>
              <a:t> license (ovary modified by M. Hoefnagels) </a:t>
            </a:r>
            <a:r>
              <a:rPr lang="en-US" sz="1600" u="sng" dirty="0">
                <a:hlinkClick r:id="rId3"/>
              </a:rPr>
              <a:t>https://commons.wikimedia.org/wiki/File:Flower_Illustration.png</a:t>
            </a:r>
            <a:endParaRPr lang="en-US" sz="1600" u="sng" dirty="0"/>
          </a:p>
          <a:p>
            <a:pPr lvl="1"/>
            <a:r>
              <a:rPr lang="en-US" sz="1600" dirty="0">
                <a:hlinkClick r:id="rId4"/>
              </a:rPr>
              <a:t>"Whole, half and slices of peaches on a white background"</a:t>
            </a:r>
            <a:r>
              <a:rPr lang="en-US" sz="1600" dirty="0"/>
              <a:t> by </a:t>
            </a:r>
            <a:r>
              <a:rPr lang="en-US" sz="1600" dirty="0">
                <a:hlinkClick r:id="rId5"/>
              </a:rPr>
              <a:t>wuestenigel</a:t>
            </a:r>
            <a:r>
              <a:rPr lang="en-US" sz="1600" dirty="0"/>
              <a:t> is licensed under </a:t>
            </a:r>
            <a:r>
              <a:rPr lang="en-US" sz="1600" dirty="0">
                <a:hlinkClick r:id="rId6"/>
              </a:rPr>
              <a:t>CC BY 2.0 </a:t>
            </a:r>
            <a:endParaRPr lang="en-US" sz="1600" dirty="0"/>
          </a:p>
          <a:p>
            <a:r>
              <a:rPr lang="en-US" sz="1600" dirty="0"/>
              <a:t>Slide 27: </a:t>
            </a:r>
          </a:p>
          <a:p>
            <a:pPr lvl="1"/>
            <a:r>
              <a:rPr lang="en-US" sz="1600" dirty="0">
                <a:hlinkClick r:id="rId7"/>
              </a:rPr>
              <a:t>"File:Prunus persica pit.jpg"</a:t>
            </a:r>
            <a:r>
              <a:rPr lang="en-US" sz="1600" dirty="0"/>
              <a:t> by </a:t>
            </a:r>
            <a:r>
              <a:rPr lang="en-US" sz="1600" dirty="0">
                <a:hlinkClick r:id="rId8"/>
              </a:rPr>
              <a:t>An.ha</a:t>
            </a:r>
            <a:r>
              <a:rPr lang="en-US" sz="1600" dirty="0"/>
              <a:t> is licensed under </a:t>
            </a:r>
            <a:r>
              <a:rPr lang="en-US" sz="1600" dirty="0">
                <a:hlinkClick r:id="rId9"/>
              </a:rPr>
              <a:t>CC BY-SA 3.0 </a:t>
            </a:r>
            <a:endParaRPr lang="en-US" sz="1600" dirty="0"/>
          </a:p>
          <a:p>
            <a:pPr lvl="1"/>
            <a:r>
              <a:rPr lang="en-US" sz="1600" dirty="0"/>
              <a:t>Seed embryo photographed by M. Hoefnagels</a:t>
            </a:r>
          </a:p>
          <a:p>
            <a:r>
              <a:rPr lang="en-US" sz="1600" dirty="0"/>
              <a:t>Slide 28:</a:t>
            </a:r>
          </a:p>
          <a:p>
            <a:pPr lvl="1"/>
            <a:r>
              <a:rPr lang="en-US" sz="1600" dirty="0">
                <a:hlinkClick r:id="rId10"/>
              </a:rPr>
              <a:t>"half-sour pickles"</a:t>
            </a:r>
            <a:r>
              <a:rPr lang="en-US" sz="1600" dirty="0"/>
              <a:t> by </a:t>
            </a:r>
            <a:r>
              <a:rPr lang="en-US" sz="1600" dirty="0">
                <a:hlinkClick r:id="rId11"/>
              </a:rPr>
              <a:t>Muffet</a:t>
            </a:r>
            <a:r>
              <a:rPr lang="en-US" sz="1600" dirty="0"/>
              <a:t> is licensed under </a:t>
            </a:r>
            <a:r>
              <a:rPr lang="en-US" sz="1600" dirty="0">
                <a:hlinkClick r:id="rId6"/>
              </a:rPr>
              <a:t>CC BY 2.0 </a:t>
            </a:r>
            <a:endParaRPr lang="en-US" sz="1600" dirty="0"/>
          </a:p>
          <a:p>
            <a:pPr lvl="1"/>
            <a:r>
              <a:rPr lang="en-US" sz="1600" dirty="0">
                <a:hlinkClick r:id="rId12"/>
              </a:rPr>
              <a:t>"Half apple"</a:t>
            </a:r>
            <a:r>
              <a:rPr lang="en-US" sz="1600" dirty="0"/>
              <a:t> by </a:t>
            </a:r>
            <a:r>
              <a:rPr lang="en-US" sz="1600" dirty="0">
                <a:hlinkClick r:id="rId13"/>
              </a:rPr>
              <a:t>richard_north</a:t>
            </a:r>
            <a:r>
              <a:rPr lang="en-US" sz="1600" dirty="0"/>
              <a:t> is licensed under </a:t>
            </a:r>
            <a:r>
              <a:rPr lang="en-US" sz="1600" dirty="0">
                <a:hlinkClick r:id="rId6"/>
              </a:rPr>
              <a:t>CC BY 2.0 </a:t>
            </a:r>
            <a:endParaRPr lang="en-US" sz="1600" dirty="0"/>
          </a:p>
          <a:p>
            <a:pPr lvl="1"/>
            <a:r>
              <a:rPr lang="en-US" sz="1600" dirty="0">
                <a:hlinkClick r:id="rId14"/>
              </a:rPr>
              <a:t>"Sliced Open"</a:t>
            </a:r>
            <a:r>
              <a:rPr lang="en-US" sz="1600" dirty="0"/>
              <a:t> (cantaloupe) by </a:t>
            </a:r>
            <a:r>
              <a:rPr lang="en-US" sz="1600" dirty="0">
                <a:hlinkClick r:id="rId15"/>
              </a:rPr>
              <a:t>Bruno Girin</a:t>
            </a:r>
            <a:r>
              <a:rPr lang="en-US" sz="1600" dirty="0"/>
              <a:t> is licensed under </a:t>
            </a:r>
            <a:r>
              <a:rPr lang="en-US" sz="1600" dirty="0">
                <a:hlinkClick r:id="rId16"/>
              </a:rPr>
              <a:t>CC BY-SA 2.0 </a:t>
            </a:r>
            <a:endParaRPr lang="en-US" sz="1600" dirty="0"/>
          </a:p>
          <a:p>
            <a:pPr lvl="1"/>
            <a:r>
              <a:rPr lang="en-US" sz="1600" dirty="0">
                <a:hlinkClick r:id="rId17"/>
              </a:rPr>
              <a:t>"Walnuts"</a:t>
            </a:r>
            <a:r>
              <a:rPr lang="en-US" sz="1600" dirty="0"/>
              <a:t> by </a:t>
            </a:r>
            <a:r>
              <a:rPr lang="en-US" sz="1600" dirty="0">
                <a:hlinkClick r:id="rId18"/>
              </a:rPr>
              <a:t>Pauline Mak</a:t>
            </a:r>
            <a:r>
              <a:rPr lang="en-US" sz="1600" dirty="0"/>
              <a:t> is licensed under </a:t>
            </a:r>
            <a:r>
              <a:rPr lang="en-US" sz="1600" dirty="0">
                <a:hlinkClick r:id="rId6"/>
              </a:rPr>
              <a:t>CC BY 2.0 </a:t>
            </a:r>
            <a:endParaRPr lang="en-US" sz="1600" dirty="0"/>
          </a:p>
          <a:p>
            <a:pPr lvl="1"/>
            <a:r>
              <a:rPr lang="en-US" sz="1600" dirty="0">
                <a:hlinkClick r:id="rId19"/>
              </a:rPr>
              <a:t>"Acorn"</a:t>
            </a:r>
            <a:r>
              <a:rPr lang="en-US" sz="1600" dirty="0"/>
              <a:t> by </a:t>
            </a:r>
            <a:r>
              <a:rPr lang="en-US" sz="1600" dirty="0">
                <a:hlinkClick r:id="rId20"/>
              </a:rPr>
              <a:t>joshme17</a:t>
            </a:r>
            <a:r>
              <a:rPr lang="en-US" sz="1600" dirty="0"/>
              <a:t> is licensed under </a:t>
            </a:r>
            <a:r>
              <a:rPr lang="en-US" sz="1600" dirty="0">
                <a:hlinkClick r:id="rId6"/>
              </a:rPr>
              <a:t>CC BY 2.0 </a:t>
            </a:r>
            <a:endParaRPr lang="en-US" sz="1600" dirty="0"/>
          </a:p>
          <a:p>
            <a:r>
              <a:rPr lang="en-US" sz="1600" dirty="0"/>
              <a:t>Slides 42-43: </a:t>
            </a:r>
            <a:r>
              <a:rPr lang="en-US" sz="1600" dirty="0">
                <a:hlinkClick r:id="rId21"/>
              </a:rPr>
              <a:t>"St Barnabys Thistle"</a:t>
            </a:r>
            <a:r>
              <a:rPr lang="en-US" sz="1600" dirty="0"/>
              <a:t> by </a:t>
            </a:r>
            <a:r>
              <a:rPr lang="en-US" sz="1600" dirty="0">
                <a:hlinkClick r:id="rId22"/>
              </a:rPr>
              <a:t>John Tann</a:t>
            </a:r>
            <a:r>
              <a:rPr lang="en-US" sz="1600" dirty="0"/>
              <a:t> is licensed under </a:t>
            </a:r>
            <a:r>
              <a:rPr lang="en-US" sz="1600" dirty="0">
                <a:hlinkClick r:id="rId6"/>
              </a:rPr>
              <a:t>CC BY 2.0 </a:t>
            </a:r>
            <a:endParaRPr lang="en-US" sz="1600" dirty="0"/>
          </a:p>
          <a:p>
            <a:pPr lvl="1"/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04FD86-5505-07D4-4303-AC572410C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0A48-2505-E84B-A364-A8E90E5AF1B7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7338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92447-9686-2247-99D2-2311E4177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credits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1DC60-FBF3-DB43-92DB-22154236E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030718" cy="4351338"/>
          </a:xfrm>
        </p:spPr>
        <p:txBody>
          <a:bodyPr>
            <a:noAutofit/>
          </a:bodyPr>
          <a:lstStyle/>
          <a:p>
            <a:r>
              <a:rPr lang="en-US" sz="1600" dirty="0"/>
              <a:t>Slide 44: </a:t>
            </a:r>
          </a:p>
          <a:p>
            <a:pPr lvl="1"/>
            <a:r>
              <a:rPr lang="en-US" sz="1600" dirty="0"/>
              <a:t>(whole thistle, upper left): </a:t>
            </a:r>
            <a:r>
              <a:rPr lang="en-US" sz="1600" dirty="0">
                <a:hlinkClick r:id="rId2"/>
              </a:rPr>
              <a:t>"Centaurea solstitialis"</a:t>
            </a:r>
            <a:r>
              <a:rPr lang="en-US" sz="1600" dirty="0"/>
              <a:t> by </a:t>
            </a:r>
            <a:r>
              <a:rPr lang="en-US" sz="1600" dirty="0">
                <a:hlinkClick r:id="rId3"/>
              </a:rPr>
              <a:t>Matt Lavin</a:t>
            </a:r>
            <a:r>
              <a:rPr lang="en-US" sz="1600" dirty="0"/>
              <a:t> is licensed under </a:t>
            </a:r>
            <a:r>
              <a:rPr lang="en-US" sz="1600" dirty="0">
                <a:hlinkClick r:id="rId4"/>
              </a:rPr>
              <a:t>CC BY-SA 2.0 </a:t>
            </a:r>
            <a:endParaRPr lang="en-US" sz="1600" dirty="0"/>
          </a:p>
          <a:p>
            <a:pPr lvl="1"/>
            <a:r>
              <a:rPr lang="en-US" sz="1600" dirty="0"/>
              <a:t>(cutaway flower): </a:t>
            </a:r>
            <a:r>
              <a:rPr lang="en-US" sz="1600" dirty="0">
                <a:hlinkClick r:id="rId5"/>
              </a:rPr>
              <a:t>"Helminthotheca echioides"</a:t>
            </a:r>
            <a:r>
              <a:rPr lang="en-US" sz="1600" dirty="0"/>
              <a:t> by </a:t>
            </a:r>
            <a:r>
              <a:rPr lang="en-US" sz="1600" dirty="0">
                <a:hlinkClick r:id="rId6"/>
              </a:rPr>
              <a:t>Elaine with Grey Cats</a:t>
            </a:r>
            <a:r>
              <a:rPr lang="en-US" sz="1600" dirty="0"/>
              <a:t> is licensed under </a:t>
            </a:r>
            <a:r>
              <a:rPr lang="en-US" sz="1600" dirty="0">
                <a:hlinkClick r:id="rId4"/>
              </a:rPr>
              <a:t>CC BY-SA 2.0 </a:t>
            </a:r>
            <a:endParaRPr lang="en-US" sz="1600" dirty="0"/>
          </a:p>
          <a:p>
            <a:r>
              <a:rPr lang="en-US" sz="1600" dirty="0"/>
              <a:t>Slide 45:</a:t>
            </a:r>
          </a:p>
          <a:p>
            <a:pPr lvl="1"/>
            <a:r>
              <a:rPr lang="en-US" sz="1600" dirty="0"/>
              <a:t>(cutaway flower, upper left): </a:t>
            </a:r>
            <a:r>
              <a:rPr lang="en-US" sz="1600" dirty="0">
                <a:hlinkClick r:id="rId5"/>
              </a:rPr>
              <a:t>"Helminthotheca echioides"</a:t>
            </a:r>
            <a:r>
              <a:rPr lang="en-US" sz="1600" dirty="0"/>
              <a:t> by </a:t>
            </a:r>
            <a:r>
              <a:rPr lang="en-US" sz="1600" dirty="0">
                <a:hlinkClick r:id="rId6"/>
              </a:rPr>
              <a:t>Elaine with Grey Cats</a:t>
            </a:r>
            <a:r>
              <a:rPr lang="en-US" sz="1600" dirty="0"/>
              <a:t> is licensed under </a:t>
            </a:r>
            <a:r>
              <a:rPr lang="en-US" sz="1600" dirty="0">
                <a:hlinkClick r:id="rId4"/>
              </a:rPr>
              <a:t>CC BY-SA 2.0 </a:t>
            </a:r>
            <a:endParaRPr lang="en-US" sz="1600" dirty="0"/>
          </a:p>
          <a:p>
            <a:pPr lvl="1"/>
            <a:r>
              <a:rPr lang="en-US" sz="1600" dirty="0"/>
              <a:t>(cutaway showing fruits/seeds): </a:t>
            </a:r>
            <a:r>
              <a:rPr lang="en-US" sz="1600" dirty="0">
                <a:hlinkClick r:id="rId7"/>
              </a:rPr>
              <a:t>"File:Helminthotheca echioides sl14.jpg"</a:t>
            </a:r>
            <a:r>
              <a:rPr lang="en-US" sz="1600" dirty="0"/>
              <a:t> by </a:t>
            </a:r>
            <a:r>
              <a:rPr lang="en-US" sz="1600" dirty="0">
                <a:hlinkClick r:id="rId8"/>
              </a:rPr>
              <a:t>Stefan.lefnaer</a:t>
            </a:r>
            <a:r>
              <a:rPr lang="en-US" sz="1600" dirty="0"/>
              <a:t> is licensed under </a:t>
            </a:r>
            <a:r>
              <a:rPr lang="en-US" sz="1600" dirty="0">
                <a:hlinkClick r:id="rId9"/>
              </a:rPr>
              <a:t>CC BY-SA 4.0 </a:t>
            </a:r>
            <a:endParaRPr lang="en-US" sz="1600" dirty="0"/>
          </a:p>
          <a:p>
            <a:r>
              <a:rPr lang="en-US" sz="1600" dirty="0"/>
              <a:t>Slide 46: </a:t>
            </a:r>
          </a:p>
          <a:p>
            <a:pPr lvl="1"/>
            <a:r>
              <a:rPr lang="en-US" sz="1600" dirty="0"/>
              <a:t>(flower): </a:t>
            </a:r>
            <a:r>
              <a:rPr lang="en-US" sz="1600" dirty="0">
                <a:hlinkClick r:id="rId2"/>
              </a:rPr>
              <a:t>"Centaurea solstitialis"</a:t>
            </a:r>
            <a:r>
              <a:rPr lang="en-US" sz="1600" dirty="0"/>
              <a:t> by </a:t>
            </a:r>
            <a:r>
              <a:rPr lang="en-US" sz="1600" dirty="0">
                <a:hlinkClick r:id="rId3"/>
              </a:rPr>
              <a:t>Matt Lavin</a:t>
            </a:r>
            <a:r>
              <a:rPr lang="en-US" sz="1600" dirty="0"/>
              <a:t> is licensed under </a:t>
            </a:r>
            <a:r>
              <a:rPr lang="en-US" sz="1600" dirty="0">
                <a:hlinkClick r:id="rId4"/>
              </a:rPr>
              <a:t>CC BY-SA 2.0 </a:t>
            </a:r>
            <a:endParaRPr lang="en-US" sz="1600" dirty="0"/>
          </a:p>
          <a:p>
            <a:pPr lvl="1"/>
            <a:r>
              <a:rPr lang="en-US" sz="1600" dirty="0"/>
              <a:t>(individual fruit): </a:t>
            </a:r>
            <a:r>
              <a:rPr lang="en-US" sz="1600" dirty="0">
                <a:hlinkClick r:id="rId10"/>
              </a:rPr>
              <a:t>"Indet. sp."</a:t>
            </a:r>
            <a:r>
              <a:rPr lang="en-US" sz="1600" dirty="0"/>
              <a:t> is marked with </a:t>
            </a:r>
            <a:r>
              <a:rPr lang="en-US" sz="1600" dirty="0">
                <a:hlinkClick r:id="rId11"/>
              </a:rPr>
              <a:t>CC0 1.0 </a:t>
            </a:r>
            <a:endParaRPr lang="en-US" sz="1600" dirty="0"/>
          </a:p>
          <a:p>
            <a:r>
              <a:rPr lang="en-US" sz="1600" dirty="0"/>
              <a:t>Slide 47:</a:t>
            </a:r>
          </a:p>
          <a:p>
            <a:pPr lvl="1"/>
            <a:r>
              <a:rPr lang="en-US" sz="1600" dirty="0"/>
              <a:t>(individual flower): </a:t>
            </a:r>
            <a:r>
              <a:rPr lang="en-US" sz="1600" dirty="0">
                <a:hlinkClick r:id="rId2"/>
              </a:rPr>
              <a:t>"Centaurea solstitialis"</a:t>
            </a:r>
            <a:r>
              <a:rPr lang="en-US" sz="1600" dirty="0"/>
              <a:t> by </a:t>
            </a:r>
            <a:r>
              <a:rPr lang="en-US" sz="1600" dirty="0">
                <a:hlinkClick r:id="rId3"/>
              </a:rPr>
              <a:t>Matt Lavin</a:t>
            </a:r>
            <a:r>
              <a:rPr lang="en-US" sz="1600" dirty="0"/>
              <a:t> is licensed under </a:t>
            </a:r>
            <a:r>
              <a:rPr lang="en-US" sz="1600" dirty="0">
                <a:hlinkClick r:id="rId4"/>
              </a:rPr>
              <a:t>CC BY-SA 2.0 </a:t>
            </a:r>
            <a:endParaRPr lang="en-US" sz="1600" dirty="0"/>
          </a:p>
          <a:p>
            <a:pPr lvl="1"/>
            <a:r>
              <a:rPr lang="en-US" sz="1600" dirty="0"/>
              <a:t>(field): </a:t>
            </a:r>
            <a:r>
              <a:rPr lang="en-US" sz="1600" dirty="0">
                <a:hlinkClick r:id="rId12"/>
              </a:rPr>
              <a:t>"Centaurea solstitialis"</a:t>
            </a:r>
            <a:r>
              <a:rPr lang="en-US" sz="1600" dirty="0"/>
              <a:t> by </a:t>
            </a:r>
            <a:r>
              <a:rPr lang="en-US" sz="1600" dirty="0">
                <a:hlinkClick r:id="rId3"/>
              </a:rPr>
              <a:t>Matt Lavin</a:t>
            </a:r>
            <a:r>
              <a:rPr lang="en-US" sz="1600" dirty="0"/>
              <a:t> is licensed under </a:t>
            </a:r>
            <a:r>
              <a:rPr lang="en-US" sz="1600" dirty="0">
                <a:hlinkClick r:id="rId4"/>
              </a:rPr>
              <a:t>CC BY-SA 2.0 </a:t>
            </a: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ECC002-1274-D823-C51E-B6EE7C88B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0A48-2505-E84B-A364-A8E90E5AF1B7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18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orseback Riding">
            <a:extLst>
              <a:ext uri="{FF2B5EF4-FFF2-40B4-BE49-F238E27FC236}">
                <a16:creationId xmlns:a16="http://schemas.microsoft.com/office/drawing/2014/main" id="{F50D8E44-4074-EC48-85D2-D2AAAA9B2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8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6C8228-5B5B-8A4E-BC7C-0DA5D0037E41}"/>
              </a:ext>
            </a:extLst>
          </p:cNvPr>
          <p:cNvSpPr txBox="1"/>
          <p:nvPr/>
        </p:nvSpPr>
        <p:spPr>
          <a:xfrm>
            <a:off x="366541" y="317237"/>
            <a:ext cx="3099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The family owns a small business, giving horseback riding lessons and renting out horses for trail rides.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290AED-7B1C-FC01-348D-99AED2451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0A48-2505-E84B-A364-A8E90E5AF1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37566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92447-9686-2247-99D2-2311E4177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credits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1DC60-FBF3-DB43-92DB-22154236E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030718" cy="4351338"/>
          </a:xfrm>
        </p:spPr>
        <p:txBody>
          <a:bodyPr>
            <a:noAutofit/>
          </a:bodyPr>
          <a:lstStyle/>
          <a:p>
            <a:r>
              <a:rPr lang="en-US" sz="1600" dirty="0"/>
              <a:t>Slide 44: </a:t>
            </a:r>
          </a:p>
          <a:p>
            <a:pPr lvl="1"/>
            <a:r>
              <a:rPr lang="en-US" sz="1600" dirty="0"/>
              <a:t>(whole thistle, upper left): </a:t>
            </a:r>
            <a:r>
              <a:rPr lang="en-US" sz="1600" dirty="0">
                <a:hlinkClick r:id="rId2"/>
              </a:rPr>
              <a:t>"Centaurea solstitialis"</a:t>
            </a:r>
            <a:r>
              <a:rPr lang="en-US" sz="1600" dirty="0"/>
              <a:t> by </a:t>
            </a:r>
            <a:r>
              <a:rPr lang="en-US" sz="1600" dirty="0">
                <a:hlinkClick r:id="rId3"/>
              </a:rPr>
              <a:t>Matt Lavin</a:t>
            </a:r>
            <a:r>
              <a:rPr lang="en-US" sz="1600" dirty="0"/>
              <a:t> is licensed under </a:t>
            </a:r>
            <a:r>
              <a:rPr lang="en-US" sz="1600" dirty="0">
                <a:hlinkClick r:id="rId4"/>
              </a:rPr>
              <a:t>CC BY-SA 2.0 </a:t>
            </a:r>
            <a:endParaRPr lang="en-US" sz="1600" dirty="0"/>
          </a:p>
          <a:p>
            <a:pPr lvl="1"/>
            <a:r>
              <a:rPr lang="en-US" sz="1600" dirty="0"/>
              <a:t>(cutaway flower): </a:t>
            </a:r>
            <a:r>
              <a:rPr lang="en-US" sz="1600" dirty="0">
                <a:hlinkClick r:id="rId5"/>
              </a:rPr>
              <a:t>"Helminthotheca echioides"</a:t>
            </a:r>
            <a:r>
              <a:rPr lang="en-US" sz="1600" dirty="0"/>
              <a:t> by </a:t>
            </a:r>
            <a:r>
              <a:rPr lang="en-US" sz="1600" dirty="0">
                <a:hlinkClick r:id="rId6"/>
              </a:rPr>
              <a:t>Elaine with Grey Cats</a:t>
            </a:r>
            <a:r>
              <a:rPr lang="en-US" sz="1600" dirty="0"/>
              <a:t> is licensed under </a:t>
            </a:r>
            <a:r>
              <a:rPr lang="en-US" sz="1600" dirty="0">
                <a:hlinkClick r:id="rId4"/>
              </a:rPr>
              <a:t>CC BY-SA 2.0 </a:t>
            </a:r>
            <a:endParaRPr lang="en-US" sz="1600" dirty="0"/>
          </a:p>
          <a:p>
            <a:r>
              <a:rPr lang="en-US" sz="1600" dirty="0"/>
              <a:t>Slide 45:</a:t>
            </a:r>
          </a:p>
          <a:p>
            <a:pPr lvl="1"/>
            <a:r>
              <a:rPr lang="en-US" sz="1600" dirty="0"/>
              <a:t>(cutaway flower, upper left): </a:t>
            </a:r>
            <a:r>
              <a:rPr lang="en-US" sz="1600" dirty="0">
                <a:hlinkClick r:id="rId5"/>
              </a:rPr>
              <a:t>"Helminthotheca echioides"</a:t>
            </a:r>
            <a:r>
              <a:rPr lang="en-US" sz="1600" dirty="0"/>
              <a:t> by </a:t>
            </a:r>
            <a:r>
              <a:rPr lang="en-US" sz="1600" dirty="0">
                <a:hlinkClick r:id="rId6"/>
              </a:rPr>
              <a:t>Elaine with Grey Cats</a:t>
            </a:r>
            <a:r>
              <a:rPr lang="en-US" sz="1600" dirty="0"/>
              <a:t> is licensed under </a:t>
            </a:r>
            <a:r>
              <a:rPr lang="en-US" sz="1600" dirty="0">
                <a:hlinkClick r:id="rId4"/>
              </a:rPr>
              <a:t>CC BY-SA 2.0 </a:t>
            </a:r>
            <a:endParaRPr lang="en-US" sz="1600" dirty="0"/>
          </a:p>
          <a:p>
            <a:pPr lvl="1"/>
            <a:r>
              <a:rPr lang="en-US" sz="1600" dirty="0"/>
              <a:t>(cutaway showing fruits/seeds): </a:t>
            </a:r>
            <a:r>
              <a:rPr lang="en-US" sz="1600" dirty="0">
                <a:hlinkClick r:id="rId7"/>
              </a:rPr>
              <a:t>"File:Helminthotheca echioides sl14.jpg"</a:t>
            </a:r>
            <a:r>
              <a:rPr lang="en-US" sz="1600" dirty="0"/>
              <a:t> by </a:t>
            </a:r>
            <a:r>
              <a:rPr lang="en-US" sz="1600" dirty="0">
                <a:hlinkClick r:id="rId8"/>
              </a:rPr>
              <a:t>Stefan.lefnaer</a:t>
            </a:r>
            <a:r>
              <a:rPr lang="en-US" sz="1600" dirty="0"/>
              <a:t> is licensed under </a:t>
            </a:r>
            <a:r>
              <a:rPr lang="en-US" sz="1600" dirty="0">
                <a:hlinkClick r:id="rId9"/>
              </a:rPr>
              <a:t>CC BY-SA 4.0 </a:t>
            </a:r>
            <a:endParaRPr lang="en-US" sz="1600" dirty="0"/>
          </a:p>
          <a:p>
            <a:r>
              <a:rPr lang="en-US" sz="1600" dirty="0"/>
              <a:t>Slide 46: </a:t>
            </a:r>
          </a:p>
          <a:p>
            <a:pPr lvl="1"/>
            <a:r>
              <a:rPr lang="en-US" sz="1600" dirty="0"/>
              <a:t>(flower): </a:t>
            </a:r>
            <a:r>
              <a:rPr lang="en-US" sz="1600" dirty="0">
                <a:hlinkClick r:id="rId2"/>
              </a:rPr>
              <a:t>"Centaurea solstitialis"</a:t>
            </a:r>
            <a:r>
              <a:rPr lang="en-US" sz="1600" dirty="0"/>
              <a:t> by </a:t>
            </a:r>
            <a:r>
              <a:rPr lang="en-US" sz="1600" dirty="0">
                <a:hlinkClick r:id="rId3"/>
              </a:rPr>
              <a:t>Matt Lavin</a:t>
            </a:r>
            <a:r>
              <a:rPr lang="en-US" sz="1600" dirty="0"/>
              <a:t> is licensed under </a:t>
            </a:r>
            <a:r>
              <a:rPr lang="en-US" sz="1600" dirty="0">
                <a:hlinkClick r:id="rId4"/>
              </a:rPr>
              <a:t>CC BY-SA 2.0 </a:t>
            </a:r>
            <a:endParaRPr lang="en-US" sz="1600" dirty="0"/>
          </a:p>
          <a:p>
            <a:pPr lvl="1"/>
            <a:r>
              <a:rPr lang="en-US" sz="1600" dirty="0"/>
              <a:t>(individual fruit): </a:t>
            </a:r>
            <a:r>
              <a:rPr lang="en-US" sz="1600" dirty="0">
                <a:hlinkClick r:id="rId10"/>
              </a:rPr>
              <a:t>"Indet. sp."</a:t>
            </a:r>
            <a:r>
              <a:rPr lang="en-US" sz="1600" dirty="0"/>
              <a:t> is marked with </a:t>
            </a:r>
            <a:r>
              <a:rPr lang="en-US" sz="1600" dirty="0">
                <a:hlinkClick r:id="rId11"/>
              </a:rPr>
              <a:t>CC0 1.0 </a:t>
            </a:r>
            <a:endParaRPr lang="en-US" sz="1600" dirty="0"/>
          </a:p>
          <a:p>
            <a:r>
              <a:rPr lang="en-US" sz="1600" dirty="0"/>
              <a:t>Slide 47:</a:t>
            </a:r>
          </a:p>
          <a:p>
            <a:pPr lvl="1"/>
            <a:r>
              <a:rPr lang="en-US" sz="1600" dirty="0"/>
              <a:t>(individual flower): </a:t>
            </a:r>
            <a:r>
              <a:rPr lang="en-US" sz="1600" dirty="0">
                <a:hlinkClick r:id="rId2"/>
              </a:rPr>
              <a:t>"Centaurea solstitialis"</a:t>
            </a:r>
            <a:r>
              <a:rPr lang="en-US" sz="1600" dirty="0"/>
              <a:t> by </a:t>
            </a:r>
            <a:r>
              <a:rPr lang="en-US" sz="1600" dirty="0">
                <a:hlinkClick r:id="rId3"/>
              </a:rPr>
              <a:t>Matt Lavin</a:t>
            </a:r>
            <a:r>
              <a:rPr lang="en-US" sz="1600" dirty="0"/>
              <a:t> is licensed under </a:t>
            </a:r>
            <a:r>
              <a:rPr lang="en-US" sz="1600" dirty="0">
                <a:hlinkClick r:id="rId4"/>
              </a:rPr>
              <a:t>CC BY-SA 2.0 </a:t>
            </a:r>
            <a:endParaRPr lang="en-US" sz="1600" dirty="0"/>
          </a:p>
          <a:p>
            <a:pPr lvl="1"/>
            <a:r>
              <a:rPr lang="en-US" sz="1600" dirty="0"/>
              <a:t>(field): </a:t>
            </a:r>
            <a:r>
              <a:rPr lang="en-US" sz="1600" dirty="0">
                <a:hlinkClick r:id="rId12"/>
              </a:rPr>
              <a:t>"Centaurea solstitialis"</a:t>
            </a:r>
            <a:r>
              <a:rPr lang="en-US" sz="1600" dirty="0"/>
              <a:t> by </a:t>
            </a:r>
            <a:r>
              <a:rPr lang="en-US" sz="1600" dirty="0">
                <a:hlinkClick r:id="rId3"/>
              </a:rPr>
              <a:t>Matt Lavin</a:t>
            </a:r>
            <a:r>
              <a:rPr lang="en-US" sz="1600" dirty="0"/>
              <a:t> is licensed under </a:t>
            </a:r>
            <a:r>
              <a:rPr lang="en-US" sz="1600" dirty="0">
                <a:hlinkClick r:id="rId4"/>
              </a:rPr>
              <a:t>CC BY-SA 2.0 </a:t>
            </a: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2CABEA-4933-716A-C095-D5FA22764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0A48-2505-E84B-A364-A8E90E5AF1B7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445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ildren and Horse">
            <a:extLst>
              <a:ext uri="{FF2B5EF4-FFF2-40B4-BE49-F238E27FC236}">
                <a16:creationId xmlns:a16="http://schemas.microsoft.com/office/drawing/2014/main" id="{49DCA65F-B6B9-8541-9A11-C336B421D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8751A8-3132-5E4D-8C83-9794F39E09D3}"/>
              </a:ext>
            </a:extLst>
          </p:cNvPr>
          <p:cNvSpPr txBox="1"/>
          <p:nvPr/>
        </p:nvSpPr>
        <p:spPr>
          <a:xfrm>
            <a:off x="235866" y="110685"/>
            <a:ext cx="3099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horses are also popular with kids who live nearby.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8D1DC3-E9CA-7F72-A853-F0FEC49AC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0A48-2505-E84B-A364-A8E90E5AF1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461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Barrel Racing at DuPage County Fair">
            <a:extLst>
              <a:ext uri="{FF2B5EF4-FFF2-40B4-BE49-F238E27FC236}">
                <a16:creationId xmlns:a16="http://schemas.microsoft.com/office/drawing/2014/main" id="{1FA79784-F2A7-514F-8D8A-C3F4916A9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58825"/>
            <a:ext cx="9144000" cy="609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769BF7-F940-7A46-883B-0E46A6EAF62D}"/>
              </a:ext>
            </a:extLst>
          </p:cNvPr>
          <p:cNvSpPr txBox="1"/>
          <p:nvPr/>
        </p:nvSpPr>
        <p:spPr>
          <a:xfrm>
            <a:off x="196288" y="50939"/>
            <a:ext cx="7784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But barrel racing at the rodeo is Maria’s passion, and over the years, she and Coco have built a close, trusting relationship.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9ED48D-1004-3B76-AA27-CDE2F88F0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0A48-2505-E84B-A364-A8E90E5AF1B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092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rse behind fence">
            <a:extLst>
              <a:ext uri="{FF2B5EF4-FFF2-40B4-BE49-F238E27FC236}">
                <a16:creationId xmlns:a16="http://schemas.microsoft.com/office/drawing/2014/main" id="{9565B718-745B-6940-BBC5-C2B8893B7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373"/>
            <a:ext cx="9144000" cy="609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93B0CA-C7E1-4940-AFAB-BB3FCAE1E358}"/>
              </a:ext>
            </a:extLst>
          </p:cNvPr>
          <p:cNvSpPr txBox="1"/>
          <p:nvPr/>
        </p:nvSpPr>
        <p:spPr>
          <a:xfrm>
            <a:off x="2207481" y="398706"/>
            <a:ext cx="35200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One day, Maria noticed that Coco was acting strangely, so she sent for a veterinarian.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AC4206-2924-F0CB-17F9-058407FF6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0A48-2505-E84B-A364-A8E90E5AF1B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579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24733</TotalTime>
  <Words>2931</Words>
  <Application>Microsoft Office PowerPoint</Application>
  <PresentationFormat>On-screen Show (4:3)</PresentationFormat>
  <Paragraphs>370</Paragraphs>
  <Slides>60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6" baseType="lpstr">
      <vt:lpstr>Arial</vt:lpstr>
      <vt:lpstr>Calibri</vt:lpstr>
      <vt:lpstr>Calibri Light</vt:lpstr>
      <vt:lpstr>Handwriting - Dakota</vt:lpstr>
      <vt:lpstr>Monotype Corsiva</vt:lpstr>
      <vt:lpstr>Office Theme</vt:lpstr>
      <vt:lpstr>The Thorny Issue of the Yellow Star-Thistle</vt:lpstr>
      <vt:lpstr>PowerPoint Presentation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Discussion Question 1</vt:lpstr>
      <vt:lpstr>Discussion Question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Yellow star-thistle biology</vt:lpstr>
      <vt:lpstr>Yellow star-thistle biology</vt:lpstr>
      <vt:lpstr>Yellow star-thistle biology</vt:lpstr>
      <vt:lpstr>PowerPoint Presentation</vt:lpstr>
      <vt:lpstr>Yellow star-thistle biology</vt:lpstr>
      <vt:lpstr>PowerPoint Presentation</vt:lpstr>
      <vt:lpstr>PowerPoint Presentation</vt:lpstr>
      <vt:lpstr>Discussion Question 3</vt:lpstr>
      <vt:lpstr>PowerPoint Presentation</vt:lpstr>
      <vt:lpstr>Discussion Question 4</vt:lpstr>
      <vt:lpstr>PowerPoint Presentation</vt:lpstr>
      <vt:lpstr>Now that Maria’s all set … </vt:lpstr>
      <vt:lpstr>Let’s review the lesson’s objectives</vt:lpstr>
      <vt:lpstr>PowerPoint Presentation</vt:lpstr>
      <vt:lpstr>Image credits</vt:lpstr>
      <vt:lpstr>Image credits</vt:lpstr>
      <vt:lpstr>Image credits</vt:lpstr>
      <vt:lpstr>Image credits</vt:lpstr>
      <vt:lpstr>Image 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Ky Herreid</cp:lastModifiedBy>
  <cp:revision>275</cp:revision>
  <dcterms:created xsi:type="dcterms:W3CDTF">2017-05-22T20:41:21Z</dcterms:created>
  <dcterms:modified xsi:type="dcterms:W3CDTF">2022-07-19T13:23:45Z</dcterms:modified>
</cp:coreProperties>
</file>