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76" r:id="rId3"/>
    <p:sldId id="275" r:id="rId4"/>
    <p:sldId id="274" r:id="rId5"/>
    <p:sldId id="273" r:id="rId6"/>
    <p:sldId id="272" r:id="rId7"/>
    <p:sldId id="271" r:id="rId8"/>
    <p:sldId id="270" r:id="rId9"/>
    <p:sldId id="269" r:id="rId10"/>
    <p:sldId id="268" r:id="rId11"/>
    <p:sldId id="267" r:id="rId12"/>
    <p:sldId id="266" r:id="rId13"/>
    <p:sldId id="265" r:id="rId14"/>
    <p:sldId id="264" r:id="rId15"/>
    <p:sldId id="263" r:id="rId16"/>
    <p:sldId id="262" r:id="rId17"/>
    <p:sldId id="261" r:id="rId18"/>
    <p:sldId id="260" r:id="rId19"/>
    <p:sldId id="259" r:id="rId20"/>
    <p:sldId id="258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45" autoAdjust="0"/>
  </p:normalViewPr>
  <p:slideViewPr>
    <p:cSldViewPr>
      <p:cViewPr varScale="1">
        <p:scale>
          <a:sx n="61" d="100"/>
          <a:sy n="61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8A5B0-E9B4-4EC0-8F02-61FDBF940288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1C32C-0246-4C42-BB67-F82586CD6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5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rgbClr val="990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24F4C-30E1-4C01-BA9A-C98199743423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022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990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  <a:endParaRPr lang="en-US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93CA4-10AD-4BB2-A329-08D30AB0012B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2322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914400"/>
            <a:ext cx="8229600" cy="5638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3D6B2-A172-4539-94D8-7F7DCF9169B2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0764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62DEF-9AB8-45D2-9745-3D44C45DE7A9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9401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90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768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4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20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8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8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768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4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20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8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8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98F9D-3A38-4186-A33B-39A791AF84CA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625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rgbClr val="990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550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73312"/>
            <a:ext cx="4040188" cy="41798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66"/>
                </a:solidFill>
              </a:defRPr>
            </a:lvl1pPr>
            <a:lvl2pPr>
              <a:defRPr sz="2000">
                <a:solidFill>
                  <a:srgbClr val="000066"/>
                </a:solidFill>
              </a:defRPr>
            </a:lvl2pPr>
            <a:lvl3pPr>
              <a:defRPr sz="1800">
                <a:solidFill>
                  <a:srgbClr val="000066"/>
                </a:solidFill>
              </a:defRPr>
            </a:lvl3pPr>
            <a:lvl4pPr>
              <a:defRPr sz="1600">
                <a:solidFill>
                  <a:srgbClr val="000066"/>
                </a:solidFill>
              </a:defRPr>
            </a:lvl4pPr>
            <a:lvl5pPr>
              <a:defRPr sz="1600">
                <a:solidFill>
                  <a:srgbClr val="00006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3355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73312"/>
            <a:ext cx="4041775" cy="41798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0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18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16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16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4761E-6ED2-42C0-91BE-D0C395866732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9605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5962"/>
            <a:ext cx="8229600" cy="731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90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60644-1E4E-43F6-859D-CB45B0CF035E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5961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0D8F9-9481-494B-9809-3897F5821A6A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9276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6287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990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76287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8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 sz="24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 sz="20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 sz="2000"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14537"/>
            <a:ext cx="3008313" cy="461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7AC65-CFC0-48B4-A06F-7CE410F7F370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1054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181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990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399"/>
            <a:ext cx="5486400" cy="4191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79120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" pitchFamily="34" charset="0"/>
                <a:cs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C195E-F9B1-4942-8A5F-2D29038A89DD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7648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90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09800" y="76198"/>
            <a:ext cx="4724404" cy="8077199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>
                <a:solidFill>
                  <a:srgbClr val="000066"/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32F98-A09D-4588-BEB2-E36FA241247E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3169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>
              <a:solidFill>
                <a:prstClr val="black"/>
              </a:solidFill>
            </a:endParaRPr>
          </a:p>
        </p:txBody>
      </p:sp>
      <p:pic>
        <p:nvPicPr>
          <p:cNvPr id="1027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4175"/>
            <a:ext cx="91440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8" name="Object 5"/>
          <p:cNvGraphicFramePr>
            <a:graphicFrameLocks noChangeAspect="1"/>
          </p:cNvGraphicFramePr>
          <p:nvPr/>
        </p:nvGraphicFramePr>
        <p:xfrm>
          <a:off x="0" y="0"/>
          <a:ext cx="91440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15" imgW="8076190" imgH="660317" progId="Photoshop.Image.9">
                  <p:embed/>
                </p:oleObj>
              </mc:Choice>
              <mc:Fallback>
                <p:oleObj name="Image" r:id="rId15" imgW="8076190" imgH="660317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945" b="4034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8" descr="NSTA-blue287-solid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30163"/>
            <a:ext cx="1447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0" descr="NSTA_written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0" y="76200"/>
            <a:ext cx="83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010400" y="6629400"/>
            <a:ext cx="2133600" cy="2476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A57244-A787-4C4B-A562-515EAF1834BE}" type="slidenum">
              <a:rPr lang="en-US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7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762000"/>
            <a:ext cx="2170176" cy="687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6088" y="61722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STEM Forum Workshop  San Francisco, CA July 2019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41022"/>
            <a:ext cx="27432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6" y="1955519"/>
            <a:ext cx="5644967" cy="3351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91" y="3631035"/>
            <a:ext cx="2379817" cy="252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58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0" y="918275"/>
            <a:ext cx="3837229" cy="3120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78437"/>
            <a:ext cx="402622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20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1" y="1977756"/>
            <a:ext cx="5638800" cy="375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936356"/>
            <a:ext cx="266859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037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166" y="1828800"/>
            <a:ext cx="3113329" cy="327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5087193" cy="500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93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219199"/>
            <a:ext cx="2670762" cy="3515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5829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20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7772400" cy="467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58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066799"/>
            <a:ext cx="8174056" cy="474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80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7" y="99060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10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78096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48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7896022" cy="470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84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505200"/>
            <a:ext cx="3852373" cy="28460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412145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35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94661"/>
            <a:ext cx="7971693" cy="42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97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80" y="1218774"/>
            <a:ext cx="4080395" cy="4191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8" y="762000"/>
            <a:ext cx="419648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19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32200"/>
            <a:ext cx="4267200" cy="284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4267200" cy="284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8200"/>
            <a:ext cx="42672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7" y="3914182"/>
            <a:ext cx="3958525" cy="263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7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87" b="15233"/>
          <a:stretch/>
        </p:blipFill>
        <p:spPr>
          <a:xfrm>
            <a:off x="381000" y="1202150"/>
            <a:ext cx="8458200" cy="43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47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80772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04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9" t="24559" r="9661" b="11037"/>
          <a:stretch/>
        </p:blipFill>
        <p:spPr>
          <a:xfrm>
            <a:off x="304800" y="1295400"/>
            <a:ext cx="8604981" cy="40401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012291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6515"/>
            <a:ext cx="2949174" cy="3717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5" b="18418"/>
          <a:stretch/>
        </p:blipFill>
        <p:spPr>
          <a:xfrm>
            <a:off x="3962400" y="1921768"/>
            <a:ext cx="5004977" cy="246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78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b="9532"/>
          <a:stretch/>
        </p:blipFill>
        <p:spPr>
          <a:xfrm>
            <a:off x="381000" y="1517866"/>
            <a:ext cx="5562600" cy="3362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122622"/>
            <a:ext cx="266861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19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1" y="990600"/>
            <a:ext cx="2636879" cy="2775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798179"/>
            <a:ext cx="5410200" cy="2641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02874"/>
            <a:ext cx="2694344" cy="2230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26992"/>
            <a:ext cx="3209544" cy="280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68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54810"/>
            <a:ext cx="4174771" cy="4103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02" y="2057400"/>
            <a:ext cx="4267200" cy="238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21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991891"/>
            <a:ext cx="3276121" cy="4921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/>
          <a:stretch/>
        </p:blipFill>
        <p:spPr>
          <a:xfrm>
            <a:off x="304800" y="1981200"/>
            <a:ext cx="5041894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13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52" b="15970"/>
          <a:stretch/>
        </p:blipFill>
        <p:spPr>
          <a:xfrm>
            <a:off x="685800" y="914400"/>
            <a:ext cx="7926024" cy="3345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9" y="4398935"/>
            <a:ext cx="3638190" cy="2293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 r="11144"/>
          <a:stretch/>
        </p:blipFill>
        <p:spPr>
          <a:xfrm>
            <a:off x="6343796" y="4398935"/>
            <a:ext cx="2154089" cy="229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17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0D8F9-9481-494B-9809-3897F5821A6A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1693"/>
            <a:ext cx="8001000" cy="476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37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A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STA 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STA 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STA Templat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TA Templat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TA Templat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STA 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TA 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TA Templat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NSTA template</Template>
  <TotalTime>47</TotalTime>
  <Words>32</Words>
  <Application>Microsoft Office PowerPoint</Application>
  <PresentationFormat>On-screen Show (4:3)</PresentationFormat>
  <Paragraphs>24</Paragraphs>
  <Slides>24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NSTA template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Upton</dc:creator>
  <cp:lastModifiedBy>Amanda Upton</cp:lastModifiedBy>
  <cp:revision>6</cp:revision>
  <dcterms:created xsi:type="dcterms:W3CDTF">2019-07-31T20:37:33Z</dcterms:created>
  <dcterms:modified xsi:type="dcterms:W3CDTF">2019-08-01T18:42:03Z</dcterms:modified>
</cp:coreProperties>
</file>