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341" y="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5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5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8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4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9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5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30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7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0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0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7963-4D05-446E-809E-1F222772676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5E32-DCAA-4FBF-8137-D40FBBC263F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27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4800600" cy="76517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Snake shedding its skin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934199" y="6248400"/>
            <a:ext cx="2056973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i="1" dirty="0">
                <a:solidFill>
                  <a:prstClr val="white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Image credit (left to right): Mike Ferris, Jonathan Crowe, </a:t>
            </a:r>
            <a:r>
              <a:rPr lang="en-US" sz="1050" i="1" dirty="0" err="1">
                <a:solidFill>
                  <a:prstClr val="white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mylittlefinger</a:t>
            </a:r>
            <a:endParaRPr lang="en-US" sz="10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File:SnakeSk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8247"/>
            <a:ext cx="3886200" cy="29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Rat Snake moulted sk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55684"/>
            <a:ext cx="2431391" cy="370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arm1.staticflickr.com/30/101576126_5ed4a5f57c_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65785"/>
            <a:ext cx="3917564" cy="293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914094"/>
      </p:ext>
    </p:extLst>
  </p:cSld>
  <p:clrMapOvr>
    <a:masterClrMapping/>
  </p:clrMapOvr>
</p:sld>
</file>

<file path=ppt/theme/theme1.xml><?xml version="1.0" encoding="utf-8"?>
<a:theme xmlns:a="http://schemas.openxmlformats.org/drawingml/2006/main" name="Chapter 3 Lesson 1 - Interior structures of animals 2012-11-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Chapter 3 Lesson 1 - Interior structures of animals 2012-11-20</vt:lpstr>
      <vt:lpstr>Snake shedding its skin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shedding its skin</dc:title>
  <dc:creator>Jean Flanagan</dc:creator>
  <cp:lastModifiedBy>Barbara Goldstein</cp:lastModifiedBy>
  <cp:revision>1</cp:revision>
  <dcterms:created xsi:type="dcterms:W3CDTF">2013-01-14T21:29:08Z</dcterms:created>
  <dcterms:modified xsi:type="dcterms:W3CDTF">2017-08-21T16:37:10Z</dcterms:modified>
</cp:coreProperties>
</file>