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3" r:id="rId6"/>
    <p:sldId id="259" r:id="rId7"/>
    <p:sldId id="264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39" autoAdjust="0"/>
  </p:normalViewPr>
  <p:slideViewPr>
    <p:cSldViewPr>
      <p:cViewPr>
        <p:scale>
          <a:sx n="97" d="100"/>
          <a:sy n="97" d="100"/>
        </p:scale>
        <p:origin x="-965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C094-9AFE-4F11-BD65-9423876124A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A739-E602-47BD-B8A8-ED54EE9A2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775" y="24900"/>
            <a:ext cx="5791200" cy="6889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Plant Body Structure: Leaves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86" y="5867400"/>
            <a:ext cx="480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Leaf of a maple tree in the fall. </a:t>
            </a:r>
          </a:p>
          <a:p>
            <a:r>
              <a:rPr lang="en-US" sz="1050" i="1" dirty="0" smtClean="0"/>
              <a:t>Photo by Jean Flanagan</a:t>
            </a:r>
            <a:endParaRPr lang="en-US" sz="1050" i="1" dirty="0"/>
          </a:p>
        </p:txBody>
      </p:sp>
      <p:pic>
        <p:nvPicPr>
          <p:cNvPr id="18434" name="Picture 2" descr="http://farm9.staticflickr.com/8207/8156012351_f4d13ba259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6447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6600" y="6627168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 © 2013 BSCS and AAAS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75" y="46038"/>
            <a:ext cx="6324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Body Structure: Stems</a:t>
            </a:r>
            <a:endParaRPr lang="en-US" sz="2800" dirty="0"/>
          </a:p>
        </p:txBody>
      </p:sp>
      <p:pic>
        <p:nvPicPr>
          <p:cNvPr id="4" name="Picture 3" descr="http://farm1.staticflickr.com/14/17520932_c9ce6672ca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768243"/>
            <a:ext cx="22098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Bamboo stems. </a:t>
            </a:r>
          </a:p>
          <a:p>
            <a:r>
              <a:rPr lang="en-US" sz="1050" i="1" dirty="0" smtClean="0"/>
              <a:t>Photo by Mike Lowe</a:t>
            </a:r>
            <a:endParaRPr lang="en-US" sz="10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6627168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 © 2013 BSCS and AAAS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475" y="0"/>
            <a:ext cx="5715000" cy="8080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Body Structure: Wood</a:t>
            </a:r>
            <a:endParaRPr lang="en-US" sz="2800" dirty="0"/>
          </a:p>
        </p:txBody>
      </p:sp>
      <p:pic>
        <p:nvPicPr>
          <p:cNvPr id="4" name="Picture 3" descr="http://farm3.staticflickr.com/2426/3966736314_f65d5845a7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25" y="762000"/>
            <a:ext cx="7661755" cy="514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3125" y="5932596"/>
            <a:ext cx="7620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Stack of chopped wood from tree trunks. </a:t>
            </a:r>
          </a:p>
          <a:p>
            <a:r>
              <a:rPr lang="en-US" sz="1050" i="1" dirty="0" smtClean="0"/>
              <a:t>Photo by miguel c m</a:t>
            </a:r>
            <a:endParaRPr lang="en-US" sz="10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6627168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 © 2013 BSCS and AAAS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731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Body Structure: Bark</a:t>
            </a:r>
            <a:endParaRPr lang="en-US" sz="2800" dirty="0"/>
          </a:p>
        </p:txBody>
      </p:sp>
      <p:pic>
        <p:nvPicPr>
          <p:cNvPr id="4" name="Picture 3" descr="http://farm6.staticflickr.com/5128/5281529765_e4dc071e01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05205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8258" y="6072187"/>
            <a:ext cx="807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Peeling bark of an American Sycamore tree</a:t>
            </a:r>
            <a:r>
              <a:rPr lang="en-US" sz="1600" dirty="0" smtClean="0"/>
              <a:t>. </a:t>
            </a:r>
          </a:p>
          <a:p>
            <a:r>
              <a:rPr lang="en-US" sz="1050" i="1" dirty="0" smtClean="0"/>
              <a:t>Photo by Jean Flanagan</a:t>
            </a:r>
            <a:endParaRPr lang="en-US" sz="10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6627168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 © 2013 BSCS and AAAS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Body Structure: Roots</a:t>
            </a:r>
            <a:endParaRPr lang="en-US" sz="2800" dirty="0"/>
          </a:p>
        </p:txBody>
      </p:sp>
      <p:pic>
        <p:nvPicPr>
          <p:cNvPr id="1026" name="Picture 2" descr="http://farm1.staticflickr.com/161/425844970_cff5a99ce6_b.jpg"/>
          <p:cNvPicPr>
            <a:picLocks noChangeAspect="1" noChangeArrowheads="1"/>
          </p:cNvPicPr>
          <p:nvPr/>
        </p:nvPicPr>
        <p:blipFill rotWithShape="1">
          <a:blip r:embed="rId2" cstate="print"/>
          <a:srcRect b="10735"/>
          <a:stretch/>
        </p:blipFill>
        <p:spPr bwMode="auto">
          <a:xfrm>
            <a:off x="437985" y="685800"/>
            <a:ext cx="8258440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7985" y="5652778"/>
            <a:ext cx="7623175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Tree roots exposed by erosion.  </a:t>
            </a:r>
          </a:p>
          <a:p>
            <a:r>
              <a:rPr lang="en-US" dirty="0" smtClean="0"/>
              <a:t>Roots absorb water and minerals from the ground.</a:t>
            </a:r>
          </a:p>
          <a:p>
            <a:r>
              <a:rPr lang="en-US" sz="1050" i="1" dirty="0" smtClean="0"/>
              <a:t>Photo by Cyndy Sims Parr (</a:t>
            </a:r>
            <a:r>
              <a:rPr lang="en-US" sz="1050" i="1" dirty="0" err="1" smtClean="0"/>
              <a:t>cyanocorax</a:t>
            </a:r>
            <a:r>
              <a:rPr lang="en-US" sz="1050" i="1" dirty="0" smtClean="0"/>
              <a:t>)</a:t>
            </a:r>
            <a:endParaRPr lang="en-US" sz="10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6627168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 © 2013 BSCS and AAAS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55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Body Structure: Flowers</a:t>
            </a:r>
            <a:endParaRPr lang="en-US" sz="2800" dirty="0"/>
          </a:p>
        </p:txBody>
      </p:sp>
      <p:pic>
        <p:nvPicPr>
          <p:cNvPr id="4" name="Picture 3" descr="http://farm3.staticflickr.com/2659/5766794030_0cbcfb8776_b.jpg"/>
          <p:cNvPicPr/>
          <p:nvPr/>
        </p:nvPicPr>
        <p:blipFill rotWithShape="1">
          <a:blip r:embed="rId2" cstate="print"/>
          <a:srcRect l="8378" t="6416" r="-350" b="91"/>
          <a:stretch/>
        </p:blipFill>
        <p:spPr bwMode="auto">
          <a:xfrm>
            <a:off x="780638" y="712900"/>
            <a:ext cx="7572487" cy="51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0638" y="5862191"/>
            <a:ext cx="480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Flowers of a White Viburnum shrub. </a:t>
            </a:r>
          </a:p>
          <a:p>
            <a:r>
              <a:rPr lang="en-US" sz="1050" i="1" dirty="0" smtClean="0"/>
              <a:t>Photo by Jean Flanagan</a:t>
            </a:r>
            <a:endParaRPr lang="en-US" sz="10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6627168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 © 2013 BSCS and AAAS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Body Structure: Fruit</a:t>
            </a:r>
            <a:endParaRPr lang="en-US" sz="2800" dirty="0"/>
          </a:p>
        </p:txBody>
      </p:sp>
      <p:pic>
        <p:nvPicPr>
          <p:cNvPr id="21506" name="Picture 2" descr="http://farm5.staticflickr.com/4132/5100881530_ef944232c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75" y="838200"/>
            <a:ext cx="7632014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2375" y="5943600"/>
            <a:ext cx="807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Tomatoes at a farmers’ market.</a:t>
            </a:r>
          </a:p>
          <a:p>
            <a:r>
              <a:rPr lang="en-US" sz="1050" i="1" dirty="0" smtClean="0"/>
              <a:t>Photo by Jean Flanagan</a:t>
            </a:r>
            <a:endParaRPr lang="en-US" sz="105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6627168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 © 2013 BSCS and AAAS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Body Structure: Seeds</a:t>
            </a:r>
            <a:endParaRPr lang="en-US" sz="2800" dirty="0"/>
          </a:p>
        </p:txBody>
      </p:sp>
      <p:pic>
        <p:nvPicPr>
          <p:cNvPr id="4" name="Picture 3" descr="http://farm4.staticflickr.com/3217/2922128078_895eeda7bd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750" y="710813"/>
            <a:ext cx="6884435" cy="538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6096000"/>
            <a:ext cx="6934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Acorn on an oak tree. </a:t>
            </a:r>
          </a:p>
          <a:p>
            <a:r>
              <a:rPr lang="en-US" sz="1050" i="1" dirty="0" smtClean="0"/>
              <a:t>Photo by Paul Garland</a:t>
            </a:r>
            <a:endParaRPr lang="en-US" sz="10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6627168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 © 2013 BSCS and AAAS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SB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188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Plant Body Structure: Leaves</vt:lpstr>
      <vt:lpstr>Plant Body Structure: Stems</vt:lpstr>
      <vt:lpstr>Plant Body Structure: Wood</vt:lpstr>
      <vt:lpstr>Plant Body Structure: Bark</vt:lpstr>
      <vt:lpstr>Plant Body Structure: Roots</vt:lpstr>
      <vt:lpstr>Plant Body Structure: Flowers</vt:lpstr>
      <vt:lpstr>Plant Body Structure: Fruit</vt:lpstr>
      <vt:lpstr>Plant Body Structure: Seeds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structures: leaves</dc:title>
  <dc:creator>Jean Flanagan</dc:creator>
  <cp:lastModifiedBy>Barbara Goldstein</cp:lastModifiedBy>
  <cp:revision>24</cp:revision>
  <dcterms:created xsi:type="dcterms:W3CDTF">2012-11-20T15:58:21Z</dcterms:created>
  <dcterms:modified xsi:type="dcterms:W3CDTF">2017-08-22T16:05:27Z</dcterms:modified>
</cp:coreProperties>
</file>