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821" y="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7963-4D05-446E-809E-1F222772676F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5E32-DCAA-4FBF-8137-D40FBBC26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7963-4D05-446E-809E-1F222772676F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5E32-DCAA-4FBF-8137-D40FBBC26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7963-4D05-446E-809E-1F222772676F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5E32-DCAA-4FBF-8137-D40FBBC26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7963-4D05-446E-809E-1F222772676F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5E32-DCAA-4FBF-8137-D40FBBC26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7963-4D05-446E-809E-1F222772676F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5E32-DCAA-4FBF-8137-D40FBBC26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7963-4D05-446E-809E-1F222772676F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5E32-DCAA-4FBF-8137-D40FBBC26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7963-4D05-446E-809E-1F222772676F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5E32-DCAA-4FBF-8137-D40FBBC26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7963-4D05-446E-809E-1F222772676F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5E32-DCAA-4FBF-8137-D40FBBC26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7963-4D05-446E-809E-1F222772676F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5E32-DCAA-4FBF-8137-D40FBBC26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7963-4D05-446E-809E-1F222772676F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5E32-DCAA-4FBF-8137-D40FBBC26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7963-4D05-446E-809E-1F222772676F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5E32-DCAA-4FBF-8137-D40FBBC26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C7963-4D05-446E-809E-1F222772676F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E5E32-DCAA-4FBF-8137-D40FBBC263F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6123" y="304800"/>
            <a:ext cx="5651754" cy="76517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Interior Human Anatomy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42923" y="6227804"/>
            <a:ext cx="3200399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Images from</a:t>
            </a:r>
            <a:r>
              <a:rPr kumimoji="0" lang="en-US" sz="105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Gray's Anatomy of the Human Body</a:t>
            </a:r>
            <a:endParaRPr kumimoji="0" lang="en-US" sz="105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27" t="5006" r="6036" b="5191"/>
          <a:stretch/>
        </p:blipFill>
        <p:spPr bwMode="auto">
          <a:xfrm>
            <a:off x="4269535" y="1056500"/>
            <a:ext cx="4569665" cy="515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S:\drop\IES THSB\Year 3 Images and Data for SE\images\human body images\Gray's Arm_muscles_front_superficial publicdomainwik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84" y="1056501"/>
            <a:ext cx="4209625" cy="515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086600" y="6627168"/>
            <a:ext cx="2057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Copyright © 2013 BSCS and AAAS</a:t>
            </a:r>
          </a:p>
        </p:txBody>
      </p:sp>
    </p:spTree>
    <p:extLst>
      <p:ext uri="{BB962C8B-B14F-4D97-AF65-F5344CB8AC3E}">
        <p14:creationId xmlns:p14="http://schemas.microsoft.com/office/powerpoint/2010/main" val="226233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6123" y="304800"/>
            <a:ext cx="5651754" cy="76517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Interior Dog Anatomy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37932" y="5256087"/>
            <a:ext cx="2056973" cy="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Image from</a:t>
            </a:r>
            <a:r>
              <a:rPr kumimoji="0" lang="en-US" sz="105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e-DE" sz="1050" i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Ellenberger, W., &amp; Baum, H. (1901). </a:t>
            </a:r>
            <a:r>
              <a:rPr lang="de-DE" sz="1050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Handbuch der Anatomie der Tiere für Künstler</a:t>
            </a:r>
            <a:r>
              <a:rPr lang="de-DE" sz="1050" i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. University of Wisconsin Digital Collections.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S:\drop\IES THSB\Year 3 Images and Data for SE\images\Dog_anatomy_anterior_view PD-ART wik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023" y="1066800"/>
            <a:ext cx="4203954" cy="5089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086600" y="6627168"/>
            <a:ext cx="2057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Copyright © 2013 BSCS and AAAS</a:t>
            </a:r>
          </a:p>
        </p:txBody>
      </p:sp>
    </p:spTree>
    <p:extLst>
      <p:ext uri="{BB962C8B-B14F-4D97-AF65-F5344CB8AC3E}">
        <p14:creationId xmlns:p14="http://schemas.microsoft.com/office/powerpoint/2010/main" val="4042871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76517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Muscles, Tendons, and Bones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1371600"/>
            <a:ext cx="7162800" cy="428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600200" y="5654738"/>
            <a:ext cx="26670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Image from</a:t>
            </a:r>
            <a:r>
              <a:rPr kumimoji="0" lang="en-US" sz="105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i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National Institutes of Health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2743200"/>
            <a:ext cx="144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1: Bone</a:t>
            </a:r>
          </a:p>
          <a:p>
            <a:pPr marL="228600" lvl="0" indent="-228600" fontAlgn="base">
              <a:spcBef>
                <a:spcPct val="0"/>
              </a:spcBef>
              <a:spcAft>
                <a:spcPct val="0"/>
              </a:spcAft>
            </a:pPr>
            <a:r>
              <a:rPr lang="en-US" b="1" i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2: Tendon</a:t>
            </a:r>
          </a:p>
          <a:p>
            <a:pPr marL="228600" lvl="0" indent="-2286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b="1" i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Muscle 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86600" y="6627168"/>
            <a:ext cx="2057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Copyright © 2013 BSCS and AAAS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81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Interior Human Anatomy</vt:lpstr>
      <vt:lpstr>Interior Dog Anatomy</vt:lpstr>
      <vt:lpstr>Muscles, Tendons, and Bones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Diagram: muscles, tendons, and bones</dc:title>
  <dc:creator>Jean Flanagan</dc:creator>
  <cp:lastModifiedBy>Barbara Goldstein</cp:lastModifiedBy>
  <cp:revision>6</cp:revision>
  <dcterms:created xsi:type="dcterms:W3CDTF">2012-11-20T17:42:16Z</dcterms:created>
  <dcterms:modified xsi:type="dcterms:W3CDTF">2017-08-21T16:35:15Z</dcterms:modified>
</cp:coreProperties>
</file>