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embeddedFontLst>
    <p:embeddedFont>
      <p:font typeface="Century Gothic" panose="020B0502020202020204" pitchFamily="34" charset="0"/>
      <p:regular r:id="rId19"/>
      <p:bold r:id="rId20"/>
      <p:italic r:id="rId21"/>
      <p:boldItalic r:id="rId22"/>
    </p:embeddedFont>
    <p:embeddedFont>
      <p:font typeface="Calibri" panose="020F050202020403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 only the first half.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 u="none" strike="noStrike" cap="none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27" name="Shape 27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Shape 28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Shape 29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7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 u="none" strike="noStrike" cap="none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3819"/>
            </a:gs>
            <a:gs pos="10000">
              <a:srgbClr val="FE3819"/>
            </a:gs>
            <a:gs pos="100000">
              <a:srgbClr val="9E0000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11" name="Shape 11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SzPts val="14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85750" marR="0" lvl="0" indent="-1841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204469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10033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10032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US" sz="3200" b="0" i="0" u="none" strike="noStrike" cap="none">
                <a:solidFill>
                  <a:srgbClr val="56160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3200" b="0" i="0" u="none" strike="noStrike" cap="none">
              <a:solidFill>
                <a:srgbClr val="56160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-_omONdCI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ICE CREAM DESIGN CHALLENGE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endParaRPr sz="21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DIRECTIONS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10923600" cy="4152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 Add ½ cup</a:t>
            </a:r>
            <a:r>
              <a:rPr lang="en-US" sz="2405"/>
              <a:t> of water 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a quart-sized bag. Zip shut.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2. </a:t>
            </a:r>
            <a:r>
              <a:rPr lang="en-US" sz="2405"/>
              <a:t>Put 4 cups of ice in the gallon sized bag.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3. Take temperature of </a:t>
            </a:r>
            <a:r>
              <a:rPr lang="en-US" sz="2405"/>
              <a:t>water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/>
              <a:t>4.  When instructed, add salt to a gallon-sized bag.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/>
              <a:t>5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You now have one minute to place </a:t>
            </a:r>
            <a:r>
              <a:rPr lang="en-US" sz="2405"/>
              <a:t>water bag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into device.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/>
              <a:t>6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Start timer for five minutes.</a:t>
            </a:r>
          </a:p>
          <a:p>
            <a:pPr marL="285750" marR="0" lvl="0" indent="-28575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SzPts val="1924"/>
              <a:buFont typeface="Noto Sans Symbols"/>
              <a:buChar char="▶"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After five minutes check the temperature of the</a:t>
            </a:r>
            <a:r>
              <a:rPr lang="en-US" sz="2405"/>
              <a:t> water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</a:p>
          <a:p>
            <a:pPr marL="285750" marR="0" lvl="0" indent="-285750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lt1"/>
              </a:buClr>
              <a:buSzPts val="1480"/>
              <a:buFont typeface="Noto Sans Symbols"/>
              <a:buNone/>
            </a:pPr>
            <a:endParaRPr sz="185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785812" y="5084232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CLEAN UP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Put ice in the sink. 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Throw away plastic bags.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Clear off table. I will come spray and wipe tables when they are cleared off.</a:t>
            </a:r>
          </a:p>
        </p:txBody>
      </p:sp>
      <p:sp>
        <p:nvSpPr>
          <p:cNvPr id="197" name="Shape 197"/>
          <p:cNvSpPr/>
          <p:nvPr/>
        </p:nvSpPr>
        <p:spPr>
          <a:xfrm>
            <a:off x="5971607" y="3244334"/>
            <a:ext cx="248700" cy="369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2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Class Data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285750" lvl="0" indent="-184150">
              <a:spcBef>
                <a:spcPts val="0"/>
              </a:spcBef>
              <a:buNone/>
            </a:pPr>
            <a:r>
              <a:rPr lang="en-US" sz="2400" dirty="0"/>
              <a:t>Learn about your classmate’s designs:</a:t>
            </a:r>
          </a:p>
          <a:p>
            <a:pPr marL="558800" lvl="0" indent="-457200" rtl="0">
              <a:spcBef>
                <a:spcPts val="0"/>
              </a:spcBef>
              <a:buSzPts val="2000"/>
              <a:buAutoNum type="arabicPeriod"/>
            </a:pPr>
            <a:r>
              <a:rPr lang="en-US" dirty="0" smtClean="0"/>
              <a:t>Share </a:t>
            </a:r>
            <a:r>
              <a:rPr lang="en-US" dirty="0"/>
              <a:t>your </a:t>
            </a:r>
            <a:r>
              <a:rPr lang="en-US" dirty="0" smtClean="0"/>
              <a:t>results.</a:t>
            </a:r>
          </a:p>
          <a:p>
            <a:pPr marL="558800" lvl="0" indent="-457200" rtl="0">
              <a:spcBef>
                <a:spcPts val="0"/>
              </a:spcBef>
              <a:buSzPts val="2000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what worked well and what </a:t>
            </a:r>
            <a:r>
              <a:rPr lang="en-US" dirty="0" smtClean="0"/>
              <a:t>didn’t.</a:t>
            </a:r>
          </a:p>
          <a:p>
            <a:pPr marL="558800" lvl="0" indent="-457200" rtl="0">
              <a:spcBef>
                <a:spcPts val="0"/>
              </a:spcBef>
              <a:buSzPts val="2000"/>
              <a:buAutoNum type="arabicPeriod"/>
            </a:pPr>
            <a:r>
              <a:rPr lang="en-US" dirty="0" smtClean="0"/>
              <a:t>Record </a:t>
            </a:r>
            <a:r>
              <a:rPr lang="en-US" dirty="0"/>
              <a:t>their temperature change and interesting things about their design.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2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285750" lvl="0" indent="-18415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0" cy="2281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Final Test - ICE CREAM!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684212" y="4927007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DIRECTIONS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4212" y="923450"/>
            <a:ext cx="10923600" cy="4152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 Add ½ cup milk, ½ tsp vanilla and 1 tbls sugar to a quart-sized bag. Zip shut and mix.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2. Add 4 cups of ice</a:t>
            </a:r>
            <a:r>
              <a:rPr lang="en-US" sz="2405"/>
              <a:t> to the gallon sized bag.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3. Take temperature of ice cream mixture.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4. When instr</a:t>
            </a:r>
            <a:r>
              <a:rPr lang="en-US" sz="2405"/>
              <a:t>ucted, add the salt to your ice. </a:t>
            </a: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now have one minute to place ice cream mixture into device.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5. Start timer for five minutes.</a:t>
            </a:r>
          </a:p>
          <a:p>
            <a:pPr marL="285750" marR="0" lvl="0" indent="-28575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SzPts val="1924"/>
              <a:buFont typeface="Noto Sans Symbols"/>
              <a:buChar char="▶"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After five minutes check the temperature of the ice cream mixture.</a:t>
            </a:r>
          </a:p>
          <a:p>
            <a:pPr marL="285750" marR="0" lvl="0" indent="-285750" algn="l" rtl="0">
              <a:lnSpc>
                <a:spcPct val="80000"/>
              </a:lnSpc>
              <a:spcBef>
                <a:spcPts val="1081"/>
              </a:spcBef>
              <a:spcAft>
                <a:spcPts val="0"/>
              </a:spcAft>
              <a:buClr>
                <a:schemeClr val="lt1"/>
              </a:buClr>
              <a:buSzPts val="1924"/>
              <a:buFont typeface="Noto Sans Symbols"/>
              <a:buChar char="▶"/>
            </a:pPr>
            <a:r>
              <a:rPr lang="en-US" sz="2405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may continue to process your ice cream after this point. However, you must record the temperature after five minutes as your final temperature.</a:t>
            </a:r>
          </a:p>
          <a:p>
            <a:pPr marL="285750" marR="0" lvl="0" indent="-285750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lt1"/>
              </a:buClr>
              <a:buSzPts val="1480"/>
              <a:buFont typeface="Noto Sans Symbols"/>
              <a:buNone/>
            </a:pPr>
            <a:endParaRPr sz="185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785812" y="50842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CLEAN UP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Put ice in the sink. 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Throw away plastic bags.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any parts can be saved, remove any trash from them.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Throw away all trash.</a:t>
            </a:r>
          </a:p>
          <a:p>
            <a:pPr marL="285750" marR="0" lvl="0" indent="-285750" algn="l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▶"/>
            </a:pPr>
            <a:r>
              <a:rPr lang="en-US"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Clear off table. I will come spray and wipe tables when they are cleared off.</a:t>
            </a:r>
          </a:p>
        </p:txBody>
      </p:sp>
      <p:sp>
        <p:nvSpPr>
          <p:cNvPr id="231" name="Shape 231"/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0" cy="2281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Knowledge Probe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2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What did you learn in the Endothermic v. Exothermic Investigation?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285750" lvl="0" indent="-18415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BASIC INSTRUCTIONS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10263188" cy="380153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Add ½ cup milk, ½ tsp vanilla and 1 tbls sugar to a quart-sized bag. Zip shut and mix.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Add 4 cups of ice and 4 tbls of salt to a gallon-sized bag.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Take temperature of ice cream mixture and place ice cream mixture into gallon-sized bag and zip. Start timer.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After five minutes check the temperature of the ice cream mixture.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endParaRPr sz="20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WHY SALT AND ICE?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Video: </a:t>
            </a:r>
            <a:r>
              <a:rPr lang="en-US" sz="2800" b="0" i="0" u="sng" strike="noStrike" cap="none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https://www.youtube.com/watch?v=x-_omONdCIo</a:t>
            </a: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684212" y="4881657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ENDOTHERMIC PROCESS WILL FREEZE </a:t>
            </a:r>
            <a:r>
              <a:rPr lang="en-US"/>
              <a:t>YOUR</a:t>
            </a:r>
            <a:r>
              <a:rPr lang="en-US"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ICE CREAM?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4198" y="685800"/>
            <a:ext cx="9945600" cy="3615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When salt is added to ice, a salt water solution is created. Salt water has different properties than water. One of which is that the freezing point is lower</a:t>
            </a:r>
            <a:r>
              <a:rPr lang="en-US" sz="2800"/>
              <a:t>. As a result some of the</a:t>
            </a: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ice melts.</a:t>
            </a:r>
          </a:p>
          <a:p>
            <a:pPr marL="285750" marR="0" lvl="0" indent="-285750" algn="l" rtl="0"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Melting is an endothermic process.</a:t>
            </a:r>
          </a:p>
          <a:p>
            <a:pPr marL="285750" marR="0" lvl="0" indent="-285750" algn="l" rtl="0"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Endothermic processes take in heat from their surroundings.</a:t>
            </a:r>
          </a:p>
          <a:p>
            <a:pPr marL="285750" marR="0" lvl="0" indent="-285750" algn="l" rtl="0"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240"/>
              <a:buFont typeface="Noto Sans Symbols"/>
              <a:buChar char="▶"/>
            </a:pPr>
            <a:r>
              <a:rPr lang="en-US"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will the ice take heat from to allow it to go through the endothermic process of melting???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499" y="4907462"/>
            <a:ext cx="8534400" cy="1507067"/>
          </a:xfrm>
        </p:spPr>
        <p:txBody>
          <a:bodyPr/>
          <a:lstStyle/>
          <a:p>
            <a:r>
              <a:rPr lang="en-US" sz="2400" dirty="0" smtClean="0"/>
              <a:t>What are the possible surrounding that the ice can take heat from in order for this endothermic process to occur?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99" y="823420"/>
            <a:ext cx="6235572" cy="40840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13380" y="823420"/>
            <a:ext cx="4274965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heat (energy) can come from many places, causing a decrease in temperature of those places (hand, air table, etc.).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09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goal? Where do we want the heat to transfer from?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38462"/>
            <a:ext cx="4874398" cy="42488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05746" y="238462"/>
            <a:ext cx="514041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heat (energy) comes from the milk, then the milk will decrease in temperature. This is our goal!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803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0" cy="2281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/>
              <a:t>Testing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602</Words>
  <Application>Microsoft Office PowerPoint</Application>
  <PresentationFormat>Widescreen</PresentationFormat>
  <Paragraphs>64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Noto Sans Symbols</vt:lpstr>
      <vt:lpstr>Arial</vt:lpstr>
      <vt:lpstr>Century Gothic</vt:lpstr>
      <vt:lpstr>Calibri</vt:lpstr>
      <vt:lpstr>Slice</vt:lpstr>
      <vt:lpstr>ICE CREAM DESIGN CHALLENGE</vt:lpstr>
      <vt:lpstr>Knowledge Probe</vt:lpstr>
      <vt:lpstr>What did you learn in the Endothermic v. Exothermic Investigation?</vt:lpstr>
      <vt:lpstr>BASIC INSTRUCTIONS</vt:lpstr>
      <vt:lpstr>WHY SALT AND ICE?</vt:lpstr>
      <vt:lpstr>WHAT ENDOTHERMIC PROCESS WILL FREEZE YOUR ICE CREAM?</vt:lpstr>
      <vt:lpstr>What are the possible surrounding that the ice can take heat from in order for this endothermic process to occur?</vt:lpstr>
      <vt:lpstr>What is the goal? Where do we want the heat to transfer from?</vt:lpstr>
      <vt:lpstr>Testing</vt:lpstr>
      <vt:lpstr>DIRECTIONS</vt:lpstr>
      <vt:lpstr>CLEAN UP</vt:lpstr>
      <vt:lpstr>Class Data</vt:lpstr>
      <vt:lpstr>PowerPoint Presentation</vt:lpstr>
      <vt:lpstr>Final Test - ICE CREAM!</vt:lpstr>
      <vt:lpstr>DIRECTIONS</vt:lpstr>
      <vt:lpstr>CLEAN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CREAM DESIGN CHALLENGE</dc:title>
  <dc:creator>Gray, Evelyn</dc:creator>
  <cp:lastModifiedBy>Administrator</cp:lastModifiedBy>
  <cp:revision>4</cp:revision>
  <dcterms:modified xsi:type="dcterms:W3CDTF">2018-04-23T19:57:10Z</dcterms:modified>
</cp:coreProperties>
</file>