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b3b9de3d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b3b9de3d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d4aa9d2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d4aa9d2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4aa9d21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4aa9d21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d4aa9d21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d4aa9d21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d4aa9d21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d4aa9d21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d4aa9d21a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d4aa9d21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d4aa9d21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d4aa9d21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d4aa9d21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d4aa9d21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rgbClr val="FF99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B5394"/>
                </a:solidFill>
              </a:rPr>
              <a:t>Solarize Your School 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CE5CD"/>
                </a:solidFill>
              </a:rPr>
              <a:t>School Name: </a:t>
            </a:r>
            <a:endParaRPr b="1" sz="3600">
              <a:solidFill>
                <a:srgbClr val="FCE5CD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 rot="-5398836">
            <a:off x="8263175" y="4258750"/>
            <a:ext cx="885900" cy="875400"/>
          </a:xfrm>
          <a:prstGeom prst="rtTriangle">
            <a:avLst/>
          </a:prstGeom>
          <a:solidFill>
            <a:srgbClr val="0B5394"/>
          </a:solidFill>
          <a:ln cap="flat" cmpd="sng" w="9525">
            <a:solidFill>
              <a:srgbClr val="0B53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44975" y="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Project Team + Introductions 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16625" y="1688600"/>
            <a:ext cx="9127500" cy="3464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485825" y="1950975"/>
            <a:ext cx="8189400" cy="28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[First and Last Names of Students in Your Team]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4975" y="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Site 3D Model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16625" y="1688600"/>
            <a:ext cx="9127500" cy="3464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239050" y="1920125"/>
            <a:ext cx="43185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[Insert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image of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3D Model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HERE]                  </a:t>
            </a:r>
            <a:endParaRPr sz="2400"/>
          </a:p>
        </p:txBody>
      </p:sp>
      <p:sp>
        <p:nvSpPr>
          <p:cNvPr id="84" name="Google Shape;84;p15"/>
          <p:cNvSpPr txBox="1"/>
          <p:nvPr/>
        </p:nvSpPr>
        <p:spPr>
          <a:xfrm>
            <a:off x="4596000" y="1920125"/>
            <a:ext cx="44556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[Enter Specific Site Details e.g.: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Client/Company Name:  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Address: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Square Footage: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Attributes Good For Solar: </a:t>
            </a:r>
            <a:r>
              <a:rPr lang="en" sz="1200">
                <a:solidFill>
                  <a:srgbClr val="FF9900"/>
                </a:solidFill>
              </a:rPr>
              <a:t>Ex. </a:t>
            </a:r>
            <a:r>
              <a:rPr i="1" lang="en" sz="1200">
                <a:solidFill>
                  <a:srgbClr val="FF9900"/>
                </a:solidFill>
              </a:rPr>
              <a:t>South-Facing Roof</a:t>
            </a:r>
            <a:endParaRPr i="1" sz="12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     HERE]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44975" y="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Solar Array Design Recommendation #1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16625" y="1688600"/>
            <a:ext cx="9127500" cy="3464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185075" y="1920125"/>
            <a:ext cx="43185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[Insert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image of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        </a:t>
            </a:r>
            <a:r>
              <a:rPr lang="en" sz="1800">
                <a:solidFill>
                  <a:srgbClr val="FF9900"/>
                </a:solidFill>
              </a:rPr>
              <a:t>Energy3D Solar Array Design #1 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HERE]                  </a:t>
            </a:r>
            <a:endParaRPr sz="2400"/>
          </a:p>
        </p:txBody>
      </p:sp>
      <p:sp>
        <p:nvSpPr>
          <p:cNvPr id="92" name="Google Shape;92;p16"/>
          <p:cNvSpPr txBox="1"/>
          <p:nvPr/>
        </p:nvSpPr>
        <p:spPr>
          <a:xfrm>
            <a:off x="4542025" y="1920125"/>
            <a:ext cx="44556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[Insert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</a:t>
            </a:r>
            <a:r>
              <a:rPr lang="en" sz="2400">
                <a:solidFill>
                  <a:srgbClr val="FF9900"/>
                </a:solidFill>
              </a:rPr>
              <a:t>image of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        Energy3D Solar Array Design #1 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</a:t>
            </a:r>
            <a:r>
              <a:rPr lang="en" sz="1800">
                <a:solidFill>
                  <a:srgbClr val="FF9900"/>
                </a:solidFill>
              </a:rPr>
              <a:t>         With Shading + HEAT MAP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     HERE]        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44975" y="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Solar Array Design Recommendation #1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16625" y="1688600"/>
            <a:ext cx="9127500" cy="3464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185075" y="1920125"/>
            <a:ext cx="50202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[Insert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</a:t>
            </a:r>
            <a:r>
              <a:rPr lang="en" sz="1800">
                <a:solidFill>
                  <a:srgbClr val="FF9900"/>
                </a:solidFill>
              </a:rPr>
              <a:t> Graph of Annual Analysis 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  HERE]                  </a:t>
            </a:r>
            <a:endParaRPr sz="2400"/>
          </a:p>
        </p:txBody>
      </p:sp>
      <p:sp>
        <p:nvSpPr>
          <p:cNvPr id="100" name="Google Shape;100;p17"/>
          <p:cNvSpPr txBox="1"/>
          <p:nvPr/>
        </p:nvSpPr>
        <p:spPr>
          <a:xfrm>
            <a:off x="5660175" y="1920125"/>
            <a:ext cx="33375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[Highlights: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Solar Offset: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9900"/>
                </a:solidFill>
              </a:rPr>
              <a:t>(Annual Estimated Energy Consumption - </a:t>
            </a:r>
            <a:r>
              <a:rPr lang="en" sz="1200">
                <a:solidFill>
                  <a:srgbClr val="FF9900"/>
                </a:solidFill>
              </a:rPr>
              <a:t>Annual Solar PV production)</a:t>
            </a:r>
            <a:r>
              <a:rPr lang="en" sz="1200">
                <a:solidFill>
                  <a:srgbClr val="FF9900"/>
                </a:solidFill>
              </a:rPr>
              <a:t> </a:t>
            </a:r>
            <a:r>
              <a:rPr lang="en" sz="2000">
                <a:solidFill>
                  <a:srgbClr val="FF9900"/>
                </a:solidFill>
              </a:rPr>
              <a:t>   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Projected Savings: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Financial Modeling: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(link to spreadsheet)           ]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44975" y="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Solar Array Design Recommendation #2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6625" y="1688600"/>
            <a:ext cx="9127500" cy="3464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185075" y="1920125"/>
            <a:ext cx="43185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[Insert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image of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        Energy3D Solar Array Design #1 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HERE]                  </a:t>
            </a:r>
            <a:endParaRPr sz="2400"/>
          </a:p>
        </p:txBody>
      </p:sp>
      <p:sp>
        <p:nvSpPr>
          <p:cNvPr id="108" name="Google Shape;108;p18"/>
          <p:cNvSpPr txBox="1"/>
          <p:nvPr/>
        </p:nvSpPr>
        <p:spPr>
          <a:xfrm>
            <a:off x="4542025" y="1920125"/>
            <a:ext cx="44556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[Insert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image of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        Energy3D Solar Array Design #1 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</a:t>
            </a:r>
            <a:r>
              <a:rPr lang="en" sz="1800">
                <a:solidFill>
                  <a:srgbClr val="FF9900"/>
                </a:solidFill>
              </a:rPr>
              <a:t>         With Shading + HEAT MAP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     HERE]        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44975" y="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Solar Array Design Recommendation #2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16625" y="1688600"/>
            <a:ext cx="9127500" cy="3464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185075" y="1920125"/>
            <a:ext cx="50202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[Insert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</a:t>
            </a:r>
            <a:r>
              <a:rPr lang="en" sz="1800">
                <a:solidFill>
                  <a:srgbClr val="FF9900"/>
                </a:solidFill>
              </a:rPr>
              <a:t> Graph of Annual Analysis </a:t>
            </a:r>
            <a:endParaRPr sz="18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                                    HERE]                  </a:t>
            </a:r>
            <a:endParaRPr sz="2400"/>
          </a:p>
        </p:txBody>
      </p:sp>
      <p:sp>
        <p:nvSpPr>
          <p:cNvPr id="116" name="Google Shape;116;p19"/>
          <p:cNvSpPr txBox="1"/>
          <p:nvPr/>
        </p:nvSpPr>
        <p:spPr>
          <a:xfrm>
            <a:off x="5660175" y="1920125"/>
            <a:ext cx="33375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[Highlights: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Solar Offset: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9900"/>
                </a:solidFill>
              </a:rPr>
              <a:t>(Annual Estimated Energy Consumption - Annual Solar PV production) </a:t>
            </a:r>
            <a:r>
              <a:rPr lang="en" sz="2000">
                <a:solidFill>
                  <a:srgbClr val="FF9900"/>
                </a:solidFill>
              </a:rPr>
              <a:t>   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Projected Savings: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Financial Modeling: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(link to spreadsheet)           ]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title"/>
          </p:nvPr>
        </p:nvSpPr>
        <p:spPr>
          <a:xfrm>
            <a:off x="44975" y="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Basis for Recommendation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22" name="Google Shape;122;p20"/>
          <p:cNvSpPr/>
          <p:nvPr/>
        </p:nvSpPr>
        <p:spPr>
          <a:xfrm>
            <a:off x="16625" y="1688600"/>
            <a:ext cx="9127500" cy="3464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0"/>
          <p:cNvSpPr txBox="1"/>
          <p:nvPr/>
        </p:nvSpPr>
        <p:spPr>
          <a:xfrm>
            <a:off x="185075" y="1920125"/>
            <a:ext cx="8382300" cy="2822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Provide 3 Reasons Why Your Team Proposes One Recommendation over Another: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1.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2.</a:t>
            </a:r>
            <a:endParaRPr sz="24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3.          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/>
          <p:nvPr/>
        </p:nvSpPr>
        <p:spPr>
          <a:xfrm>
            <a:off x="16625" y="1588550"/>
            <a:ext cx="9127500" cy="3564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1"/>
          <p:cNvSpPr txBox="1"/>
          <p:nvPr>
            <p:ph type="title"/>
          </p:nvPr>
        </p:nvSpPr>
        <p:spPr>
          <a:xfrm>
            <a:off x="3291500" y="1935575"/>
            <a:ext cx="27387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QUESTIONS?</a:t>
            </a:r>
            <a:endParaRPr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