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96125f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96125f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96125f96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596125f9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96125f96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96125f96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96125f96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96125f96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96125f96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96125f9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a140e20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5a140e20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a140e20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a140e2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a140e20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a140e20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a140e20a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a140e20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b6fec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b6fe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96125f9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96125f9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96125f9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96125f9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96125f96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96125f9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96125f9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96125f9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96125f96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96125f96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96125f9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96125f9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96125f9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96125f9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96125f96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96125f96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FF99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Solarize Your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7c: Set Azimuth Angle</a:t>
            </a:r>
            <a:endParaRPr/>
          </a:p>
        </p:txBody>
      </p:sp>
      <p:pic>
        <p:nvPicPr>
          <p:cNvPr id="175" name="Google Shape;1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50"/>
            <a:ext cx="6379100" cy="45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/>
        </p:nvSpPr>
        <p:spPr>
          <a:xfrm>
            <a:off x="6217150" y="948250"/>
            <a:ext cx="29265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Turn on Helidon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Click on the Rack and then click the rotate tool to move the titled face of the panel toward the sun’s path.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7d: Determine the ideal inter-row distance</a:t>
            </a:r>
            <a:endParaRPr/>
          </a:p>
        </p:txBody>
      </p:sp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50"/>
            <a:ext cx="3012625" cy="23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1663" y="2223847"/>
            <a:ext cx="3146025" cy="29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5"/>
          <p:cNvSpPr txBox="1"/>
          <p:nvPr/>
        </p:nvSpPr>
        <p:spPr>
          <a:xfrm>
            <a:off x="6007700" y="973775"/>
            <a:ext cx="30684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Select and copy (Ctrl+C) your rack and paste (Ctrl+V) three more rows on the roof </a:t>
            </a:r>
            <a:r>
              <a:rPr lang="en-GB" sz="1800"/>
              <a:t>parallel</a:t>
            </a:r>
            <a:r>
              <a:rPr lang="en-GB" sz="1800"/>
              <a:t> to the first rack.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Main Menu → Analysis → Annual Yield Analysis of Solar Panels (F4)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7e: Optimize the Orientation of Solar Panels</a:t>
            </a:r>
            <a:endParaRPr/>
          </a:p>
        </p:txBody>
      </p:sp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9875"/>
            <a:ext cx="5106025" cy="290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/>
          <p:nvPr/>
        </p:nvSpPr>
        <p:spPr>
          <a:xfrm>
            <a:off x="5191400" y="727950"/>
            <a:ext cx="3952500" cy="4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Place a rack of solar panels on the roof.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Run ‘A</a:t>
            </a:r>
            <a:r>
              <a:rPr lang="en-GB" sz="1800"/>
              <a:t>nalysis’ →</a:t>
            </a:r>
            <a:r>
              <a:rPr lang="en-GB" sz="1800"/>
              <a:t> ‘Annual yield of solar panels’  (F4).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Click ‘Close’ → Click ‘Yes’ to save results of run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Right click on the rack → select ‘Solar Panels’ → Change orientation.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Run ‘Analysis’ → ‘Annual yield of solar panels’  (F4).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Make a Copy of the graph and paste it in the Design Journal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8: Produce a solar array design prototype</a:t>
            </a:r>
            <a:endParaRPr/>
          </a:p>
        </p:txBody>
      </p:sp>
      <p:pic>
        <p:nvPicPr>
          <p:cNvPr id="197" name="Google Shape;1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650" y="734000"/>
            <a:ext cx="5925789" cy="42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 and Analyze Your Solution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1: What is your Energy Yield of your Prototype?</a:t>
            </a:r>
            <a:endParaRPr/>
          </a:p>
        </p:txBody>
      </p:sp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5158885" cy="42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9"/>
          <p:cNvSpPr txBox="1"/>
          <p:nvPr/>
        </p:nvSpPr>
        <p:spPr>
          <a:xfrm>
            <a:off x="5603250" y="771450"/>
            <a:ext cx="3400200" cy="4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Click outside the foundations of your model.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Run an Annual Yield Analysis of Solar Panels (F4).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Record this total number in your Design Journal - Iteration 1 Prototype.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Record the number of solar panels in Design Journal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When you close the graph, click “YES” to save the results.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2: Determine the Solar Offset of Your Design</a:t>
            </a:r>
            <a:endParaRPr/>
          </a:p>
        </p:txBody>
      </p:sp>
      <p:pic>
        <p:nvPicPr>
          <p:cNvPr id="215" name="Google Shape;21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825" y="1353975"/>
            <a:ext cx="200025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/>
        </p:nvSpPr>
        <p:spPr>
          <a:xfrm>
            <a:off x="98250" y="737525"/>
            <a:ext cx="41352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Stoughton High School </a:t>
            </a:r>
            <a:r>
              <a:rPr lang="en-GB" u="sng"/>
              <a:t>Electricity</a:t>
            </a:r>
            <a:r>
              <a:rPr lang="en-GB" u="sng"/>
              <a:t> Usage (kWh) </a:t>
            </a:r>
            <a:r>
              <a:rPr lang="en-GB"/>
              <a:t>July 2015  - June 2016</a:t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4061175" y="1197275"/>
            <a:ext cx="4930800" cy="3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How to calculate solar offset:</a:t>
            </a:r>
            <a:endParaRPr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Predicted Annual Electricity Produced (step 1)</a:t>
            </a:r>
            <a:endParaRPr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Annual Energy Consumption (see chart)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Record this total number in your Design Journal - Iteration 1 Prototype.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3: Calculate the Total Project Cost</a:t>
            </a:r>
            <a:endParaRPr/>
          </a:p>
        </p:txBody>
      </p:sp>
      <p:pic>
        <p:nvPicPr>
          <p:cNvPr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7238"/>
            <a:ext cx="4913624" cy="29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1"/>
          <p:cNvSpPr txBox="1"/>
          <p:nvPr/>
        </p:nvSpPr>
        <p:spPr>
          <a:xfrm>
            <a:off x="4875300" y="619050"/>
            <a:ext cx="42687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How to calculate total project cost: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 of panels (already recorded) x the cost of each panel (refer to chart)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racking system did you use?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Ballasted Racking System = add 15% of the total cost of panels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Attached Racking System = add 20% of the total cost of panels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 the TOTAL cost into your Design Journal.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How to Calculate </a:t>
            </a:r>
            <a:r>
              <a:rPr i="1" lang="en-GB" u="sng"/>
              <a:t>Annual Energy per dollar spen</a:t>
            </a:r>
            <a:r>
              <a:rPr i="1" lang="en-GB"/>
              <a:t>t: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Annual energy yield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Cost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 this data into your Design Journal.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Stoughton High School Design Requirements...</a:t>
            </a:r>
            <a:endParaRPr/>
          </a:p>
        </p:txBody>
      </p:sp>
      <p:sp>
        <p:nvSpPr>
          <p:cNvPr id="230" name="Google Shape;230;p42"/>
          <p:cNvSpPr txBox="1"/>
          <p:nvPr/>
        </p:nvSpPr>
        <p:spPr>
          <a:xfrm>
            <a:off x="4926175" y="937475"/>
            <a:ext cx="36750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Criteria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i="1" lang="en-GB"/>
              <a:t>Solar Offset</a:t>
            </a:r>
            <a:r>
              <a:rPr b="1" lang="en-GB"/>
              <a:t>: 20% (196,392 kWh)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Constraints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b="1" i="1" lang="en-GB"/>
              <a:t>Budget</a:t>
            </a:r>
            <a:r>
              <a:rPr b="1" lang="en-GB"/>
              <a:t>: $300,000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i="1" lang="en-GB"/>
              <a:t>Existing Structures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i="1" lang="en-GB"/>
              <a:t>Fire code compliance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Variables</a:t>
            </a:r>
            <a:endParaRPr u="sng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panel orientation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tilt angle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azimuth angle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solar panel brand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# solar panels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Inter-row spacing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rack size</a:t>
            </a:r>
            <a:endParaRPr/>
          </a:p>
        </p:txBody>
      </p:sp>
      <p:pic>
        <p:nvPicPr>
          <p:cNvPr id="231" name="Google Shape;23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4621375" cy="403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1: Choose a Site and Import its Model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energy.concord.org/energy3d/sites.html</a:t>
            </a: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5675"/>
            <a:ext cx="9144000" cy="44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2: Analyze Solar Insolation Available for Your Site </a:t>
            </a:r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5675"/>
            <a:ext cx="5434401" cy="446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5434400" y="1056300"/>
            <a:ext cx="3709500" cy="30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Set date to June 22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Click on “Calculate energy of the day”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Adjust contrast as needed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Make a copy of the image and paste it into your Design Journal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Repeat for March 22 and December 22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3: Note Obstructions</a:t>
            </a:r>
            <a:endParaRPr/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50"/>
            <a:ext cx="4604051" cy="45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050" y="619050"/>
            <a:ext cx="4539950" cy="45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4: Keep Curb Appeal in Mind</a:t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25" y="675675"/>
            <a:ext cx="4423975" cy="44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9225"/>
            <a:ext cx="5575375" cy="34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5: Avoid the Edge of the Roof</a:t>
            </a:r>
            <a:endParaRPr/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050"/>
            <a:ext cx="4604051" cy="45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4604050" y="1431900"/>
            <a:ext cx="45399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International Fire Code Compliance</a:t>
            </a:r>
            <a:endParaRPr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“There shall be a minimum of 6-foot-wide (1.8m) clear perimeter around the edges of the roof.”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Hint → Use a single solar (1.5m in length) panel along the edge of the building to help mark boundaries. Delete afterwards.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Step 6: Select a Brand of Solar Panels</a:t>
            </a:r>
            <a:endParaRPr/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8100"/>
            <a:ext cx="5503425" cy="34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525" y="2269550"/>
            <a:ext cx="3967950" cy="28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5123600" y="244525"/>
            <a:ext cx="39678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Place solar rack on the roof of the building.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Right-click the rack → Solar Panels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Enter the information for solar panel selected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7a: Set the Rack Size and Base Height</a:t>
            </a:r>
            <a:endParaRPr/>
          </a:p>
        </p:txBody>
      </p:sp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5675"/>
            <a:ext cx="5168475" cy="44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651" y="2695575"/>
            <a:ext cx="276135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5168475" y="619050"/>
            <a:ext cx="3756300" cy="20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Expand the rack by using the white dots on the selected rack.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Right-click on rack → Base Height (&lt;1m)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7b: Pick a rack system and tilt angle</a:t>
            </a:r>
            <a:endParaRPr/>
          </a:p>
        </p:txBody>
      </p:sp>
      <p:pic>
        <p:nvPicPr>
          <p:cNvPr id="168" name="Google Shape;1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075" y="929100"/>
            <a:ext cx="5973601" cy="336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 txBox="1"/>
          <p:nvPr/>
        </p:nvSpPr>
        <p:spPr>
          <a:xfrm>
            <a:off x="0" y="681675"/>
            <a:ext cx="3633000" cy="4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Ballasted Racking System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Tilt angle ≤ 15 degrees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15% of the total cost of panels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Attached Racking System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Tilt angle ≤ 45 degrees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20% of the total cost of panels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Directions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Right Click on solar rack → Tilt Angle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(Hint → you may have to adjust base height)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