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65" r:id="rId4"/>
    <p:sldId id="266" r:id="rId5"/>
    <p:sldId id="267" r:id="rId6"/>
    <p:sldId id="268" r:id="rId7"/>
    <p:sldId id="275" r:id="rId8"/>
    <p:sldId id="276" r:id="rId9"/>
    <p:sldId id="271" r:id="rId10"/>
    <p:sldId id="258" r:id="rId11"/>
    <p:sldId id="274" r:id="rId12"/>
    <p:sldId id="259" r:id="rId13"/>
    <p:sldId id="260" r:id="rId14"/>
    <p:sldId id="261" r:id="rId15"/>
    <p:sldId id="262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6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12445-FB1B-624A-B5CD-3B95C65C242F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176B8-CA32-3846-B418-E188DB76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5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www.wsj.com/articles/thyssenkrupp-reimagines-the-elevator-as-a-hyperloop-for-buildings-1468875762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76B8-CA32-3846-B418-E188DB762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41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Photo source: </a:t>
            </a:r>
            <a:r>
              <a:rPr lang="en" dirty="0" smtClean="0"/>
              <a:t>http</a:t>
            </a:r>
            <a:r>
              <a:rPr lang="en" dirty="0"/>
              <a:t>://inhabitat.com/could-maglev-hovering-homes-be-the-answer-to-rising-sea-levels/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source: </a:t>
            </a:r>
            <a:r>
              <a:rPr lang="en" dirty="0" smtClean="0"/>
              <a:t>http://inhabitat.com/could-maglev-hovering-homes-be-the-answer-to-rising-sea-levels/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source: </a:t>
            </a:r>
            <a:r>
              <a:rPr lang="en" dirty="0" smtClean="0"/>
              <a:t>http://inhabitat.com/could-maglev-hovering-homes-be-the-answer-to-rising-sea-levels/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source:</a:t>
            </a:r>
            <a:r>
              <a:rPr lang="en-US" baseline="0" dirty="0" smtClean="0"/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http://www.wsj.com/articles/thyssenkrupp-reimagines-the-elevator-as-a-hyperloop-for-buildings-1468875762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216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28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2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9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2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3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E09C-5ECD-A54A-B0D6-E948B0FC3F5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E014E-3587-5540-87ED-05C2AA32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cnn.com/2016/10/31/asia/japan-record-breaking-maglev-trai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Maglev from Global to Local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0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dirty="0">
                <a:highlight>
                  <a:srgbClr val="EA9999"/>
                </a:highlight>
              </a:rPr>
              <a:t>Problem</a:t>
            </a:r>
            <a:r>
              <a:rPr lang="en" sz="4000" dirty="0"/>
              <a:t>: Train engines run on diesel electricity (fossil fuels) to pull train </a:t>
            </a:r>
            <a:r>
              <a:rPr lang="en" sz="4000" dirty="0" smtClean="0"/>
              <a:t>cars.</a:t>
            </a:r>
            <a:endParaRPr lang="en" sz="4000" dirty="0"/>
          </a:p>
        </p:txBody>
      </p:sp>
      <p:pic>
        <p:nvPicPr>
          <p:cNvPr id="2" name="Picture 1" descr="Train-clip-art-dromgco-to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73" y="3432650"/>
            <a:ext cx="2755265" cy="28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4000" b="1" dirty="0"/>
              <a:t>Turn and Talk</a:t>
            </a:r>
          </a:p>
          <a:p>
            <a:pPr lvl="0" algn="ctr">
              <a:buNone/>
            </a:pPr>
            <a:endParaRPr lang="en-US" sz="4000" b="1" dirty="0"/>
          </a:p>
          <a:p>
            <a:pPr lvl="0" algn="ctr">
              <a:buNone/>
            </a:pPr>
            <a:r>
              <a:rPr lang="en" sz="4000" dirty="0"/>
              <a:t>How could we use what we know about magnets to solve this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9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034500" y="679800"/>
            <a:ext cx="2797800" cy="54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 smtClean="0">
                <a:highlight>
                  <a:srgbClr val="FFFF00"/>
                </a:highlight>
              </a:rPr>
              <a:t>	</a:t>
            </a:r>
            <a:r>
              <a:rPr lang="en" sz="2800" dirty="0" smtClean="0">
                <a:highlight>
                  <a:srgbClr val="FFFF00"/>
                </a:highlight>
              </a:rPr>
              <a:t>Maglev</a:t>
            </a:r>
            <a:r>
              <a:rPr lang="en" sz="2800" dirty="0" smtClean="0"/>
              <a:t> </a:t>
            </a:r>
            <a:r>
              <a:rPr lang="en" sz="2800" dirty="0"/>
              <a:t>trains reduce the workload by floating above the ground. The magnetic field created by electrified coils in the guide way walls and track propel the train.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67000"/>
            <a:ext cx="5540675" cy="4155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03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593367"/>
            <a:ext cx="3999900" cy="54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3200" dirty="0"/>
              <a:t>Today, there are maglev trains in Korea, Japan, and China.</a:t>
            </a:r>
          </a:p>
          <a:p>
            <a:pPr lvl="0">
              <a:spcBef>
                <a:spcPts val="0"/>
              </a:spcBef>
              <a:buNone/>
            </a:pPr>
            <a:r>
              <a:rPr lang="en" sz="3200" dirty="0"/>
              <a:t>Currently, the Shanghai </a:t>
            </a:r>
            <a:r>
              <a:rPr lang="en" sz="3200" dirty="0">
                <a:highlight>
                  <a:srgbClr val="FFFF00"/>
                </a:highlight>
              </a:rPr>
              <a:t>Maglev</a:t>
            </a:r>
            <a:r>
              <a:rPr lang="en" sz="3200" dirty="0"/>
              <a:t> Train is the fastest commercial train in operation and has a top speed of 270 mph.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593367"/>
            <a:ext cx="312420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605" y="3285766"/>
            <a:ext cx="3380699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28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593367"/>
            <a:ext cx="3213300" cy="54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3200" dirty="0" smtClean="0">
                <a:highlight>
                  <a:srgbClr val="FFFF00"/>
                </a:highlight>
              </a:rPr>
              <a:t>	</a:t>
            </a:r>
            <a:r>
              <a:rPr lang="en" sz="3200" dirty="0" smtClean="0">
                <a:highlight>
                  <a:srgbClr val="FFFF00"/>
                </a:highlight>
              </a:rPr>
              <a:t>Maglev</a:t>
            </a:r>
            <a:r>
              <a:rPr lang="en" sz="3200" dirty="0" smtClean="0"/>
              <a:t> trains </a:t>
            </a:r>
            <a:r>
              <a:rPr lang="en" sz="3200" dirty="0"/>
              <a:t>move without touching the ground. This reduces friction and allows high speeds.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550" y="877667"/>
            <a:ext cx="5238750" cy="443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35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dirty="0"/>
              <a:t>Let’s see a </a:t>
            </a:r>
            <a:r>
              <a:rPr lang="en" sz="4000" dirty="0" smtClean="0">
                <a:hlinkClick r:id="rId3"/>
              </a:rPr>
              <a:t>maglev </a:t>
            </a:r>
            <a:r>
              <a:rPr lang="en" sz="4000" dirty="0">
                <a:hlinkClick r:id="rId3"/>
              </a:rPr>
              <a:t>train</a:t>
            </a:r>
            <a:r>
              <a:rPr lang="en" sz="4000" dirty="0"/>
              <a:t> in action!</a:t>
            </a:r>
          </a:p>
        </p:txBody>
      </p:sp>
    </p:spTree>
    <p:extLst>
      <p:ext uri="{BB962C8B-B14F-4D97-AF65-F5344CB8AC3E}">
        <p14:creationId xmlns:p14="http://schemas.microsoft.com/office/powerpoint/2010/main" val="342569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593366"/>
            <a:ext cx="8520600" cy="1621639"/>
          </a:xfrm>
        </p:spPr>
        <p:txBody>
          <a:bodyPr>
            <a:normAutofit/>
          </a:bodyPr>
          <a:lstStyle/>
          <a:p>
            <a:r>
              <a:rPr lang="en-US" dirty="0" smtClean="0"/>
              <a:t>What problems have we observed in our city?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338923"/>
            <a:ext cx="8520600" cy="3752910"/>
          </a:xfrm>
        </p:spPr>
        <p:txBody>
          <a:bodyPr/>
          <a:lstStyle/>
          <a:p>
            <a:r>
              <a:rPr lang="en-US" dirty="0" smtClean="0"/>
              <a:t>Air pollution from buses, cars, and taxis</a:t>
            </a:r>
          </a:p>
          <a:p>
            <a:r>
              <a:rPr lang="en-US" dirty="0" smtClean="0"/>
              <a:t>Traffic</a:t>
            </a:r>
          </a:p>
          <a:p>
            <a:r>
              <a:rPr lang="en-US" dirty="0" smtClean="0"/>
              <a:t>Long waits for elevators at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5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4000" b="1" dirty="0"/>
              <a:t>Turn and Talk</a:t>
            </a:r>
          </a:p>
          <a:p>
            <a:pPr lvl="0" algn="ctr">
              <a:buNone/>
            </a:pPr>
            <a:endParaRPr lang="en-US" sz="4000" b="1" dirty="0"/>
          </a:p>
          <a:p>
            <a:pPr lvl="0" algn="ctr">
              <a:buNone/>
            </a:pPr>
            <a:r>
              <a:rPr lang="en" sz="4000" dirty="0"/>
              <a:t>How could we use what we know about magnets to solve </a:t>
            </a:r>
            <a:r>
              <a:rPr lang="en-US" sz="4000" dirty="0" smtClean="0"/>
              <a:t>these </a:t>
            </a:r>
            <a:r>
              <a:rPr lang="en" sz="4000" dirty="0" smtClean="0"/>
              <a:t>problem</a:t>
            </a:r>
            <a:r>
              <a:rPr lang="en-US" sz="4000" dirty="0" smtClean="0"/>
              <a:t>s</a:t>
            </a:r>
            <a:r>
              <a:rPr lang="en" sz="4000" dirty="0" smtClean="0"/>
              <a:t>?</a:t>
            </a:r>
            <a:endParaRPr lang="en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8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778"/>
            <a:ext cx="8229600" cy="4757385"/>
          </a:xfrm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highlight>
                  <a:srgbClr val="EA9999"/>
                </a:highlight>
              </a:rPr>
              <a:t>Problem</a:t>
            </a:r>
            <a:r>
              <a:rPr lang="en" dirty="0" smtClean="0"/>
              <a:t>: </a:t>
            </a:r>
            <a:r>
              <a:rPr lang="en-US" dirty="0" smtClean="0"/>
              <a:t>Some</a:t>
            </a:r>
            <a:r>
              <a:rPr lang="en" dirty="0" smtClean="0"/>
              <a:t> island</a:t>
            </a:r>
            <a:r>
              <a:rPr lang="en-US" dirty="0" smtClean="0"/>
              <a:t>s</a:t>
            </a:r>
            <a:r>
              <a:rPr lang="en" dirty="0" smtClean="0"/>
              <a:t> </a:t>
            </a:r>
            <a:r>
              <a:rPr lang="en-US" dirty="0" smtClean="0"/>
              <a:t>around the world have </a:t>
            </a:r>
            <a:r>
              <a:rPr lang="en" dirty="0" smtClean="0"/>
              <a:t>frequent floods due to rising tides. </a:t>
            </a:r>
            <a:r>
              <a:rPr lang="en-US" dirty="0" smtClean="0"/>
              <a:t>Some homes are </a:t>
            </a:r>
            <a:r>
              <a:rPr lang="en" dirty="0" smtClean="0"/>
              <a:t>built on stilts, but those can only protect a house if the floodwaters don’t rise higher than the structure.</a:t>
            </a:r>
            <a:endParaRPr lang="en-US" dirty="0"/>
          </a:p>
        </p:txBody>
      </p:sp>
      <p:pic>
        <p:nvPicPr>
          <p:cNvPr id="4" name="Picture 3" descr="275166AWNQGXF1HHKWGCSL_stilt_ho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10" y="4094163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5919425" y="590800"/>
            <a:ext cx="2913000" cy="550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100" dirty="0" smtClean="0"/>
              <a:t>	</a:t>
            </a:r>
            <a:r>
              <a:rPr lang="en" sz="2800" dirty="0" smtClean="0"/>
              <a:t>Lira</a:t>
            </a:r>
            <a:r>
              <a:rPr lang="en-US" sz="2800" dirty="0" smtClean="0"/>
              <a:t> Luis</a:t>
            </a:r>
            <a:r>
              <a:rPr lang="en" sz="2800" dirty="0" smtClean="0"/>
              <a:t> </a:t>
            </a:r>
            <a:r>
              <a:rPr lang="en-US" sz="2800" dirty="0" smtClean="0"/>
              <a:t>is an American architect from a frequently flooded island in the Philippines. She </a:t>
            </a:r>
            <a:r>
              <a:rPr lang="en" sz="2800" dirty="0" smtClean="0"/>
              <a:t>wanted </a:t>
            </a:r>
            <a:r>
              <a:rPr lang="en" sz="2800" dirty="0"/>
              <a:t>to design a home that would always remain above the water level.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678484"/>
            <a:ext cx="5505683" cy="550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9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b="1" dirty="0" smtClean="0"/>
              <a:t>Turn and Talk</a:t>
            </a:r>
          </a:p>
          <a:p>
            <a:pPr lvl="0" algn="ctr">
              <a:spcBef>
                <a:spcPts val="0"/>
              </a:spcBef>
              <a:buNone/>
            </a:pPr>
            <a:endParaRPr lang="en-US" sz="4000" b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" sz="4000" dirty="0" smtClean="0"/>
              <a:t>How </a:t>
            </a:r>
            <a:r>
              <a:rPr lang="en" sz="4000" dirty="0"/>
              <a:t>could we use what we know about magnets to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51385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5633075" y="593367"/>
            <a:ext cx="3199200" cy="54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 smtClean="0"/>
              <a:t>	</a:t>
            </a:r>
            <a:r>
              <a:rPr lang="en" sz="3400" dirty="0" smtClean="0"/>
              <a:t>Lira </a:t>
            </a:r>
            <a:r>
              <a:rPr lang="en" sz="3400" dirty="0"/>
              <a:t>Luis developed a concept for a </a:t>
            </a:r>
            <a:r>
              <a:rPr lang="en" sz="3400" dirty="0">
                <a:highlight>
                  <a:srgbClr val="FFFF00"/>
                </a:highlight>
              </a:rPr>
              <a:t>maglev</a:t>
            </a:r>
            <a:r>
              <a:rPr lang="en" sz="3400" dirty="0"/>
              <a:t> house that could help </a:t>
            </a:r>
            <a:r>
              <a:rPr lang="en-US" sz="3400" dirty="0" smtClean="0"/>
              <a:t>people stay in their hometowns in the Philippines</a:t>
            </a:r>
            <a:r>
              <a:rPr lang="en" sz="3400" dirty="0" smtClean="0"/>
              <a:t>. </a:t>
            </a:r>
            <a:endParaRPr lang="en" sz="3400" dirty="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68316"/>
            <a:ext cx="5321366" cy="532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0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5643025" y="593367"/>
            <a:ext cx="3189300" cy="54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000" dirty="0" smtClean="0"/>
              <a:t>She </a:t>
            </a:r>
            <a:r>
              <a:rPr lang="en" sz="3000" dirty="0" smtClean="0"/>
              <a:t>has </a:t>
            </a:r>
            <a:r>
              <a:rPr lang="en" sz="3000" dirty="0"/>
              <a:t>built a tiny model of a levitating home and successfully made it levitate 1.5 inches off the ground.</a:t>
            </a:r>
          </a:p>
          <a:p>
            <a:pPr>
              <a:buClr>
                <a:schemeClr val="dk1"/>
              </a:buClr>
              <a:buSzPct val="61111"/>
              <a:buFont typeface="Arial"/>
              <a:buNone/>
            </a:pPr>
            <a:r>
              <a:rPr lang="en" sz="3000" dirty="0" smtClean="0"/>
              <a:t>Eventually</a:t>
            </a:r>
            <a:r>
              <a:rPr lang="en" sz="3000" dirty="0"/>
              <a:t>, she wants to build a whole floating village!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2140738"/>
            <a:ext cx="5331325" cy="4012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74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dirty="0" smtClean="0">
                <a:highlight>
                  <a:srgbClr val="EA9999"/>
                </a:highlight>
              </a:rPr>
              <a:t>Problem</a:t>
            </a:r>
            <a:r>
              <a:rPr lang="en" sz="4000" dirty="0" smtClean="0"/>
              <a:t>:</a:t>
            </a:r>
            <a:r>
              <a:rPr lang="en-US" sz="4000" dirty="0"/>
              <a:t> </a:t>
            </a:r>
            <a:r>
              <a:rPr lang="en-US" sz="4000" dirty="0" smtClean="0"/>
              <a:t>Sometimes we have to wait a long time for elevators that only go up and down</a:t>
            </a:r>
            <a:r>
              <a:rPr lang="en" sz="4000" dirty="0" smtClean="0"/>
              <a:t>.</a:t>
            </a:r>
            <a:endParaRPr lang="en" sz="4000" dirty="0"/>
          </a:p>
        </p:txBody>
      </p:sp>
      <p:pic>
        <p:nvPicPr>
          <p:cNvPr id="3" name="Picture 2" descr="elevator-clipart-cliparti1_elevator-clip-art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61" y="3567875"/>
            <a:ext cx="2985327" cy="25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4000" b="1" dirty="0"/>
              <a:t>Turn and Talk</a:t>
            </a:r>
          </a:p>
          <a:p>
            <a:pPr lvl="0" algn="ctr">
              <a:buNone/>
            </a:pPr>
            <a:endParaRPr lang="en-US" sz="4000" b="1" dirty="0"/>
          </a:p>
          <a:p>
            <a:pPr lvl="0" algn="ctr">
              <a:buNone/>
            </a:pPr>
            <a:r>
              <a:rPr lang="en" sz="4000" dirty="0"/>
              <a:t>How could we use what we know about magnets to solve this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0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5921425" y="593367"/>
            <a:ext cx="2910900" cy="54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 dirty="0" smtClean="0">
                <a:solidFill>
                  <a:schemeClr val="dk1"/>
                </a:solidFill>
              </a:rPr>
              <a:t>	</a:t>
            </a:r>
            <a:r>
              <a:rPr lang="en-US" sz="2600" dirty="0" smtClean="0">
                <a:solidFill>
                  <a:schemeClr val="dk1"/>
                </a:solidFill>
              </a:rPr>
              <a:t>Engineers in Germany plan to use maglev to make elevators that move up and down, and side to side.	</a:t>
            </a:r>
            <a:r>
              <a:rPr lang="en" sz="2600" dirty="0" smtClean="0">
                <a:solidFill>
                  <a:schemeClr val="dk1"/>
                </a:solidFill>
              </a:rPr>
              <a:t>With </a:t>
            </a:r>
            <a:r>
              <a:rPr lang="en" sz="2600" dirty="0">
                <a:solidFill>
                  <a:schemeClr val="dk1"/>
                </a:solidFill>
                <a:highlight>
                  <a:srgbClr val="FFFF00"/>
                </a:highlight>
              </a:rPr>
              <a:t>maglev</a:t>
            </a:r>
            <a:r>
              <a:rPr lang="en" sz="2600" dirty="0">
                <a:solidFill>
                  <a:schemeClr val="dk1"/>
                </a:solidFill>
              </a:rPr>
              <a:t>, architects could create new buildings that have different heights, forms, and functions</a:t>
            </a:r>
            <a:r>
              <a:rPr lang="en" sz="2600" dirty="0" smtClean="0">
                <a:solidFill>
                  <a:schemeClr val="dk1"/>
                </a:solidFill>
              </a:rPr>
              <a:t>.</a:t>
            </a:r>
            <a:endParaRPr sz="2600" dirty="0">
              <a:solidFill>
                <a:srgbClr val="000000"/>
              </a:solidFill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5350"/>
            <a:ext cx="5609724" cy="420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08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303</Words>
  <Application>Microsoft Macintosh PowerPoint</Application>
  <PresentationFormat>On-screen Show (4:3)</PresentationFormat>
  <Paragraphs>35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Maglev from Global to Local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problems have we observed in our city?</vt:lpstr>
      <vt:lpstr>PowerPoint Presentation</vt:lpstr>
    </vt:vector>
  </TitlesOfParts>
  <Company>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Maglev Around the World</dc:title>
  <dc:creator>H K</dc:creator>
  <cp:lastModifiedBy>H K</cp:lastModifiedBy>
  <cp:revision>6</cp:revision>
  <dcterms:created xsi:type="dcterms:W3CDTF">2016-11-18T02:00:06Z</dcterms:created>
  <dcterms:modified xsi:type="dcterms:W3CDTF">2016-11-18T03:32:53Z</dcterms:modified>
</cp:coreProperties>
</file>