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8" d="100"/>
          <a:sy n="88" d="100"/>
        </p:scale>
        <p:origin x="69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96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3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B4F2-2F33-4026-A637-9886C26FA9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F42-400B-4DFA-AD78-4477E818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ZxYmPAEW840&amp;list=PL-drFZBhGGmU29hC717U78R_xNOECxmh0&amp;index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and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does sound reach our 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5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your ears hear?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FF"/>
              </a:clrFrom>
              <a:clrTo>
                <a:srgbClr val="00B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7" y="3435441"/>
            <a:ext cx="2885714" cy="28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851" y="2057401"/>
            <a:ext cx="1303970" cy="13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Instruments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98315"/>
            <a:ext cx="5534025" cy="29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Sound Produced?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observe?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798">
            <a:off x="6096786" y="2547641"/>
            <a:ext cx="3187562" cy="33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Vibration is Sound and </a:t>
            </a:r>
            <a:br>
              <a:rPr lang="en-US" dirty="0" smtClean="0"/>
            </a:br>
            <a:r>
              <a:rPr lang="en-US" dirty="0" smtClean="0"/>
              <a:t>Sound is a Wave!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Magic School Bus!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1" y="2492122"/>
            <a:ext cx="400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about 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</a:rPr>
              <a:t> ♪ ♪ ♪ </a:t>
            </a:r>
          </a:p>
          <a:p>
            <a:pPr marL="0" indent="0">
              <a:buNone/>
            </a:pPr>
            <a:r>
              <a:rPr lang="en-US" dirty="0" smtClean="0"/>
              <a:t>How can you hear it –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ow can you hear it 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comes in waves, 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t comes in waves.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noise is a sound and a sound is a wave, </a:t>
            </a:r>
          </a:p>
          <a:p>
            <a:pPr marL="0" indent="0">
              <a:buNone/>
            </a:pPr>
            <a:r>
              <a:rPr lang="en-US" dirty="0" smtClean="0"/>
              <a:t>it comes in waves, it comes in waves!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593675"/>
            <a:ext cx="971549" cy="8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wiki.engr.illinois.edu/download/attachments/44730411/sound+wave.gif?version=1&amp;modificationDate=12917624810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1" r="7868" b="49110"/>
          <a:stretch/>
        </p:blipFill>
        <p:spPr bwMode="auto">
          <a:xfrm>
            <a:off x="1728787" y="4175974"/>
            <a:ext cx="3457575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s://wiki.engr.illinois.edu/download/attachments/44730411/sound+wave.gif?version=1&amp;modificationDate=12917624810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1" r="7868" b="49110"/>
          <a:stretch/>
        </p:blipFill>
        <p:spPr bwMode="auto">
          <a:xfrm>
            <a:off x="1728787" y="6045995"/>
            <a:ext cx="3457575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2286" y="612616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Written, composed and performed by Zoila Morell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344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about 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0164"/>
            <a:ext cx="10820400" cy="4428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</a:rPr>
              <a:t> ♪ ♪ ♪ 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escucha</a:t>
            </a:r>
            <a:r>
              <a:rPr lang="en-US" dirty="0" smtClean="0"/>
              <a:t>?–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escucha</a:t>
            </a:r>
            <a:r>
              <a:rPr lang="en-US" dirty="0" smtClean="0"/>
              <a:t>?–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ondas</a:t>
            </a:r>
            <a:r>
              <a:rPr lang="en-US" dirty="0"/>
              <a:t>,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iene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ondas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 bulla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sonido</a:t>
            </a:r>
            <a:r>
              <a:rPr lang="en-US" dirty="0" smtClean="0"/>
              <a:t> y un </a:t>
            </a:r>
            <a:r>
              <a:rPr lang="en-US" dirty="0" err="1" smtClean="0"/>
              <a:t>sonida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ondas</a:t>
            </a:r>
            <a:r>
              <a:rPr lang="en-US" dirty="0" smtClean="0"/>
              <a:t>,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ondas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31" y="2922550"/>
            <a:ext cx="971549" cy="8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wiki.engr.illinois.edu/download/attachments/44730411/sound+wave.gif?version=1&amp;modificationDate=12917624810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1" r="7868" b="49110"/>
          <a:stretch/>
        </p:blipFill>
        <p:spPr bwMode="auto">
          <a:xfrm>
            <a:off x="1755921" y="4567110"/>
            <a:ext cx="3457575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s://wiki.engr.illinois.edu/download/attachments/44730411/sound+wave.gif?version=1&amp;modificationDate=12917624810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1" r="7868" b="49110"/>
          <a:stretch/>
        </p:blipFill>
        <p:spPr bwMode="auto">
          <a:xfrm>
            <a:off x="1587119" y="6068886"/>
            <a:ext cx="3457575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2286" y="612616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Written, composed and performed by Zoila Morell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237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ic 1!: Unit 1: QUALITIES OF S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36" y="2360256"/>
            <a:ext cx="5865264" cy="452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an instrument have to be able to do to make sound?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193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114</TotalTime>
  <Words>168</Words>
  <Application>Microsoft Office PowerPoint</Application>
  <PresentationFormat>Widescreen</PresentationFormat>
  <Paragraphs>35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Comic Sans MS</vt:lpstr>
      <vt:lpstr>Vapor Trail</vt:lpstr>
      <vt:lpstr>Sound and Waves</vt:lpstr>
      <vt:lpstr>How do your ears hear?</vt:lpstr>
      <vt:lpstr>Observing Instruments</vt:lpstr>
      <vt:lpstr>How Is Sound Produced?</vt:lpstr>
      <vt:lpstr>Vibration is Sound and  Sound is a Wave!</vt:lpstr>
      <vt:lpstr>Song about Sound Waves</vt:lpstr>
      <vt:lpstr>Song about Sound Waves</vt:lpstr>
      <vt:lpstr>Thinking About Instruments</vt:lpstr>
    </vt:vector>
  </TitlesOfParts>
  <Company>Mercy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and Waves</dc:title>
  <dc:creator>Gunning, Amanda</dc:creator>
  <cp:lastModifiedBy>Gunning, Amanda</cp:lastModifiedBy>
  <cp:revision>15</cp:revision>
  <dcterms:created xsi:type="dcterms:W3CDTF">2015-06-15T00:13:32Z</dcterms:created>
  <dcterms:modified xsi:type="dcterms:W3CDTF">2018-02-05T16:51:43Z</dcterms:modified>
</cp:coreProperties>
</file>