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0A0F9-CE31-4231-A717-1E236AF94737}" type="datetimeFigureOut">
              <a:rPr lang="en-US" smtClean="0"/>
              <a:pPr/>
              <a:t>6/19/2017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E6F1D-BD92-4479-B228-124418D9C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1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E6F1D-BD92-4479-B228-124418D9CFB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E6F1D-BD92-4479-B228-124418D9CFB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E6F1D-BD92-4479-B228-124418D9CFB8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E6F1D-BD92-4479-B228-124418D9CF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575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E6F1D-BD92-4479-B228-124418D9CFB8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E6F1D-BD92-4479-B228-124418D9CFB8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E6F1D-BD92-4479-B228-124418D9CFB8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E6F1D-BD92-4479-B228-124418D9CFB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E6F1D-BD92-4479-B228-124418D9CFB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E6F1D-BD92-4479-B228-124418D9CFB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E6F1D-BD92-4479-B228-124418D9CFB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E6F1D-BD92-4479-B228-124418D9CFB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E6F1D-BD92-4479-B228-124418D9CFB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E6F1D-BD92-4479-B228-124418D9CFB8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E6F1D-BD92-4479-B228-124418D9CFB8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FC89-092B-468B-9DD3-42E06A7B1CE3}" type="datetimeFigureOut">
              <a:rPr lang="en-US" smtClean="0"/>
              <a:pPr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6BC6-CEDE-47DB-9BA3-D442D54782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FC89-092B-468B-9DD3-42E06A7B1CE3}" type="datetimeFigureOut">
              <a:rPr lang="en-US" smtClean="0"/>
              <a:pPr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6BC6-CEDE-47DB-9BA3-D442D54782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FC89-092B-468B-9DD3-42E06A7B1CE3}" type="datetimeFigureOut">
              <a:rPr lang="en-US" smtClean="0"/>
              <a:pPr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6BC6-CEDE-47DB-9BA3-D442D54782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FC89-092B-468B-9DD3-42E06A7B1CE3}" type="datetimeFigureOut">
              <a:rPr lang="en-US" smtClean="0"/>
              <a:pPr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6BC6-CEDE-47DB-9BA3-D442D54782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FC89-092B-468B-9DD3-42E06A7B1CE3}" type="datetimeFigureOut">
              <a:rPr lang="en-US" smtClean="0"/>
              <a:pPr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6BC6-CEDE-47DB-9BA3-D442D54782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FC89-092B-468B-9DD3-42E06A7B1CE3}" type="datetimeFigureOut">
              <a:rPr lang="en-US" smtClean="0"/>
              <a:pPr/>
              <a:t>6/19/2017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6BC6-CEDE-47DB-9BA3-D442D54782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FC89-092B-468B-9DD3-42E06A7B1CE3}" type="datetimeFigureOut">
              <a:rPr lang="en-US" smtClean="0"/>
              <a:pPr/>
              <a:t>6/19/2017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6BC6-CEDE-47DB-9BA3-D442D54782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FC89-092B-468B-9DD3-42E06A7B1CE3}" type="datetimeFigureOut">
              <a:rPr lang="en-US" smtClean="0"/>
              <a:pPr/>
              <a:t>6/19/2017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6BC6-CEDE-47DB-9BA3-D442D54782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FC89-092B-468B-9DD3-42E06A7B1CE3}" type="datetimeFigureOut">
              <a:rPr lang="en-US" smtClean="0"/>
              <a:pPr/>
              <a:t>6/19/2017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6BC6-CEDE-47DB-9BA3-D442D54782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FC89-092B-468B-9DD3-42E06A7B1CE3}" type="datetimeFigureOut">
              <a:rPr lang="en-US" smtClean="0"/>
              <a:pPr/>
              <a:t>6/19/2017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6BC6-CEDE-47DB-9BA3-D442D54782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FC89-092B-468B-9DD3-42E06A7B1CE3}" type="datetimeFigureOut">
              <a:rPr lang="en-US" smtClean="0"/>
              <a:pPr/>
              <a:t>6/19/2017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6BC6-CEDE-47DB-9BA3-D442D54782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6FC89-092B-468B-9DD3-42E06A7B1CE3}" type="datetimeFigureOut">
              <a:rPr lang="en-US" smtClean="0"/>
              <a:pPr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16BC6-CEDE-47DB-9BA3-D442D54782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gif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" y="160338"/>
            <a:ext cx="4267200" cy="646906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24400" y="1524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724400" y="23622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724400" y="45720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943600" y="5257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Century Gothic" pitchFamily="34" charset="0"/>
              </a:rPr>
              <a:t>armadillo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1200" y="2902803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latin typeface="Century Gothic" pitchFamily="34" charset="0"/>
              </a:rPr>
              <a:t>skunk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19800" y="6858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latin typeface="Century Gothic" pitchFamily="34" charset="0"/>
              </a:rPr>
              <a:t>eagle</a:t>
            </a:r>
            <a:endParaRPr lang="en-US" sz="4400" dirty="0">
              <a:latin typeface="Century Gothic" pitchFamily="34" charset="0"/>
            </a:endParaRPr>
          </a:p>
        </p:txBody>
      </p:sp>
      <p:sp>
        <p:nvSpPr>
          <p:cNvPr id="15362" name="AutoShape 2" descr="data:image/jpeg;base64,/9j/4AAQSkZJRgABAQAAAQABAAD/2wCEAAkGBxITEhUUExQUFhUXFRQXGBcXFRUUFxUUFRQXFxQUFBQYHCggGBolHBQUITEhJSkrLi4uFx8zODMsNygtLisBCgoKDg0OGxAQGywkHyQsLCwsLCwsLCwsLCwsLCwsLCwsLCwsLCwsLCwsLCwsLCwsLCwsLCwsLCwsLCwsLCwsLP/AABEIALYBFQMBIgACEQEDEQH/xAAbAAABBQEBAAAAAAAAAAAAAAAEAAECAwUGB//EADcQAAEDAgQDBgUDBAIDAAAAAAEAAhEDBAUSITFBUWEGEyJxkfAygaGx0ULB4QcUI/EWohUzUv/EABoBAAIDAQEAAAAAAAAAAAAAAAADAQIEBQb/xAAoEQACAgICAgICAgIDAAAAAAAAAQIRAyEEEjFBEyIjURRhBXEkMqH/2gAMAwEAAhEDEQA/AOHtPikldC+4EgdAubw4eL5ottX/ADa81mvZqo6mwbEu/wDkE/hCwTKm5xDY4FPbv8M8VOP2RMsw+lHqirsb+9UrMQ0HmU1yd0psukPY0jHQrRZRlZ9s4hqJp3ZHmtkGkkjNNO7Oc7R2pY7MOJ1R2Fas34KWL1M4MrHoXLmmByVHKm0XStWbtrpmPnCtsxqTyBKjQaRTHXVSpuhjz0j1WbzY7wFYK/R3mgMdzhw5KWE1YKLxbxMWpR7YxHbrMz8PuMp14rOxypLkS74ZWZdOLikuX1oao/ayoP0VltVJTZYCTKcJHh0P8qw2nW4KBplQtCCYRNTRMb0L9gtCl40fVYhLX4pU3VyXFV9E+y2o3wrN1Wm8+FA0xJVio1IkKuowulX3XhCrttVBLIWhIKJudQhH6OROfmh+CCFqCtqyG3yWVTcFs2mgUohltUQHEcVz94yVv3LvCsJ7plRZKBI0ReFaPCDc6CisN1eER8ky8HZsOiSoD40SW2zJ1OGrWeQiBxVLrBxrBw2MLp7ukH6gKNKx0n3CQ470O7a2U1XyNPcJmN1HUJVGQdkIHnvBwS1pNF/NHQhkADoqK2hRNQw0HyQzAC9oPNUW3RZ6NVluAwc4Q9OhmWo4tyygbC6bJW5raMqemZVdkOgqLMOBdI2lW45IMwmtbnKMx2A+vBLnrZeG9Ftc6kDYAD0UqzQKQ6n7IanWzHzV2JuiG8h91lvQ8rpUIbmCNDc7FfY0QaCGt6uUELbBVFGWT2Z9RukLIePEtnmsquzxLLM0xBrhyupN8KrdQc4o4WzsvkltF4vYBZyKi0L1QGQHfVPfukBX9FX5GoNgEqf9i80DVpDvHAmWcdOA6qhzop6I3spf5HgcHaEfYqsrS+pKq9mDadpbd4yuJpu5O2+TtvWEZbPG4II6ard7R9gLeu81WDI46ua0wHHmOqHscAo27ZyGZ5kpGTm4ox93+i8OPkb9UZ2IUiWzCotNAutuAx7MpA4eixxhzM2jjHL+VSPMxtb0MfFmvBjMYXOVtNuep3dPxP0kD9I5uPAffhK6OzsW/C0aHcnUjqPlK1MMsqVIRSYBJkmNXHmTxKr/ADYu1BbD+O1uRmW3ZzKPG7XhsNfJKmyNOSMa5zrnUnK0Ex+UO07nqtGHtu3YmdegW/fofJc9Tf4ls4m7QrHbTlNKosrW6OsqbaYD3b8ApgCm0F2ruA5eaCfLzJRHQPZtvv8ANsElki7DdAnTPkZT40U2uKO+EEFmpnkF1WAvpvb4onkuZsaDKQdABABnj4p2+Sut6xDc3Hf91SOXq/2Wnj7I7e4w2kSNBqD6rkMVw/u6scI09VF3ah4y5mkaxKqpYia9TMQdoHqmzyRktC445Rew8ulo6KrDwTUMaq53wJYI4BxJSMa+yGzf1NdltPxn5DQKdrRa06Ie5uRsFbbuPIrdezJWirFaWZY99QimAt67pk9Asa+qSD02Vcm9FsetlOHUPE1LE3eInmUXhrdC7kEDiGpasXo1Gnhj3d30QV0DmWvhLx3YCrr2oJk6LW4/VGeMvsZVBpc4hWuwwDxPMBEG4DDDRrzKBxGqTqUmSGpk3XDG6NA8ys+7qOPFQEFDXlSAltF4jMpayjLinLFn2NUnitikJCIv0TJasELIaAqmDIQRwMou5YhqzDsFaRVHcWV5nphzT/tRr0zVB+vmsnA6LhTg6CZW80ta2Bx9yuRyFGc3E34lKKTMetZEbAdf22QzbaCT+rfzELVrXLeBk/txQFdwzb8f3SXiSWhyk72X2luZ00/lB3133ByuJJO0AmfntC0KF0wHU/yT047om5a2o2DB5K0ccYfZFJty0ZtrRLaD3QAXbkQNJGghQb8OvJX3Bd3WXkR6DZUEyI6CF0+K+2Pt+zDmVToycUBMAcVEtbSbzf8AZE4k8MiPi+yyiOa0IWVhznnVPeVcgyjdG2bAGk+iz3UMzpKjyyfAH3hSWlRtW6ykrqJVspoktpAE6n6zrr6o3g0cSVS61cCNFfSEFpOgmB5rONBMRb4gN4RmDvDnAgcCPmFRXaXPMdVLCqmV0dSoRLNa4JAU8GZMyFVeVRlWhg1MOpuT8O5Ccuomg6gJRLGQq7Z0tB6K8lbV+zG/0DXjdCuXuzqRzK657PCuauaX+RUyagy8NyoeclIDmqSwkCYA5qVzctmBrHog31C73AC50pxj5N0YSl4OjtKGWmCCsq6vZPPVBiq8tGYnLsBO/wCFc2nGw/HrxKMnN1UUWhxKdyYznuLpA9dFGsHOGwRMaKivU5D35lZZcvJJ+TRHjwXoDbRIVVe0zcUT3p6j5ykZ9xCW+VJexqwQ/QFb2WXb6omnc5NwmrVOB+n+lCnTlC5Ultlv48WqIV7wkzBSsKxe8StOnagNk7KiyaM8hD5rcXoquNFPR0NqCdgSgMZbWMZZDeex8luYJqVp1bVoMPEsP09VHHwynDsvZTNljCVM8hpsuqdQVMxcycrpquc5zTIkMJ0/SYA4HddnSY2B5fsp9qrFlJ9MMccr9W6nhuPfNTpW5LJA29kJ2aEr+y2taK45wr6nFYybk1S2jmDGHcPDTq6SQCR+kAcdzoVt4DcVdGuJMAHMQIPM+qKtsKFa4DJ0JknTQAE8+hXQtw5g8LRIHGCplCXRLqq/9I7wt72wV0nTQoS9eKYAGp5ou+MA5ViYlmLeuqbxtQEZ9zA7p2YkncIem7MYQ1K5OxWhaUwNeac206IUbVj3JjQcEHOqLumkAFDFvJWWigM6sQdEkzm6pJibF0Ssrp4fElazbxskOaHcuEHnKzqFsWvM7zCJczQkJI0u7yk0kguB49CnsKDakuDhm4dVkX7wA4e9kbgzIbM8ELwBosaHSHaR91s2zMo8EdVg0KjHmHkydiiLOv3Yc3du09eCnHGpXZGSX1qjet65a0Agxz+avdcKmncgtA56KFW2h0gyVub/AEY6/YcHEtWPWtDmn3KOqYk1jfFoeXPyQttckmXcdhyCRy88IRr2O4+KUnfoDfh2QSTqfe6BLeWwn58ls3z5ErLeZ4nU+zC5Un22dCOtALngHrz39EbbmY1Hloha0cOcTqoW9Qtdz/Ky5bNENmt3bQqKg10VzDKtFGUhSbGVRn9z81WG9Psi6ohVhp5aKkpF0AvZqjbGgD7CZlFH0mgJcp3ov6I4hUIZAGnksezeAeqLxGpm2P3QVvoU1biEUdJhN5lPGT1iPwunNTO3Qj5bD5rhqT4W/g94djryC3f47l9JfGzDzeP2j2Qbd4bTq1KRcYNNxI0EGd1xXb3svd1LsPtntcx0ZW58ppEAZpExlzCZgnUDgF2l5dA8FmXF8AWjWfWNdtfKV6FNeTib8GhaYO2k2iXuzVGUsj3D9bjBe6YncH1R7crRI9D+Vl2d6J57j5jWU2JXU6DZI5GZY4DsOJ5JAl9UBdposq7Mz80UXarPuXHWFlxr6mmb2YgZ4j5orIWahXNt5BJEIi0tXPEERA3Ks42WUqVAVa6aSNI5p6DwTAU7mxa0y5zQibGpTAMCdPcKKfkLj4KW2gcSkjbJzSCY4pk1W15Fukwdz87jpqB6/wAodjuHNRq18rszdjqr2jvfE0ZSd+XmEotRzGO0C6oMsnXxRsNdJXSUIbTGm4hRxGiyi0ucYnfqVRb3PeRGjQP9IctB0ottqfE8D/CItWvc7K3b9U/dQBkOjjBWpZMyuaY3if3Tcat7F5HqyNKg6fE8t5IzEi62YajnS3rzOwW7c06ZpkujQTPKF5xjOIvuS1hPgbtxnqfktGRxxq2IxqWR6NKhdGr43weWug6IkVMzw1p9Fh2YgELUwx8PB96hcXKuzcmdNOtI3rukMoG6yKgA1g6Ttz4LaqGQs2vQ1VXMlRMs0pgDSBPrvrtKFc4ToUfVOhaeczsqb23+GNTGmn0VZVJDIOmHWlYALRY+RsuVNQtPMrWs7yVgcXB2avKCbhDSr6j5VaS5WXSLKbUq74CrNSELVryYUKLbLUTaMyi631V9AaK9zNFLnTAqpMWrYUoWWBC0LK54LTwmvlTZn5N9HRols7KFayEz5K+1qjiFe8zC9Uno87JNMz6dpBn3KEvHarTva4aFzda9JJ5SsuepSNeG4xC2USRqhXva2Z11VhqwyeiwsRudDJQqIZdc44QS1jAOp1WZWvK7xMn5fhCMrZiCtejW8Pw8FN14LVfkoo1HOgOEmN0ZhtvUe6A1DOflLSAtZmKC38TZgwT81GOm9lsr+ujQbYmnoRCSCucdNQ5gkmvqvAmpPyZv/j62TwsLnTy0E8ua0LfDLjKPCdYmQvRqVEAAgbfZEGAJhMfFi/YtcmS9HlmKdmLmuAI2jdF4X2SqtYWmJlekOI2G/vVWU6QAV/40PBV8ibOIt+yrwNSP45I9uCuaNxourIC4ftr2jyzSpnU6Ejh81ZwhjXYqnPI+phdq8WdlNFhng4j7LDwuiZkq63oyZ3Wrb0gRMarj587yujp48axR0DOpDQjbTggq1c0yB5e5W73YjZYWKRsfIe/eyWn6YJbs6axuQQCrKh4rnMHujELVqXUe5WPJLo6ZrjGyx7A4wd/RVVmaDnqBrwCFfXJ9yrDdbTppv0RjlaIlEquqbTt69f2VdtbOBAGyup1Q6I20/MfujK92KYGmqviwvLPr6Inl+ONlLzlKiKqm24a/dHWmDF/wqZ/42a/6hDmwrZl1naIakwSte/wl7GkngFzlO4MrM8E4akqNkMsZxtM36QV4QVCrotOwpE6rPDDLJPqiuTIoLsytluSi6FhBnojqNJGGmAN16Lj/AOOx41vbONm5s5vXgzWuOvyRFq1zgr6TGypXVXuxJGi2rH7MvyPwVVMDdU1JQdTsz4onddJhF+Kg0R1ZoITFig0UeWaZxVPs04gtzbFC3fYZ7v1fRdnTqEPEjof2KPcdFKww/QPLI81Z2DeBEgp3dianAr0jMmJU/BAPmmea/wDEKwHBBX/ZO5gZYMcOYXq0JsqhceAfPM8d/wCNXQ+FpHMdeiS9g7scklPwRD55FY0VAdmloneJ/Cc53cIH1/hX06YCaKHoUgOfzVr6rWiShbu7bTEkriscxqo8www31VMmSONXIvDG5ukaPabtc1gLKQzO+g/K462bnJc4BxOpn/at/tidSJJ4omjbkNg6LjZ+TLK9eDpY8Mca/sqoNGZFuqRoOP01/wBqo049eCkGzseaVRaxq9YAHqVz+JVAdhrKuvqpnU/hTwXDX1anTn+ydhwuciJ5FBWVYPauMnXp+IT1LggkTsu6rYW2lSLojwrzSrU8RU8zjJNDuFmc02bLKsjVZ1zeDNlGvv6oetd5W6KPZ20NarmM5RxWbFxqTkxubKrpHTYfSkZncNULcVc7tUXi2KsDe7ZtxI4rOw1he4CFp48OkqRlzvtG2aOH2JcQvTuz2GCmyXDU/QLI7OYTlhzh5dSusY5dWMa2cuUvRy/bmqGUTA1PFeRuK9C/qZibWgNnUzovLa14AJXN5kHPJo6nCkoY7Z1GCsLiF2lC0c1kwud/ppZGt4yNB7C9JvKA7sjojh8Krm/Ivlcu2oo8/rY3BhDuxhzzAKBvrWHu8ypYfQABcVhfJnKbia/hgo9jvOz9mS0Odx28ltPt2kQQFDDaWWm0cmj7Igheixx6xSOHOXaTZVSt2t2ACsSypZVcoKAlKbKllQA8pZlGEiFID5k2ZNlTEIAlmSUYSQSMhry6DBM6q6vWDQsC9JedfRLyZFBWWhByZm4hcPrHcx0Kz6tvCPqtI5IR7gefouXk7ZJXI3wagqQweI9/ZKoC7YJmW8dVB9YMkJLjQxSssayGwdeaBmXFo3/OysN1mAA4kD1WvhWEnMDzH8wtGHjub/oTkzKKM60wbOfEN+fPzXVYPgbacECFpW9kBwVt7XFNhceC6kIRxrRhlNzeznu21+G0sg3OnyXlddmpj3zXU47iHevImY3OiBssLNaoGt2J1XFy5ZZc7R2cMY4cJz9vhlW4eGsBjiY0W/XcyhT7unqdiR+oxsCF2eM4f/bWhbQb4iMpdykan3zXC4Zauc4F/BP5C+NKInBJZG5EbLC3v1O5K9J7Ndm2U2hzhrv/ALWVgbGOqsEaDX09hdyKgAWri41VmTk5W3RMQE7naFV96FCtWAafJazKeJf1Hvs1w7XbThouHc8vcGroO29aa7zO7j6cEJ2FsO/vKTTtnBPk3xH7R81lgrdmrJKlR752CwgW9pTaR4i0Od5kTHy2W9XpyCqqVWAAre+WhKjM3bs8txylkrOB5rPrVgGBvFxAEdStft54ahdzXDXWI/5aOugcw/8AYH9lw8fH/wCQ/wDZ18mb8C/0e/2tKGDbZTIQ1vV8IUi9d2jjlyRKozps6KAvzJsypzpZkUBdmTZ1UmQBf3qj3iqTIAu7xMqoToADvgAs8VGnRG3to9x6e91iXNlVZJj03WfPFvaHYmkX1aQIPJCXtJgE+9FnPxGrOUMcTwABJ9FnXtC+qGG0nDXSQR1/Ky9Jv0aO0UE1r5rRAPNZFa4NQGOMfX2EdadkbyplL9IMx78lvWXY1zNzy+mydDAl5Fyy/oAsLABwnYQfQrsLe5a0aQh6OCEblEjChzWtSS8IzNN+Sw4gg8SuA5h6IoYWoVcMMKJO4tExVSTPOcSY2nSLwJlxLjxzEnflx0Wt2AuWua+p1hB9orF4zANOWZOu45x6of8ApzScHVKRBAnM0wYMaEA8eH1XM4UfyNy8o6XMf4118M9Cr3IcCDsuQxCxFMnIPCeW4XVOw9yqrYSXDULfyILLGvZhwT+OX9HE0q9anUZUZqGyC3mCIOvNdtYYu2o2WnzHEHkUM3s91Krsuy/dvLw98nfUQfMQlcaOTEur8DM7hN2vJr/3Khc3PgPkpixPVZ3aEmlb1HcmlaZzfViIQXZHiPayoHV3ZdpI+fFdV/SOw/yvqnZrco83GT9B9VxV/WdUqS7dey9gcKNG1Zpq7xnzO30AVMSpItkdyZ1n9wVJl0he7KfuSn9kLowO3Nv3jMw4Lx2/eTXA5EBe2Y9aOfTIAJ8p/ZeTV+z113+buapGaf8A1u5+Sx9PzNo0uX4kj3Oxce7b5BXZkNZNOUaFEimeS12ZaJBylKiGKWVFgOE6aFIBQSIFSTQlCAFKdMkpAcFOmSQAWXjkqqjQdwE4IUg4KtEWU06DRs0D5KzL0Ug8ck/e9EANkKfuil3pTd6UbJJdwptphU94Us6imFhGUKJaOKpzpw5FBZJ1Bh3ATNoMGwASzJ5RQWMWBR7sKSdBNkO7Ck0DknSQAnHogMUw0VqZpmQCIMbwj06hpMlOvBwtr/TG0Y4OOd0EHxOEadABouxp2oa2ANAiUlJFgv8AbhP3CJSQAOLcJxbDkiFNrUAUhscEzmyie7TFiiwBDSCgaaKcFCFYqD5EsiIhNCLAoypZFcQmUgVZE2RWpKQKgxJWJIAhKeUySCR5SlMkgB06SSCB06SSAEknSUAOlKSSgBZksySSmgFmSzJJIAWZLMkkgB5TSnSUAIFSCSSGBIBWtCSSqyyJqJSSUElbgqykkrIqxJkkkEChKEySAHhKEkkAKEkkk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364" name="AutoShape 4" descr="data:image/jpeg;base64,/9j/4AAQSkZJRgABAQAAAQABAAD/2wCEAAkGBxITEhUUExQUFhUXFRQXGBcXFRUUFxUUFRQXFxQUFBQYHCggGBolHBQUITEhJSkrLi4uFx8zODMsNygtLisBCgoKDg0OGxAQGywkHyQsLCwsLCwsLCwsLCwsLCwsLCwsLCwsLCwsLCwsLCwsLCwsLCwsLCwsLCwsLCwsLCwsLP/AABEIALYBFQMBIgACEQEDEQH/xAAbAAABBQEBAAAAAAAAAAAAAAAEAAECAwUGB//EADcQAAEDAgQDBgUDBAIDAAAAAAEAAhEDBAUSITFBUWEGEyJxkfAygaGx0ULB4QcUI/EWohUzUv/EABoBAAIDAQEAAAAAAAAAAAAAAAADAQIEBQb/xAAoEQACAgICAgICAgIDAAAAAAAAAQIRAyEEEjFBEyIjURRhBXEkMqH/2gAMAwEAAhEDEQA/AOHtPikldC+4EgdAubw4eL5ottX/ADa81mvZqo6mwbEu/wDkE/hCwTKm5xDY4FPbv8M8VOP2RMsw+lHqirsb+9UrMQ0HmU1yd0psukPY0jHQrRZRlZ9s4hqJp3ZHmtkGkkjNNO7Oc7R2pY7MOJ1R2Fas34KWL1M4MrHoXLmmByVHKm0XStWbtrpmPnCtsxqTyBKjQaRTHXVSpuhjz0j1WbzY7wFYK/R3mgMdzhw5KWE1YKLxbxMWpR7YxHbrMz8PuMp14rOxypLkS74ZWZdOLikuX1oao/ayoP0VltVJTZYCTKcJHh0P8qw2nW4KBplQtCCYRNTRMb0L9gtCl40fVYhLX4pU3VyXFV9E+y2o3wrN1Wm8+FA0xJVio1IkKuowulX3XhCrttVBLIWhIKJudQhH6OROfmh+CCFqCtqyG3yWVTcFs2mgUohltUQHEcVz94yVv3LvCsJ7plRZKBI0ReFaPCDc6CisN1eER8ky8HZsOiSoD40SW2zJ1OGrWeQiBxVLrBxrBw2MLp7ukH6gKNKx0n3CQ470O7a2U1XyNPcJmN1HUJVGQdkIHnvBwS1pNF/NHQhkADoqK2hRNQw0HyQzAC9oPNUW3RZ6NVluAwc4Q9OhmWo4tyygbC6bJW5raMqemZVdkOgqLMOBdI2lW45IMwmtbnKMx2A+vBLnrZeG9Ftc6kDYAD0UqzQKQ6n7IanWzHzV2JuiG8h91lvQ8rpUIbmCNDc7FfY0QaCGt6uUELbBVFGWT2Z9RukLIePEtnmsquzxLLM0xBrhyupN8KrdQc4o4WzsvkltF4vYBZyKi0L1QGQHfVPfukBX9FX5GoNgEqf9i80DVpDvHAmWcdOA6qhzop6I3spf5HgcHaEfYqsrS+pKq9mDadpbd4yuJpu5O2+TtvWEZbPG4II6ard7R9gLeu81WDI46ua0wHHmOqHscAo27ZyGZ5kpGTm4ox93+i8OPkb9UZ2IUiWzCotNAutuAx7MpA4eixxhzM2jjHL+VSPMxtb0MfFmvBjMYXOVtNuep3dPxP0kD9I5uPAffhK6OzsW/C0aHcnUjqPlK1MMsqVIRSYBJkmNXHmTxKr/ADYu1BbD+O1uRmW3ZzKPG7XhsNfJKmyNOSMa5zrnUnK0Ex+UO07nqtGHtu3YmdegW/fofJc9Tf4ls4m7QrHbTlNKosrW6OsqbaYD3b8ApgCm0F2ruA5eaCfLzJRHQPZtvv8ANsElki7DdAnTPkZT40U2uKO+EEFmpnkF1WAvpvb4onkuZsaDKQdABABnj4p2+Sut6xDc3Hf91SOXq/2Wnj7I7e4w2kSNBqD6rkMVw/u6scI09VF3ah4y5mkaxKqpYia9TMQdoHqmzyRktC445Rew8ulo6KrDwTUMaq53wJYI4BxJSMa+yGzf1NdltPxn5DQKdrRa06Ie5uRsFbbuPIrdezJWirFaWZY99QimAt67pk9Asa+qSD02Vcm9FsetlOHUPE1LE3eInmUXhrdC7kEDiGpasXo1Gnhj3d30QV0DmWvhLx3YCrr2oJk6LW4/VGeMvsZVBpc4hWuwwDxPMBEG4DDDRrzKBxGqTqUmSGpk3XDG6NA8ys+7qOPFQEFDXlSAltF4jMpayjLinLFn2NUnitikJCIv0TJasELIaAqmDIQRwMou5YhqzDsFaRVHcWV5nphzT/tRr0zVB+vmsnA6LhTg6CZW80ta2Bx9yuRyFGc3E34lKKTMetZEbAdf22QzbaCT+rfzELVrXLeBk/txQFdwzb8f3SXiSWhyk72X2luZ00/lB3133ByuJJO0AmfntC0KF0wHU/yT047om5a2o2DB5K0ccYfZFJty0ZtrRLaD3QAXbkQNJGghQb8OvJX3Bd3WXkR6DZUEyI6CF0+K+2Pt+zDmVToycUBMAcVEtbSbzf8AZE4k8MiPi+yyiOa0IWVhznnVPeVcgyjdG2bAGk+iz3UMzpKjyyfAH3hSWlRtW6ykrqJVspoktpAE6n6zrr6o3g0cSVS61cCNFfSEFpOgmB5rONBMRb4gN4RmDvDnAgcCPmFRXaXPMdVLCqmV0dSoRLNa4JAU8GZMyFVeVRlWhg1MOpuT8O5Ccuomg6gJRLGQq7Z0tB6K8lbV+zG/0DXjdCuXuzqRzK657PCuauaX+RUyagy8NyoeclIDmqSwkCYA5qVzctmBrHog31C73AC50pxj5N0YSl4OjtKGWmCCsq6vZPPVBiq8tGYnLsBO/wCFc2nGw/HrxKMnN1UUWhxKdyYznuLpA9dFGsHOGwRMaKivU5D35lZZcvJJ+TRHjwXoDbRIVVe0zcUT3p6j5ykZ9xCW+VJexqwQ/QFb2WXb6omnc5NwmrVOB+n+lCnTlC5Ultlv48WqIV7wkzBSsKxe8StOnagNk7KiyaM8hD5rcXoquNFPR0NqCdgSgMZbWMZZDeex8luYJqVp1bVoMPEsP09VHHwynDsvZTNljCVM8hpsuqdQVMxcycrpquc5zTIkMJ0/SYA4HddnSY2B5fsp9qrFlJ9MMccr9W6nhuPfNTpW5LJA29kJ2aEr+y2taK45wr6nFYybk1S2jmDGHcPDTq6SQCR+kAcdzoVt4DcVdGuJMAHMQIPM+qKtsKFa4DJ0JknTQAE8+hXQtw5g8LRIHGCplCXRLqq/9I7wt72wV0nTQoS9eKYAGp5ou+MA5ViYlmLeuqbxtQEZ9zA7p2YkncIem7MYQ1K5OxWhaUwNeac206IUbVj3JjQcEHOqLumkAFDFvJWWigM6sQdEkzm6pJibF0Ssrp4fElazbxskOaHcuEHnKzqFsWvM7zCJczQkJI0u7yk0kguB49CnsKDakuDhm4dVkX7wA4e9kbgzIbM8ELwBosaHSHaR91s2zMo8EdVg0KjHmHkydiiLOv3Yc3du09eCnHGpXZGSX1qjet65a0Agxz+avdcKmncgtA56KFW2h0gyVub/AEY6/YcHEtWPWtDmn3KOqYk1jfFoeXPyQttckmXcdhyCRy88IRr2O4+KUnfoDfh2QSTqfe6BLeWwn58ls3z5ErLeZ4nU+zC5Un22dCOtALngHrz39EbbmY1Hloha0cOcTqoW9Qtdz/Ky5bNENmt3bQqKg10VzDKtFGUhSbGVRn9z81WG9Psi6ohVhp5aKkpF0AvZqjbGgD7CZlFH0mgJcp3ov6I4hUIZAGnksezeAeqLxGpm2P3QVvoU1biEUdJhN5lPGT1iPwunNTO3Qj5bD5rhqT4W/g94djryC3f47l9JfGzDzeP2j2Qbd4bTq1KRcYNNxI0EGd1xXb3svd1LsPtntcx0ZW58ppEAZpExlzCZgnUDgF2l5dA8FmXF8AWjWfWNdtfKV6FNeTib8GhaYO2k2iXuzVGUsj3D9bjBe6YncH1R7crRI9D+Vl2d6J57j5jWU2JXU6DZI5GZY4DsOJ5JAl9UBdposq7Mz80UXarPuXHWFlxr6mmb2YgZ4j5orIWahXNt5BJEIi0tXPEERA3Ks42WUqVAVa6aSNI5p6DwTAU7mxa0y5zQibGpTAMCdPcKKfkLj4KW2gcSkjbJzSCY4pk1W15Fukwdz87jpqB6/wAodjuHNRq18rszdjqr2jvfE0ZSd+XmEotRzGO0C6oMsnXxRsNdJXSUIbTGm4hRxGiyi0ucYnfqVRb3PeRGjQP9IctB0ottqfE8D/CItWvc7K3b9U/dQBkOjjBWpZMyuaY3if3Tcat7F5HqyNKg6fE8t5IzEi62YajnS3rzOwW7c06ZpkujQTPKF5xjOIvuS1hPgbtxnqfktGRxxq2IxqWR6NKhdGr43weWug6IkVMzw1p9Fh2YgELUwx8PB96hcXKuzcmdNOtI3rukMoG6yKgA1g6Ttz4LaqGQs2vQ1VXMlRMs0pgDSBPrvrtKFc4ToUfVOhaeczsqb23+GNTGmn0VZVJDIOmHWlYALRY+RsuVNQtPMrWs7yVgcXB2avKCbhDSr6j5VaS5WXSLKbUq74CrNSELVryYUKLbLUTaMyi631V9AaK9zNFLnTAqpMWrYUoWWBC0LK54LTwmvlTZn5N9HRols7KFayEz5K+1qjiFe8zC9Uno87JNMz6dpBn3KEvHarTva4aFzda9JJ5SsuepSNeG4xC2USRqhXva2Z11VhqwyeiwsRudDJQqIZdc44QS1jAOp1WZWvK7xMn5fhCMrZiCtejW8Pw8FN14LVfkoo1HOgOEmN0ZhtvUe6A1DOflLSAtZmKC38TZgwT81GOm9lsr+ujQbYmnoRCSCucdNQ5gkmvqvAmpPyZv/j62TwsLnTy0E8ua0LfDLjKPCdYmQvRqVEAAgbfZEGAJhMfFi/YtcmS9HlmKdmLmuAI2jdF4X2SqtYWmJlekOI2G/vVWU6QAV/40PBV8ibOIt+yrwNSP45I9uCuaNxourIC4ftr2jyzSpnU6Ejh81ZwhjXYqnPI+phdq8WdlNFhng4j7LDwuiZkq63oyZ3Wrb0gRMarj587yujp48axR0DOpDQjbTggq1c0yB5e5W73YjZYWKRsfIe/eyWn6YJbs6axuQQCrKh4rnMHujELVqXUe5WPJLo6ZrjGyx7A4wd/RVVmaDnqBrwCFfXJ9yrDdbTppv0RjlaIlEquqbTt69f2VdtbOBAGyup1Q6I20/MfujK92KYGmqviwvLPr6Inl+ONlLzlKiKqm24a/dHWmDF/wqZ/42a/6hDmwrZl1naIakwSte/wl7GkngFzlO4MrM8E4akqNkMsZxtM36QV4QVCrotOwpE6rPDDLJPqiuTIoLsytluSi6FhBnojqNJGGmAN16Lj/AOOx41vbONm5s5vXgzWuOvyRFq1zgr6TGypXVXuxJGi2rH7MvyPwVVMDdU1JQdTsz4onddJhF+Kg0R1ZoITFig0UeWaZxVPs04gtzbFC3fYZ7v1fRdnTqEPEjof2KPcdFKww/QPLI81Z2DeBEgp3dianAr0jMmJU/BAPmmea/wDEKwHBBX/ZO5gZYMcOYXq0JsqhceAfPM8d/wCNXQ+FpHMdeiS9g7scklPwRD55FY0VAdmloneJ/Cc53cIH1/hX06YCaKHoUgOfzVr6rWiShbu7bTEkriscxqo8www31VMmSONXIvDG5ukaPabtc1gLKQzO+g/K462bnJc4BxOpn/at/tidSJJ4omjbkNg6LjZ+TLK9eDpY8Mca/sqoNGZFuqRoOP01/wBqo049eCkGzseaVRaxq9YAHqVz+JVAdhrKuvqpnU/hTwXDX1anTn+ydhwuciJ5FBWVYPauMnXp+IT1LggkTsu6rYW2lSLojwrzSrU8RU8zjJNDuFmc02bLKsjVZ1zeDNlGvv6oetd5W6KPZ20NarmM5RxWbFxqTkxubKrpHTYfSkZncNULcVc7tUXi2KsDe7ZtxI4rOw1he4CFp48OkqRlzvtG2aOH2JcQvTuz2GCmyXDU/QLI7OYTlhzh5dSusY5dWMa2cuUvRy/bmqGUTA1PFeRuK9C/qZibWgNnUzovLa14AJXN5kHPJo6nCkoY7Z1GCsLiF2lC0c1kwud/ppZGt4yNB7C9JvKA7sjojh8Krm/Ivlcu2oo8/rY3BhDuxhzzAKBvrWHu8ypYfQABcVhfJnKbia/hgo9jvOz9mS0Odx28ltPt2kQQFDDaWWm0cmj7Igheixx6xSOHOXaTZVSt2t2ACsSypZVcoKAlKbKllQA8pZlGEiFID5k2ZNlTEIAlmSUYSQSMhry6DBM6q6vWDQsC9JedfRLyZFBWWhByZm4hcPrHcx0Kz6tvCPqtI5IR7gefouXk7ZJXI3wagqQweI9/ZKoC7YJmW8dVB9YMkJLjQxSssayGwdeaBmXFo3/OysN1mAA4kD1WvhWEnMDzH8wtGHjub/oTkzKKM60wbOfEN+fPzXVYPgbacECFpW9kBwVt7XFNhceC6kIRxrRhlNzeznu21+G0sg3OnyXlddmpj3zXU47iHevImY3OiBssLNaoGt2J1XFy5ZZc7R2cMY4cJz9vhlW4eGsBjiY0W/XcyhT7unqdiR+oxsCF2eM4f/bWhbQb4iMpdykan3zXC4Zauc4F/BP5C+NKInBJZG5EbLC3v1O5K9J7Ndm2U2hzhrv/ALWVgbGOqsEaDX09hdyKgAWri41VmTk5W3RMQE7naFV96FCtWAafJazKeJf1Hvs1w7XbThouHc8vcGroO29aa7zO7j6cEJ2FsO/vKTTtnBPk3xH7R81lgrdmrJKlR752CwgW9pTaR4i0Od5kTHy2W9XpyCqqVWAAre+WhKjM3bs8txylkrOB5rPrVgGBvFxAEdStft54ahdzXDXWI/5aOugcw/8AYH9lw8fH/wCQ/wDZ18mb8C/0e/2tKGDbZTIQ1vV8IUi9d2jjlyRKozps6KAvzJsypzpZkUBdmTZ1UmQBf3qj3iqTIAu7xMqoToADvgAs8VGnRG3to9x6e91iXNlVZJj03WfPFvaHYmkX1aQIPJCXtJgE+9FnPxGrOUMcTwABJ9FnXtC+qGG0nDXSQR1/Ky9Jv0aO0UE1r5rRAPNZFa4NQGOMfX2EdadkbyplL9IMx78lvWXY1zNzy+mydDAl5Fyy/oAsLABwnYQfQrsLe5a0aQh6OCEblEjChzWtSS8IzNN+Sw4gg8SuA5h6IoYWoVcMMKJO4tExVSTPOcSY2nSLwJlxLjxzEnflx0Wt2AuWua+p1hB9orF4zANOWZOu45x6of8ApzScHVKRBAnM0wYMaEA8eH1XM4UfyNy8o6XMf4118M9Cr3IcCDsuQxCxFMnIPCeW4XVOw9yqrYSXDULfyILLGvZhwT+OX9HE0q9anUZUZqGyC3mCIOvNdtYYu2o2WnzHEHkUM3s91Krsuy/dvLw98nfUQfMQlcaOTEur8DM7hN2vJr/3Khc3PgPkpixPVZ3aEmlb1HcmlaZzfViIQXZHiPayoHV3ZdpI+fFdV/SOw/yvqnZrco83GT9B9VxV/WdUqS7dey9gcKNG1Zpq7xnzO30AVMSpItkdyZ1n9wVJl0he7KfuSn9kLowO3Nv3jMw4Lx2/eTXA5EBe2Y9aOfTIAJ8p/ZeTV+z113+buapGaf8A1u5+Sx9PzNo0uX4kj3Oxce7b5BXZkNZNOUaFEimeS12ZaJBylKiGKWVFgOE6aFIBQSIFSTQlCAFKdMkpAcFOmSQAWXjkqqjQdwE4IUg4KtEWU06DRs0D5KzL0Ug8ck/e9EANkKfuil3pTd6UbJJdwptphU94Us6imFhGUKJaOKpzpw5FBZJ1Bh3ATNoMGwASzJ5RQWMWBR7sKSdBNkO7Ck0DknSQAnHogMUw0VqZpmQCIMbwj06hpMlOvBwtr/TG0Y4OOd0EHxOEadABouxp2oa2ANAiUlJFgv8AbhP3CJSQAOLcJxbDkiFNrUAUhscEzmyie7TFiiwBDSCgaaKcFCFYqD5EsiIhNCLAoypZFcQmUgVZE2RWpKQKgxJWJIAhKeUySCR5SlMkgB06SSCB06SSAEknSUAOlKSSgBZksySSmgFmSzJJIAWZLMkkgB5TSnSUAIFSCSSGBIBWtCSSqyyJqJSSUElbgqykkrIqxJkkkEChKEySAHhKEkkAKEkkk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6" name="Picture 2" descr="https://www.allaboutbirds.org/guide/PHOTO/LARGE/bald_eagle_adult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138" y="363498"/>
            <a:ext cx="212526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oodstream.scene7.com/is/image/woodstream/hh-animals-skunk-5?$ProductPgLarge2$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138" y="2497098"/>
            <a:ext cx="1770102" cy="177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elrosemanagement.com/images/content/_large/armadill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267" y="4694366"/>
            <a:ext cx="1755466" cy="177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28600" y="24128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ANIMAL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0668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entury Gothic" panose="020B0502020202020204" pitchFamily="34" charset="0"/>
              </a:rPr>
              <a:t>Sorting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6764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entury Gothic" panose="020B0502020202020204" pitchFamily="34" charset="0"/>
              </a:rPr>
              <a:t>Cards</a:t>
            </a:r>
          </a:p>
          <a:p>
            <a:endParaRPr lang="en-US" dirty="0"/>
          </a:p>
        </p:txBody>
      </p:sp>
      <p:pic>
        <p:nvPicPr>
          <p:cNvPr id="1034" name="Picture 10" descr="http://i.dailymail.co.uk/i/pix/2009/10/14/article-1220161-06CD4717000005DC-407_964x6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17067"/>
            <a:ext cx="2995678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" y="45720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23622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24400" y="1524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724400" y="23622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724400" y="45720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47800" y="584537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 smtClean="0">
                <a:latin typeface="Century Gothic" pitchFamily="34" charset="0"/>
              </a:rPr>
              <a:t>koala</a:t>
            </a:r>
            <a:endParaRPr lang="en-US" sz="6000" dirty="0"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5029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Century Gothic" pitchFamily="34" charset="0"/>
              </a:rPr>
              <a:t>seahorse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7800" y="6019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Century Gothic" pitchFamily="34" charset="0"/>
              </a:rPr>
              <a:t>octopus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9800" y="2996625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Century Gothic" pitchFamily="34" charset="0"/>
              </a:rPr>
              <a:t>jellyfish</a:t>
            </a:r>
            <a:endParaRPr lang="en-US" sz="5400" dirty="0">
              <a:latin typeface="Century Gothic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9800" y="67687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Century Gothic" pitchFamily="34" charset="0"/>
              </a:rPr>
              <a:t>crab</a:t>
            </a:r>
            <a:endParaRPr lang="en-US" sz="5400" dirty="0">
              <a:latin typeface="Century Gothic" pitchFamily="34" charset="0"/>
            </a:endParaRPr>
          </a:p>
        </p:txBody>
      </p:sp>
      <p:sp>
        <p:nvSpPr>
          <p:cNvPr id="16386" name="AutoShape 2" descr="data:image/jpeg;base64,/9j/4AAQSkZJRgABAQAAAQABAAD/2wCEAAkGBxMTEhISEhMVFRUVFRcYFxcXFRUYGBgXFRUXFxkVFhcYHSghGBomGxUVIjEiJikrLi4uGB8zODMsNygtLisBCgoKDg0OGxAQGy8lICYtLS4tLy0tLS0tLS8tLS0tLS0tLS0tLS0tLS0tLS0tLS0tLS0tLS0tLS0tLS0tLS0tLf/AABEIAQ8AugMBEQACEQEDEQH/xAAbAAEAAQUBAAAAAAAAAAAAAAAABgECAwUHBP/EAEAQAAEDAQQIAwYCCQMFAAAAAAEAAhEDBBIhMQUGQVFhcYGREyKhB0JScrHBMvAUM2KCkqLC0eEjQ7IkU9Li8f/EABoBAQACAwEAAAAAAAAAAAAAAAADBAECBQb/xAAzEQEAAgEDAgMGBQQCAwAAAAAAAQIDBBEhEjEFQVETImFxsfBCgZHB0SMyoeEUMzRS8f/aAAwDAQACEQMRAD8A7igICCjjGaCqAgICAgICAgICAgICAgICAgICC2+N4QXICAgxOMoMqAgICAgICCjigpJQVBQVQEBAQEBAQEGN7kAcx2QZEAlBjcZQVa1BegICAgICAgsCCpwQU2oL0BAQY7RXaxpe8hrWiSTsCxa0RG8tqVm9orWN5lA9Ja+PvEUGgNBzcJJ7HBc++stM+67+HwanT/Vnn4PVoTXZzntZaKd0OMCoMAJyvA7OOxSYtVMztZBqvCopXqxTv8P4TZXXFY3OlAa3sgyICDEXdkFzWoL0BAQEBAQEBBYMMNiABuQXAIKoCAg5z7SNLzUbZmnBoDnfMch0H/Jc7WZN7dEPReDaeIpOae88R8kWsLWkA4QDiJxOOaq7cOtebdky0foxjheacCMiJVvFiiY33cHVaq9fctHPwSjRNsBaKcyW4Y7Rs9Fcx3ieHLy47RO+zYtbPJSIWRAQEFoYguQEBAQEBAQEBAKCgCCqAgILXuABJyAk9EmdiI34ca0y7xKr6znBpc4kTvJmOULi29602e209fZ0ikeUPboXVStXpeKGti84AF2JuuIJG8SCMdxU1NPa8bwqZ/EseLJ0Tu3tm0ZXax1OpSeAQRIIIHGWkqSuK9YmJhz82pxXtFqy0dPSbqbvMcG5uJxZsBkZiY4iZnDCKJntHdby4axXr/DPdP8AVXTjLVSeWua51Ko6lULThebB+hC6WOZmPe7vPZq0rf3J3huluiEBAQEBAQEBAQEBAQEBAQEBBrdY69yzVnfsx/F5fuos87Y5WdHTrz1j4/TlxjTTpkbG/krky9rhjh2nV+zeHZqDPhpMnndBJ7krsY42pEPD6m/Xmtb1mWwW6Fyv2q2Vtmu1KbMLQ403R+FrnAyeEgmBwKg9jEZItDoRrrTppxW58vyU9gRPg284wbSD1LBP2U/m57qqAgICAgICAgICAgICAgICAgINDru+LI/i5g/mB+yr6n/rdDwuN9RH5/Ryi7eqQRhtXM83rZ4pw7lR/C3kPou1HZ4Oe69ZYajWzQjbZZK1nMAvb5HH3ajfMx3RwE7xIQR72RavVbHZKorsuVKtoe+6YlrQ1lMAxhiWF3JwWIZlOFlgQEBAQEBAQEBAQEBAQEBAQEGh13ZNkedzmHl5gPuq+pj+m6Hhc7amPz+jl9Cn/qEcDC5r1d5912TRlUOo0nDaxp/lC7FJ3rEvEZa9OS1Z8pl6lsjEBAQEBAQEBAQEBAQEBAQEBAQEBBr9YLN4lmrMGJLDA3kYgdwFHlr1UmFjSZPZ5q2n1cnoPF4HeB6rlPY2jh0fUi13qBYc6biP3XeYH1I6Lo6a29NvR5fxPH05uqPNIVYc4QEBAQEBAQEBAQEBAQEFlWq1uLiAOJA+qxMxHdmIme0PK7S9AGPFZPAz9Fp7WnqmjTZdt+mVaelKJyqN64fVIy0nzYnT5Y/CzstDHfhc08iCt4tE9pRzS0d4ZVlqICDkesGjzRtNWnEC8Xs4seZA6GR0XKy06bzD2OizxlwVt+U/OPvdu9TLd4dZrDlVF394Yt+46qTTX6b7eqh4ph68fVHl9HQV0XnRAQEBAQECUBAQEBBQmM0HgtGlmNy8x4Zd1HbJEJqYLW78NVa9OvMgC7yxPfIKC2eVzHo480dtGkwSYY55OZvOPc5eqrTk37Q6ePTTEc22j5RDxv0q4YS2nwa2XehWvXt8E8aWs88z85YDpQn8TgR+8D3ylazb4pP+PEdo2/RabY9pkfXEcMMZhJmYIx1txLZaK1mqUzgbzZxa4yB12KTHntVV1Hh9MnO20/BO9E6UZXbebgdrZxBGf1HcLoY8kXjeHAz4LYbbS96kQIf7RbL/AKdKsBi1908nAkeo9VU1deIl2fBsm2S1J843/REKVYtuuGbSCOYxVLfbl28lOqJr6ut2eqHta8ZOaCORErrxO8bvGWrNZmJ8mRZYJQEBAQUcUFsIERkgvBQEGtt2lmskNhzhxwB4naeAUV8sR2T49Pa/M8Q0le0Vahl7oG4fYbFDM2t3XIrjpG1Y5YarwBP4R6lYtMR3b46zM7Ry09utW8XvhZOGHvO39cFXtbd0sOH049Z/hpKtoe7EmdwyaOMKGZmXRrjrXsr4GyMdqMdTYUdGgDzY7I2cRGwqSKbd1TJqJn+15bbGAAkCeH5PFa2lviiY5l4o23XDZisLH5vXobTZstem50lgMO+U4HnGY5LfFkmlt5VdXpYz45iO7r7HAgEYg4g8Cus8jMbcS1GuFO9ZKvC67s4KHURvjld8Ottqa/fk5gXkArmPWbOm6mV79ioOPwkfwuLfsungnfHDyWvr06m8fFuiVMprY3oEbQgrfQXILTmgEwgpCC4BBGdP6wwTSo4k4Eg58Gn6lVcub8NXS02j/Hk/RrKILRLyC47BkOm1Rxx3T29+dq9lzq28pNtu5GPfs11qr4yecbgPuobTzyv4qRFeGstDycPednwHwqLdcpERz5QyUbLDQcycGD6u+q222jdpbLvbb9f4eqzWfI7JjHYPi4z6LNaoMuRmq0swP8AZwN54raY24R0nfmWvtNOAd5UcwtUndq6zCJLwR+dqxssVtHk8tc3gRsEQVhJEbOsajWs1bFQc4yQC2fkcWj0AXUwW6scPIeIY4x6i1Y+f6vRrU+LJW+WO7gPus55/py10Eb6inzcmdUwI3rlvY7On6hH/AKGjwvjs9y6Wm/64eR8S/wDJt+X0hvn7FOohwQUxQVuoLkFCEFuKC2vWaxpc9wa0ZkkAd1iZiI3ltWlrT01jeUN01rg1806DXkbXRE8Btjp/mrfP1RtXs62n8Pmk75Jjf077fPyajRbjBe6PEJwGxrdn9+yhrPC1mrz0x2+r1VLRm7jDf7rMy0pTyW1qkdMBxJz/ADwWst6RvHDy2moAHO2k/TJaW7LOOJmYjyh5bNSvO5uA/hAJ9SFpEbynvfpq95dJ4TA4NGa37yrTHTH33X1ovQ3IYYbznjyWbd+GmOJ23leASYGQwyxMLPediZisbr/0cDGJPLJbdCP2sz8Gi0yAJmeqhtHK/p53hHG1oBxwB+v+Vqu7OmezG3t/R/ALvM0ucN5DzJHMEnuFe0t46el5nxjDaMvtPKf2Z/aBpVraQogy5xBdGxoynmY7JqskbdMHhGntbJ7Se0OcuqyJyHqqD022zq+o7CLFRnbeOO4vcR6Qupp42xw8d4jaJ1NtvvhviFMpLIOSC4BBVAQEGk0zp8UpZRb4tXKJhjeL3fYSeWahyZ614jmVzBo7ZPetxH32hBdLGpWfetVe9BMU2m6wcIGPrzlUb5JtPvO5p8Vccf042+PnP5/cPO+1NMMaYkgANG/DMLSZmViuOKxu9BM3qbd4HYDD871JEeSr6Xkr1RDRsAnq44fQLFpbY69/iq2vOLvdBj5icPSE3Y6YjiPMo0rzm3shieJJwCdPMbtpy9MTt5s9IgFzhvcR1MpHnLFu0Vn4LGGABujqStezefemWeizGfzO1b1hDe/k9jXDYQeZg8tkKSIV5md3ltFsu4AwfhcZB+Vy1m+3ZLTDFuZ5j1j94RvTluLhiAD+dihtbd0tPjivZoKGOxarmzZaPLgb4MQjW8RMbM1vtU4TJnFYmWuOmzHoOxOtNop0W4XjJPwtGLj0H2W2OnXaIaavPGDFN5+5dyoUgxrWNENaAANwAgBdeI2jZ4e1ptO8siywICAgINXp55FJ7jU8NjWySPxO/ZG6ct+PeLLv0zztCzpYickREbzP6fNDrVQ8OzsNbGpXI8NkwGMO0gRedjt+oVTpitPe7y7FLe0zT0f217z6z/H35vBZdC0q9W5TZBg43jGG07lrWsWnpqkyZbYqdeSXi1p0S2y1aVNryXlkkSfJJgEHPGD2WM1OmYhP4bk9tW15jjt82qsOkhTcwHI1JJnIGB9lpW2y5n0/XEzHoyu0m28QXCA1sfw447cUmYQxhtEbxHd6/wBLDiII8xEct/YHsto2mUHs5iOfJ66FeQd5x6TgsTLWaxEsjqwAuk5R+SnwO89S6gS4y0CN5+qzFWtrR2bCm74i7pA7CYUiCY9NmK11cMHkcHgH/wCLFpSY6c8x+jSWqvE5cgbzeeOShldrDTmmakwMBtvZd1iIT9UVZqdna0cfr1IRvFpW1K0CAsJIhXRuiLRa33aDJAIDnnBjeZ+wkramO154Q6jWYtPXe8/l5y6xqlqvTsTDBv1XfjqRE/stGxv12ro4cMY4+Lyet119TbeeIjtH35pAplIQEBAQEEf0xQdaLTSo/wC1THi1NxM+Rp7HDcVXyRN7xXyjmV/T3jDhtk/FPEfvKFaw2417S54/CHXGfKNvUn1VTLfqvu7ujxRgwdM9+8phqdo3ww+oR+INAPDEk9ZHZWtPj6d5cTxDUe0mKx5buaax6U8a1Vq2YvQ35W+VvcCeqpZL9Vpl6fR6f2WnrTz25+c8tCabiQGgnA5fMo5lbm0R3dG1Y9m1nfQa+2Co97/MAKr2BoIwA8Mg8cSV0MGGOne0cvJ+IeIZLZZjHbaPg12nfZSaVRto0fVqmJBoVKhcMREse4zgCcDOO1S3xxtxEKeLU339+87fOZaOy1Xvlrg+mWmCHC64FpjEEYY8FSisR3dneZ826srWAgxPF5kk74yCzEx5QzNZ25l7XVx7x5f4CTt5sVrP4Wai/wApAnoA0d1mGtu/P8tXbrRAgXiZyvDNaSmrMd5+jwig50l5gbiQO8LHSz7b0XtqNgBt2JjYZj8+qx3bRO3d62arWmsYbTLQfeeLjfXGOQK3jBae0NLeJYscd90n0b7O6Ium0ONUgYgeVnWMT3CsV0tY/u5c3L4vltvFOP8AMphZbMym0MptDGtEBrRAHQKzERHEOXa1rT1WneWVZaiAgICAgINdrBaPDs9ZwzuwObvL91HlnakysaSnXmrWfX/aH0tDhrLKXfir1Gj5WEj1xvdtyqez2ivxl2J1U2tk27Vif1S3WG1iz2Ss8QLlMhoyxPlaO5Ct5bdFJlyNJi9tnrSfOefrLi2iNHm0V6NAEjxHiSBiAMXHmGtcuXSvVaKvaanPGDFbJ6R/8/y6BovU6my31QRFJlKmabRPmBLgQ4nbNOT8wVuunj2kxPZ57N4le2mrtPvTM7z/AB+vCeAK64aqCG6c1Iv1DUoPDC4kua6SCSSbzTsOKgth3nhdxayaxtaEYs2h7TUqvp0blQMnzzdaRMA9YPZRTht5L3/KpWIm6tt0XarPddWYwBxgEPBkgT9AVr7G8JI1eLJxXdJdGatPqMa972sDhMNALoOWOz1U0YfVRya3adobWzao2VuLmuqHe9x+ggeikjFWFa2qy283uboOzDHwKU7yxpPchbdFfRH7bJ/7T+r10rOxv4WtbyAH0WYiIaTaZ7sqywICAgICAgICAg0utQvUmU/+7Wps6Ez9p6KHNzER6zC5op6bzf0rMvda7AH+Ds8J4cMNgER9Fvam+3wQY8s0i0esbIt7VLZds1OkM6lTH5WCfqWqvq7bViHV8DxdWab+kfX7lpPZdo1r6z6xGNGLnN7XtPpPdQ6Su9pn0XPG801pFI8+/wCWzp8Yyui8yqgINPrPpDwqV0GHVJA3hvvO7GOZC1tOyXDTed58mTV3R3g0QCPO7zP5kYN6CB33rMMZb9dt2u14YDTpz8Tjs+AjbzWLN9PMxadkhs9O61rdzQOwhbIZneWRGBAQEBAQEBAQEBAQEHi0hZC99A7KdS8f4HAR1IWl67zHwlNjyRSto9Y2/wAw9q3QuYe1SvNopM2MpT1e4/ZoXO1k+/EPUeB02w2t6z9I/wBt97MLHcsrn7ajz2YA0et5TaOvuTPrLneNZOrP0+kfVMVbcgQUc4AEnADMoIlo4/pdqNU/q6cEDgD5B1ILugC0jmd1q8ezp0+aXLdVRnXQ/qW7y7+kfdaWWMHmky3VxAQEBAQEBAQEBAQJQEBAQc41s0aK9ucJjy0RyBe1h6jxAcd6oZ6dWX9Pv/L0Oi1HstJHzt/iJn9kp1IoFlkaxwhzX1QeYqvH2U+ljbHt8Z+rm+JXi+om0dpiv0hvlYUBBEtdNNgRZmHF36wj3WxN3mR6c1He3ku6XBMx7SfLs3WrtiFKgwe84Xnc3DLoIHRbxHCtlt1W3bNZRotrkZqWYby7/kxaW7ws4O1pSglbqyl7ggqCgqgICAgICAgIMbzOCAGDcEGRAQY3OnkgjWhiH6QtpPuCm30BPWW+gVbHO+a35OlqImukxfHf7/ylICsuaICDlutpJt1ZlNt57nNAEkG++jTDQDkNhVa390uvgnbDE2nj/cun0WkNaDmAAeYCsuQvQRDW2p/1Nmbuuk8i/wD9VHbvC3gj3LSlgUiorkgoM8EF6AgICAgICCxztyCjWzyQXwgqgxud2QGtQaHVyzXbVpA4+aqzt4Yd/Wq2GNsl/n+zoau/Vgwx8J+u37JErLniAghehrKKukrRXMRTc4D5gBSB7B6hrHvzK7kv04K0+/VNFMpCDn+uEm1uEkFtNpZAE7ceV4kdFFbuv6eYjH2S3V7SgtNnp1oi9Mj9pri0xwlpjopIneN1TLTovNWw2rKNcAgqgICAgICCxztiCjW9kGQICAgsDOyC9Ba1gBJAAJxPExEnfgB2TZneZXIwILK1QNa5xyaCTyAlJZiN0f1Jonw31Dm9wnmMT/M4qPHHeU2eedkjUiAQRrXayA02VdrHAEjMNcf7x3Ud/VY09p6tno1MotbY6bWxF6rkI/3nrNOzGomZyTv98N4At0CqAgICAgICCws7ILwgICAgICAgICDU60V7tmqD44Z0cYd/LeWt52hJije0Mur9G5Z6Q3tvfxku+6U/tYyTvaWxWzQQeXSdm8WlUp/E0jrGHrCxMbw2pbptEtVqc/8A0nMPuuno4f8AkHLTHPCXPzbdv1IgEBAQEBAQEBAQEBAQEBAQEBBG9aXeJUoWce868eAJuT2NTsosnO0J8XETZIwFKgVQEBBHNBm5aq9LIYx0II9HKKnFphPk5pEpGpUAgICAgICAgICAgICAgICAgIIto0mtb6tT3actH7vkHr4pUUc3WL+7jiEpUquICAgjVpbc0gx2yo0d7rmfZqini6eOcU/BJVKgEBAQEBAQEBAQEBAQEBAQEGu0/pEUKFSptiGje92DR3x5ArW07Q3x06rRDWah0CLPfOb3GDtLW+XHreWmKOEmone+ySKVAICAgjWtZuVbLV+FxB5S139JUWTiYlYw8xaElUquICAgICAgICAgICAgICAgIOZ+02oWVm3b0BocQXEtvPc4Ahs4Hy9lXy93X8P2tWYlv9RdO0DZ6NAvDarW4sdDS6STeZODgZ2ZLfHaNtlPVYb1yWnbjdLVKqCAgINDrnSmgD8L2/zAt/qUWXsn08++22jq1+lTf8TGnuBKkrO8IrRtMw9Cy1EBAQEBAQEBAQEBAQEBAQc09qWjKpJqjFhDYjYWTLT0kjkVBlie7p+H5axMR98opobR1eu2G0HVQ0yHAZHdJwUUVmV/PelJ332l0fVzSps9FtKuy1FwJ/HTLoG5pGN0Z4znnEKxW20cuPmx9VptWYSylUDmhwmHAESCDBE4g4jkVIqr0BBqda2TZa3IHs4FR5f7ZS4P+yFuqlW9Zmfslw/mJHoQmOd6maNry2wdjEdVIiXICAgICAgICAgICChKC3mUFckFyDDa7M2ox1N4vNcII/OSxMbsxMxzClhsjaVNlJghrBA5BIjYmZmd5Z1lgQEBBG9eNJMp2d7DJc4sEAHAFwxcchlCiyzxss6WnVkhpdUdOtpPdQqkMa8XmOOAvCbwJyEgA9Fpit08Sl1OKZ96E1stqY/8D2u+VwP0Kn3hSmsx3h6VlgQEBAQEFCUFuaBG3NBW+EFyC05oEwgpwQXAIKoCAgICAg8WmLE2vSqUXYB7YnduPeFi0bxs2paa2i0OVaQsVShUc2oCHAGJyeJwqNO8QO6qzWY7upivW/ye3QNC0ueKlGk1zmmZLBE8SYg9QVmsW7wxn9nEdMymzNM2lgmvY34Zmk5r+oZM+qni1vOHPtSn4bN+FuiEBAQEFr9iCqC0FAuIL0FHBBbJQXAIKoCAgICAgsqFBa1vZArWdjxde1rhucAR6ozEzHZjslgp0i402Bt6JjbGWHVY2LWm3MvSssCAgICAgoQgtJ2ILgEFUBAQEBAQEBAQEBBQhBU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88" name="AutoShape 4" descr="data:image/jpeg;base64,/9j/4AAQSkZJRgABAQAAAQABAAD/2wCEAAkGBxMTEhISEhMVFRUVFRcYFxcXFRUYGBgXFRUXFxkVFhcYHSghGBomGxUVIjEiJikrLi4uGB8zODMsNygtLisBCgoKDg0OGxAQGy8lICYtLS4tLy0tLS0tLS8tLS0tLS0tLS0tLS0tLS0tLS0tLS0tLS0tLS0tLS0tLS0tLS0tLf/AABEIAQ8AugMBEQACEQEDEQH/xAAbAAEAAQUBAAAAAAAAAAAAAAAABgECAwUHBP/EAEAQAAEDAQQIAwYCCQMFAAAAAAEAAhEDBBIhMQUGQVFhcYGREyKhB0JScrHBMvAUM2KCkqLC0eEjQ7IkU9Li8f/EABoBAQACAwEAAAAAAAAAAAAAAAADBAECBQb/xAAzEQEAAgEDAgMGBQQCAwAAAAAAAQIDBBEhEjEFQVETImFxsfBCgZHB0SMyoeEUMzRS8f/aAAwDAQACEQMRAD8A7igICCjjGaCqAgICAgICAgICAgICAgICAgICC2+N4QXICAgxOMoMqAgICAgICCjigpJQVBQVQEBAQEBAQEGN7kAcx2QZEAlBjcZQVa1BegICAgICAgsCCpwQU2oL0BAQY7RXaxpe8hrWiSTsCxa0RG8tqVm9orWN5lA9Ja+PvEUGgNBzcJJ7HBc++stM+67+HwanT/Vnn4PVoTXZzntZaKd0OMCoMAJyvA7OOxSYtVMztZBqvCopXqxTv8P4TZXXFY3OlAa3sgyICDEXdkFzWoL0BAQEBAQEBBYMMNiABuQXAIKoCAg5z7SNLzUbZmnBoDnfMch0H/Jc7WZN7dEPReDaeIpOae88R8kWsLWkA4QDiJxOOaq7cOtebdky0foxjheacCMiJVvFiiY33cHVaq9fctHPwSjRNsBaKcyW4Y7Rs9Fcx3ieHLy47RO+zYtbPJSIWRAQEFoYguQEBAQEBAQEBAKCgCCqAgILXuABJyAk9EmdiI34ca0y7xKr6znBpc4kTvJmOULi29602e209fZ0ikeUPboXVStXpeKGti84AF2JuuIJG8SCMdxU1NPa8bwqZ/EseLJ0Tu3tm0ZXax1OpSeAQRIIIHGWkqSuK9YmJhz82pxXtFqy0dPSbqbvMcG5uJxZsBkZiY4iZnDCKJntHdby4axXr/DPdP8AVXTjLVSeWua51Ko6lULThebB+hC6WOZmPe7vPZq0rf3J3huluiEBAQEBAQEBAQEBAQEBAQEBBrdY69yzVnfsx/F5fuos87Y5WdHTrz1j4/TlxjTTpkbG/krky9rhjh2nV+zeHZqDPhpMnndBJ7krsY42pEPD6m/Xmtb1mWwW6Fyv2q2Vtmu1KbMLQ403R+FrnAyeEgmBwKg9jEZItDoRrrTppxW58vyU9gRPg284wbSD1LBP2U/m57qqAgICAgICAgICAgICAgICAgINDru+LI/i5g/mB+yr6n/rdDwuN9RH5/Ryi7eqQRhtXM83rZ4pw7lR/C3kPou1HZ4Oe69ZYajWzQjbZZK1nMAvb5HH3ajfMx3RwE7xIQR72RavVbHZKorsuVKtoe+6YlrQ1lMAxhiWF3JwWIZlOFlgQEBAQEBAQEBAQEBAQEBAQEGh13ZNkedzmHl5gPuq+pj+m6Hhc7amPz+jl9Cn/qEcDC5r1d5912TRlUOo0nDaxp/lC7FJ3rEvEZa9OS1Z8pl6lsjEBAQEBAQEBAQEBAQEBAQEBAQEBBr9YLN4lmrMGJLDA3kYgdwFHlr1UmFjSZPZ5q2n1cnoPF4HeB6rlPY2jh0fUi13qBYc6biP3XeYH1I6Lo6a29NvR5fxPH05uqPNIVYc4QEBAQEBAQEBAQEBAQEFlWq1uLiAOJA+qxMxHdmIme0PK7S9AGPFZPAz9Fp7WnqmjTZdt+mVaelKJyqN64fVIy0nzYnT5Y/CzstDHfhc08iCt4tE9pRzS0d4ZVlqICDkesGjzRtNWnEC8Xs4seZA6GR0XKy06bzD2OizxlwVt+U/OPvdu9TLd4dZrDlVF394Yt+46qTTX6b7eqh4ph68fVHl9HQV0XnRAQEBAQECUBAQEBBQmM0HgtGlmNy8x4Zd1HbJEJqYLW78NVa9OvMgC7yxPfIKC2eVzHo480dtGkwSYY55OZvOPc5eqrTk37Q6ePTTEc22j5RDxv0q4YS2nwa2XehWvXt8E8aWs88z85YDpQn8TgR+8D3ylazb4pP+PEdo2/RabY9pkfXEcMMZhJmYIx1txLZaK1mqUzgbzZxa4yB12KTHntVV1Hh9MnO20/BO9E6UZXbebgdrZxBGf1HcLoY8kXjeHAz4LYbbS96kQIf7RbL/AKdKsBi1908nAkeo9VU1deIl2fBsm2S1J843/REKVYtuuGbSCOYxVLfbl28lOqJr6ut2eqHta8ZOaCORErrxO8bvGWrNZmJ8mRZYJQEBAQUcUFsIERkgvBQEGtt2lmskNhzhxwB4naeAUV8sR2T49Pa/M8Q0le0Vahl7oG4fYbFDM2t3XIrjpG1Y5YarwBP4R6lYtMR3b46zM7Ry09utW8XvhZOGHvO39cFXtbd0sOH049Z/hpKtoe7EmdwyaOMKGZmXRrjrXsr4GyMdqMdTYUdGgDzY7I2cRGwqSKbd1TJqJn+15bbGAAkCeH5PFa2lviiY5l4o23XDZisLH5vXobTZstem50lgMO+U4HnGY5LfFkmlt5VdXpYz45iO7r7HAgEYg4g8Cus8jMbcS1GuFO9ZKvC67s4KHURvjld8Ottqa/fk5gXkArmPWbOm6mV79ioOPwkfwuLfsungnfHDyWvr06m8fFuiVMprY3oEbQgrfQXILTmgEwgpCC4BBGdP6wwTSo4k4Eg58Gn6lVcub8NXS02j/Hk/RrKILRLyC47BkOm1Rxx3T29+dq9lzq28pNtu5GPfs11qr4yecbgPuobTzyv4qRFeGstDycPednwHwqLdcpERz5QyUbLDQcycGD6u+q222jdpbLvbb9f4eqzWfI7JjHYPi4z6LNaoMuRmq0swP8AZwN54raY24R0nfmWvtNOAd5UcwtUndq6zCJLwR+dqxssVtHk8tc3gRsEQVhJEbOsajWs1bFQc4yQC2fkcWj0AXUwW6scPIeIY4x6i1Y+f6vRrU+LJW+WO7gPus55/py10Eb6inzcmdUwI3rlvY7On6hH/AKGjwvjs9y6Wm/64eR8S/wDJt+X0hvn7FOohwQUxQVuoLkFCEFuKC2vWaxpc9wa0ZkkAd1iZiI3ltWlrT01jeUN01rg1806DXkbXRE8Btjp/mrfP1RtXs62n8Pmk75Jjf077fPyajRbjBe6PEJwGxrdn9+yhrPC1mrz0x2+r1VLRm7jDf7rMy0pTyW1qkdMBxJz/ADwWst6RvHDy2moAHO2k/TJaW7LOOJmYjyh5bNSvO5uA/hAJ9SFpEbynvfpq95dJ4TA4NGa37yrTHTH33X1ovQ3IYYbznjyWbd+GmOJ23leASYGQwyxMLPediZisbr/0cDGJPLJbdCP2sz8Gi0yAJmeqhtHK/p53hHG1oBxwB+v+Vqu7OmezG3t/R/ALvM0ucN5DzJHMEnuFe0t46el5nxjDaMvtPKf2Z/aBpVraQogy5xBdGxoynmY7JqskbdMHhGntbJ7Se0OcuqyJyHqqD022zq+o7CLFRnbeOO4vcR6Qupp42xw8d4jaJ1NtvvhviFMpLIOSC4BBVAQEGk0zp8UpZRb4tXKJhjeL3fYSeWahyZ614jmVzBo7ZPetxH32hBdLGpWfetVe9BMU2m6wcIGPrzlUb5JtPvO5p8Vccf042+PnP5/cPO+1NMMaYkgANG/DMLSZmViuOKxu9BM3qbd4HYDD871JEeSr6Xkr1RDRsAnq44fQLFpbY69/iq2vOLvdBj5icPSE3Y6YjiPMo0rzm3shieJJwCdPMbtpy9MTt5s9IgFzhvcR1MpHnLFu0Vn4LGGABujqStezefemWeizGfzO1b1hDe/k9jXDYQeZg8tkKSIV5md3ltFsu4AwfhcZB+Vy1m+3ZLTDFuZ5j1j94RvTluLhiAD+dihtbd0tPjivZoKGOxarmzZaPLgb4MQjW8RMbM1vtU4TJnFYmWuOmzHoOxOtNop0W4XjJPwtGLj0H2W2OnXaIaavPGDFN5+5dyoUgxrWNENaAANwAgBdeI2jZ4e1ptO8siywICAgINXp55FJ7jU8NjWySPxO/ZG6ct+PeLLv0zztCzpYickREbzP6fNDrVQ8OzsNbGpXI8NkwGMO0gRedjt+oVTpitPe7y7FLe0zT0f217z6z/H35vBZdC0q9W5TZBg43jGG07lrWsWnpqkyZbYqdeSXi1p0S2y1aVNryXlkkSfJJgEHPGD2WM1OmYhP4bk9tW15jjt82qsOkhTcwHI1JJnIGB9lpW2y5n0/XEzHoyu0m28QXCA1sfw447cUmYQxhtEbxHd6/wBLDiII8xEct/YHsto2mUHs5iOfJ66FeQd5x6TgsTLWaxEsjqwAuk5R+SnwO89S6gS4y0CN5+qzFWtrR2bCm74i7pA7CYUiCY9NmK11cMHkcHgH/wCLFpSY6c8x+jSWqvE5cgbzeeOShldrDTmmakwMBtvZd1iIT9UVZqdna0cfr1IRvFpW1K0CAsJIhXRuiLRa33aDJAIDnnBjeZ+wkramO154Q6jWYtPXe8/l5y6xqlqvTsTDBv1XfjqRE/stGxv12ro4cMY4+Lyet119TbeeIjtH35pAplIQEBAQEEf0xQdaLTSo/wC1THi1NxM+Rp7HDcVXyRN7xXyjmV/T3jDhtk/FPEfvKFaw2417S54/CHXGfKNvUn1VTLfqvu7ujxRgwdM9+8phqdo3ww+oR+INAPDEk9ZHZWtPj6d5cTxDUe0mKx5buaax6U8a1Vq2YvQ35W+VvcCeqpZL9Vpl6fR6f2WnrTz25+c8tCabiQGgnA5fMo5lbm0R3dG1Y9m1nfQa+2Co97/MAKr2BoIwA8Mg8cSV0MGGOne0cvJ+IeIZLZZjHbaPg12nfZSaVRto0fVqmJBoVKhcMREse4zgCcDOO1S3xxtxEKeLU339+87fOZaOy1Xvlrg+mWmCHC64FpjEEYY8FSisR3dneZ826srWAgxPF5kk74yCzEx5QzNZ25l7XVx7x5f4CTt5sVrP4Wai/wApAnoA0d1mGtu/P8tXbrRAgXiZyvDNaSmrMd5+jwig50l5gbiQO8LHSz7b0XtqNgBt2JjYZj8+qx3bRO3d62arWmsYbTLQfeeLjfXGOQK3jBae0NLeJYscd90n0b7O6Ium0ONUgYgeVnWMT3CsV0tY/u5c3L4vltvFOP8AMphZbMym0MptDGtEBrRAHQKzERHEOXa1rT1WneWVZaiAgICAgINdrBaPDs9ZwzuwObvL91HlnakysaSnXmrWfX/aH0tDhrLKXfir1Gj5WEj1xvdtyqez2ivxl2J1U2tk27Vif1S3WG1iz2Ss8QLlMhoyxPlaO5Ct5bdFJlyNJi9tnrSfOefrLi2iNHm0V6NAEjxHiSBiAMXHmGtcuXSvVaKvaanPGDFbJ6R/8/y6BovU6my31QRFJlKmabRPmBLgQ4nbNOT8wVuunj2kxPZ57N4le2mrtPvTM7z/AB+vCeAK64aqCG6c1Iv1DUoPDC4kua6SCSSbzTsOKgth3nhdxayaxtaEYs2h7TUqvp0blQMnzzdaRMA9YPZRTht5L3/KpWIm6tt0XarPddWYwBxgEPBkgT9AVr7G8JI1eLJxXdJdGatPqMa972sDhMNALoOWOz1U0YfVRya3adobWzao2VuLmuqHe9x+ggeikjFWFa2qy283uboOzDHwKU7yxpPchbdFfRH7bJ/7T+r10rOxv4WtbyAH0WYiIaTaZ7sqywICAgICAgICAg0utQvUmU/+7Wps6Ez9p6KHNzER6zC5op6bzf0rMvda7AH+Ds8J4cMNgER9Fvam+3wQY8s0i0esbIt7VLZds1OkM6lTH5WCfqWqvq7bViHV8DxdWab+kfX7lpPZdo1r6z6xGNGLnN7XtPpPdQ6Su9pn0XPG801pFI8+/wCWzp8Yyui8yqgINPrPpDwqV0GHVJA3hvvO7GOZC1tOyXDTed58mTV3R3g0QCPO7zP5kYN6CB33rMMZb9dt2u14YDTpz8Tjs+AjbzWLN9PMxadkhs9O61rdzQOwhbIZneWRGBAQEBAQEBAQEBAQEHi0hZC99A7KdS8f4HAR1IWl67zHwlNjyRSto9Y2/wAw9q3QuYe1SvNopM2MpT1e4/ZoXO1k+/EPUeB02w2t6z9I/wBt97MLHcsrn7ajz2YA0et5TaOvuTPrLneNZOrP0+kfVMVbcgQUc4AEnADMoIlo4/pdqNU/q6cEDgD5B1ILugC0jmd1q8ezp0+aXLdVRnXQ/qW7y7+kfdaWWMHmky3VxAQEBAQEBAQEBAQJQEBAQc41s0aK9ucJjy0RyBe1h6jxAcd6oZ6dWX9Pv/L0Oi1HstJHzt/iJn9kp1IoFlkaxwhzX1QeYqvH2U+ljbHt8Z+rm+JXi+om0dpiv0hvlYUBBEtdNNgRZmHF36wj3WxN3mR6c1He3ku6XBMx7SfLs3WrtiFKgwe84Xnc3DLoIHRbxHCtlt1W3bNZRotrkZqWYby7/kxaW7ws4O1pSglbqyl7ggqCgqgICAgICAgIMbzOCAGDcEGRAQY3OnkgjWhiH6QtpPuCm30BPWW+gVbHO+a35OlqImukxfHf7/ylICsuaICDlutpJt1ZlNt57nNAEkG++jTDQDkNhVa390uvgnbDE2nj/cun0WkNaDmAAeYCsuQvQRDW2p/1Nmbuuk8i/wD9VHbvC3gj3LSlgUiorkgoM8EF6AgICAgICCxztyCjWzyQXwgqgxud2QGtQaHVyzXbVpA4+aqzt4Yd/Wq2GNsl/n+zoau/Vgwx8J+u37JErLniAghehrKKukrRXMRTc4D5gBSB7B6hrHvzK7kv04K0+/VNFMpCDn+uEm1uEkFtNpZAE7ceV4kdFFbuv6eYjH2S3V7SgtNnp1oi9Mj9pri0xwlpjopIneN1TLTovNWw2rKNcAgqgICAgICCxztiCjW9kGQICAgsDOyC9Ba1gBJAAJxPExEnfgB2TZneZXIwILK1QNa5xyaCTyAlJZiN0f1Jonw31Dm9wnmMT/M4qPHHeU2eedkjUiAQRrXayA02VdrHAEjMNcf7x3Ud/VY09p6tno1MotbY6bWxF6rkI/3nrNOzGomZyTv98N4At0CqAgICAgICCws7ILwgICAgICAgICDU60V7tmqD44Z0cYd/LeWt52hJije0Mur9G5Z6Q3tvfxku+6U/tYyTvaWxWzQQeXSdm8WlUp/E0jrGHrCxMbw2pbptEtVqc/8A0nMPuuno4f8AkHLTHPCXPzbdv1IgEBAQEBAQEBAQEBAQEBAQEBBG9aXeJUoWce868eAJuT2NTsosnO0J8XETZIwFKgVQEBBHNBm5aq9LIYx0II9HKKnFphPk5pEpGpUAgICAgICAgICAgICAgICAgIIto0mtb6tT3actH7vkHr4pUUc3WL+7jiEpUquICAgjVpbc0gx2yo0d7rmfZqini6eOcU/BJVKgEBAQEBAQEBAQEBAQEBAQEGu0/pEUKFSptiGje92DR3x5ArW07Q3x06rRDWah0CLPfOb3GDtLW+XHreWmKOEmone+ySKVAICAgjWtZuVbLV+FxB5S139JUWTiYlYw8xaElUquICAgICAgICAgICAgICAgIOZ+02oWVm3b0BocQXEtvPc4Ahs4Hy9lXy93X8P2tWYlv9RdO0DZ6NAvDarW4sdDS6STeZODgZ2ZLfHaNtlPVYb1yWnbjdLVKqCAgINDrnSmgD8L2/zAt/qUWXsn08++22jq1+lTf8TGnuBKkrO8IrRtMw9Cy1EBAQEBAQEBAQEBAQEBAQc09qWjKpJqjFhDYjYWTLT0kjkVBlie7p+H5axMR98opobR1eu2G0HVQ0yHAZHdJwUUVmV/PelJ332l0fVzSps9FtKuy1FwJ/HTLoG5pGN0Z4znnEKxW20cuPmx9VptWYSylUDmhwmHAESCDBE4g4jkVIqr0BBqda2TZa3IHs4FR5f7ZS4P+yFuqlW9Zmfslw/mJHoQmOd6maNry2wdjEdVIiXICAgICAgICAgICChKC3mUFckFyDDa7M2ox1N4vNcII/OSxMbsxMxzClhsjaVNlJghrBA5BIjYmZmd5Z1lgQEBBG9eNJMp2d7DJc4sEAHAFwxcchlCiyzxss6WnVkhpdUdOtpPdQqkMa8XmOOAvCbwJyEgA9Fpit08Sl1OKZ96E1stqY/8D2u+VwP0Kn3hSmsx3h6VlgQEBAQEFCUFuaBG3NBW+EFyC05oEwgpwQXAIKoCAgICAg8WmLE2vSqUXYB7YnduPeFi0bxs2paa2i0OVaQsVShUc2oCHAGJyeJwqNO8QO6qzWY7upivW/ye3QNC0ueKlGk1zmmZLBE8SYg9QVmsW7wxn9nEdMymzNM2lgmvY34Zmk5r+oZM+qni1vOHPtSn4bN+FuiEBAQEFr9iCqC0FAuIL0FHBBbJQXAIKoCAgICAgsqFBa1vZArWdjxde1rhucAR6ozEzHZjslgp0i402Bt6JjbGWHVY2LWm3MvSssCAgICAgoQgtJ2ILgEFUBAQEBAQEBAQEBBQhBU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90" name="AutoShape 6" descr="data:image/jpeg;base64,/9j/4AAQSkZJRgABAQAAAQABAAD/2wCEAAkGBxMTEhISEhMVFRUVFRcYFxcXFRUYGBgXFRUXFxkVFhcYHSghGBomGxUVIjEiJikrLi4uGB8zODMsNygtLisBCgoKDg0OGxAQGy8lICYtLS4tLy0tLS0tLS8tLS0tLS0tLS0tLS0tLS0tLS0tLS0tLS0tLS0tLS0tLS0tLS0tLf/AABEIAQ8AugMBEQACEQEDEQH/xAAbAAEAAQUBAAAAAAAAAAAAAAAABgECAwUHBP/EAEAQAAEDAQQIAwYCCQMFAAAAAAEAAhEDBBIhMQUGQVFhcYGREyKhB0JScrHBMvAUM2KCkqLC0eEjQ7IkU9Li8f/EABoBAQACAwEAAAAAAAAAAAAAAAADBAECBQb/xAAzEQEAAgEDAgMGBQQCAwAAAAAAAQIDBBEhEjEFQVETImFxsfBCgZHB0SMyoeEUMzRS8f/aAAwDAQACEQMRAD8A7igICCjjGaCqAgICAgICAgICAgICAgICAgICC2+N4QXICAgxOMoMqAgICAgICCjigpJQVBQVQEBAQEBAQEGN7kAcx2QZEAlBjcZQVa1BegICAgICAgsCCpwQU2oL0BAQY7RXaxpe8hrWiSTsCxa0RG8tqVm9orWN5lA9Ja+PvEUGgNBzcJJ7HBc++stM+67+HwanT/Vnn4PVoTXZzntZaKd0OMCoMAJyvA7OOxSYtVMztZBqvCopXqxTv8P4TZXXFY3OlAa3sgyICDEXdkFzWoL0BAQEBAQEBBYMMNiABuQXAIKoCAg5z7SNLzUbZmnBoDnfMch0H/Jc7WZN7dEPReDaeIpOae88R8kWsLWkA4QDiJxOOaq7cOtebdky0foxjheacCMiJVvFiiY33cHVaq9fctHPwSjRNsBaKcyW4Y7Rs9Fcx3ieHLy47RO+zYtbPJSIWRAQEFoYguQEBAQEBAQEBAKCgCCqAgILXuABJyAk9EmdiI34ca0y7xKr6znBpc4kTvJmOULi29602e209fZ0ikeUPboXVStXpeKGti84AF2JuuIJG8SCMdxU1NPa8bwqZ/EseLJ0Tu3tm0ZXax1OpSeAQRIIIHGWkqSuK9YmJhz82pxXtFqy0dPSbqbvMcG5uJxZsBkZiY4iZnDCKJntHdby4axXr/DPdP8AVXTjLVSeWua51Ko6lULThebB+hC6WOZmPe7vPZq0rf3J3huluiEBAQEBAQEBAQEBAQEBAQEBBrdY69yzVnfsx/F5fuos87Y5WdHTrz1j4/TlxjTTpkbG/krky9rhjh2nV+zeHZqDPhpMnndBJ7krsY42pEPD6m/Xmtb1mWwW6Fyv2q2Vtmu1KbMLQ403R+FrnAyeEgmBwKg9jEZItDoRrrTppxW58vyU9gRPg284wbSD1LBP2U/m57qqAgICAgICAgICAgICAgICAgINDru+LI/i5g/mB+yr6n/rdDwuN9RH5/Ryi7eqQRhtXM83rZ4pw7lR/C3kPou1HZ4Oe69ZYajWzQjbZZK1nMAvb5HH3ajfMx3RwE7xIQR72RavVbHZKorsuVKtoe+6YlrQ1lMAxhiWF3JwWIZlOFlgQEBAQEBAQEBAQEBAQEBAQEGh13ZNkedzmHl5gPuq+pj+m6Hhc7amPz+jl9Cn/qEcDC5r1d5912TRlUOo0nDaxp/lC7FJ3rEvEZa9OS1Z8pl6lsjEBAQEBAQEBAQEBAQEBAQEBAQEBBr9YLN4lmrMGJLDA3kYgdwFHlr1UmFjSZPZ5q2n1cnoPF4HeB6rlPY2jh0fUi13qBYc6biP3XeYH1I6Lo6a29NvR5fxPH05uqPNIVYc4QEBAQEBAQEBAQEBAQEFlWq1uLiAOJA+qxMxHdmIme0PK7S9AGPFZPAz9Fp7WnqmjTZdt+mVaelKJyqN64fVIy0nzYnT5Y/CzstDHfhc08iCt4tE9pRzS0d4ZVlqICDkesGjzRtNWnEC8Xs4seZA6GR0XKy06bzD2OizxlwVt+U/OPvdu9TLd4dZrDlVF394Yt+46qTTX6b7eqh4ph68fVHl9HQV0XnRAQEBAQECUBAQEBBQmM0HgtGlmNy8x4Zd1HbJEJqYLW78NVa9OvMgC7yxPfIKC2eVzHo480dtGkwSYY55OZvOPc5eqrTk37Q6ePTTEc22j5RDxv0q4YS2nwa2XehWvXt8E8aWs88z85YDpQn8TgR+8D3ylazb4pP+PEdo2/RabY9pkfXEcMMZhJmYIx1txLZaK1mqUzgbzZxa4yB12KTHntVV1Hh9MnO20/BO9E6UZXbebgdrZxBGf1HcLoY8kXjeHAz4LYbbS96kQIf7RbL/AKdKsBi1908nAkeo9VU1deIl2fBsm2S1J843/REKVYtuuGbSCOYxVLfbl28lOqJr6ut2eqHta8ZOaCORErrxO8bvGWrNZmJ8mRZYJQEBAQUcUFsIERkgvBQEGtt2lmskNhzhxwB4naeAUV8sR2T49Pa/M8Q0le0Vahl7oG4fYbFDM2t3XIrjpG1Y5YarwBP4R6lYtMR3b46zM7Ry09utW8XvhZOGHvO39cFXtbd0sOH049Z/hpKtoe7EmdwyaOMKGZmXRrjrXsr4GyMdqMdTYUdGgDzY7I2cRGwqSKbd1TJqJn+15bbGAAkCeH5PFa2lviiY5l4o23XDZisLH5vXobTZstem50lgMO+U4HnGY5LfFkmlt5VdXpYz45iO7r7HAgEYg4g8Cus8jMbcS1GuFO9ZKvC67s4KHURvjld8Ottqa/fk5gXkArmPWbOm6mV79ioOPwkfwuLfsungnfHDyWvr06m8fFuiVMprY3oEbQgrfQXILTmgEwgpCC4BBGdP6wwTSo4k4Eg58Gn6lVcub8NXS02j/Hk/RrKILRLyC47BkOm1Rxx3T29+dq9lzq28pNtu5GPfs11qr4yecbgPuobTzyv4qRFeGstDycPednwHwqLdcpERz5QyUbLDQcycGD6u+q222jdpbLvbb9f4eqzWfI7JjHYPi4z6LNaoMuRmq0swP8AZwN54raY24R0nfmWvtNOAd5UcwtUndq6zCJLwR+dqxssVtHk8tc3gRsEQVhJEbOsajWs1bFQc4yQC2fkcWj0AXUwW6scPIeIY4x6i1Y+f6vRrU+LJW+WO7gPus55/py10Eb6inzcmdUwI3rlvY7On6hH/AKGjwvjs9y6Wm/64eR8S/wDJt+X0hvn7FOohwQUxQVuoLkFCEFuKC2vWaxpc9wa0ZkkAd1iZiI3ltWlrT01jeUN01rg1806DXkbXRE8Btjp/mrfP1RtXs62n8Pmk75Jjf077fPyajRbjBe6PEJwGxrdn9+yhrPC1mrz0x2+r1VLRm7jDf7rMy0pTyW1qkdMBxJz/ADwWst6RvHDy2moAHO2k/TJaW7LOOJmYjyh5bNSvO5uA/hAJ9SFpEbynvfpq95dJ4TA4NGa37yrTHTH33X1ovQ3IYYbznjyWbd+GmOJ23leASYGQwyxMLPediZisbr/0cDGJPLJbdCP2sz8Gi0yAJmeqhtHK/p53hHG1oBxwB+v+Vqu7OmezG3t/R/ALvM0ucN5DzJHMEnuFe0t46el5nxjDaMvtPKf2Z/aBpVraQogy5xBdGxoynmY7JqskbdMHhGntbJ7Se0OcuqyJyHqqD022zq+o7CLFRnbeOO4vcR6Qupp42xw8d4jaJ1NtvvhviFMpLIOSC4BBVAQEGk0zp8UpZRb4tXKJhjeL3fYSeWahyZ614jmVzBo7ZPetxH32hBdLGpWfetVe9BMU2m6wcIGPrzlUb5JtPvO5p8Vccf042+PnP5/cPO+1NMMaYkgANG/DMLSZmViuOKxu9BM3qbd4HYDD871JEeSr6Xkr1RDRsAnq44fQLFpbY69/iq2vOLvdBj5icPSE3Y6YjiPMo0rzm3shieJJwCdPMbtpy9MTt5s9IgFzhvcR1MpHnLFu0Vn4LGGABujqStezefemWeizGfzO1b1hDe/k9jXDYQeZg8tkKSIV5md3ltFsu4AwfhcZB+Vy1m+3ZLTDFuZ5j1j94RvTluLhiAD+dihtbd0tPjivZoKGOxarmzZaPLgb4MQjW8RMbM1vtU4TJnFYmWuOmzHoOxOtNop0W4XjJPwtGLj0H2W2OnXaIaavPGDFN5+5dyoUgxrWNENaAANwAgBdeI2jZ4e1ptO8siywICAgINXp55FJ7jU8NjWySPxO/ZG6ct+PeLLv0zztCzpYickREbzP6fNDrVQ8OzsNbGpXI8NkwGMO0gRedjt+oVTpitPe7y7FLe0zT0f217z6z/H35vBZdC0q9W5TZBg43jGG07lrWsWnpqkyZbYqdeSXi1p0S2y1aVNryXlkkSfJJgEHPGD2WM1OmYhP4bk9tW15jjt82qsOkhTcwHI1JJnIGB9lpW2y5n0/XEzHoyu0m28QXCA1sfw447cUmYQxhtEbxHd6/wBLDiII8xEct/YHsto2mUHs5iOfJ66FeQd5x6TgsTLWaxEsjqwAuk5R+SnwO89S6gS4y0CN5+qzFWtrR2bCm74i7pA7CYUiCY9NmK11cMHkcHgH/wCLFpSY6c8x+jSWqvE5cgbzeeOShldrDTmmakwMBtvZd1iIT9UVZqdna0cfr1IRvFpW1K0CAsJIhXRuiLRa33aDJAIDnnBjeZ+wkramO154Q6jWYtPXe8/l5y6xqlqvTsTDBv1XfjqRE/stGxv12ro4cMY4+Lyet119TbeeIjtH35pAplIQEBAQEEf0xQdaLTSo/wC1THi1NxM+Rp7HDcVXyRN7xXyjmV/T3jDhtk/FPEfvKFaw2417S54/CHXGfKNvUn1VTLfqvu7ujxRgwdM9+8phqdo3ww+oR+INAPDEk9ZHZWtPj6d5cTxDUe0mKx5buaax6U8a1Vq2YvQ35W+VvcCeqpZL9Vpl6fR6f2WnrTz25+c8tCabiQGgnA5fMo5lbm0R3dG1Y9m1nfQa+2Co97/MAKr2BoIwA8Mg8cSV0MGGOne0cvJ+IeIZLZZjHbaPg12nfZSaVRto0fVqmJBoVKhcMREse4zgCcDOO1S3xxtxEKeLU339+87fOZaOy1Xvlrg+mWmCHC64FpjEEYY8FSisR3dneZ826srWAgxPF5kk74yCzEx5QzNZ25l7XVx7x5f4CTt5sVrP4Wai/wApAnoA0d1mGtu/P8tXbrRAgXiZyvDNaSmrMd5+jwig50l5gbiQO8LHSz7b0XtqNgBt2JjYZj8+qx3bRO3d62arWmsYbTLQfeeLjfXGOQK3jBae0NLeJYscd90n0b7O6Ium0ONUgYgeVnWMT3CsV0tY/u5c3L4vltvFOP8AMphZbMym0MptDGtEBrRAHQKzERHEOXa1rT1WneWVZaiAgICAgINdrBaPDs9ZwzuwObvL91HlnakysaSnXmrWfX/aH0tDhrLKXfir1Gj5WEj1xvdtyqez2ivxl2J1U2tk27Vif1S3WG1iz2Ss8QLlMhoyxPlaO5Ct5bdFJlyNJi9tnrSfOefrLi2iNHm0V6NAEjxHiSBiAMXHmGtcuXSvVaKvaanPGDFbJ6R/8/y6BovU6my31QRFJlKmabRPmBLgQ4nbNOT8wVuunj2kxPZ57N4le2mrtPvTM7z/AB+vCeAK64aqCG6c1Iv1DUoPDC4kua6SCSSbzTsOKgth3nhdxayaxtaEYs2h7TUqvp0blQMnzzdaRMA9YPZRTht5L3/KpWIm6tt0XarPddWYwBxgEPBkgT9AVr7G8JI1eLJxXdJdGatPqMa972sDhMNALoOWOz1U0YfVRya3adobWzao2VuLmuqHe9x+ggeikjFWFa2qy283uboOzDHwKU7yxpPchbdFfRH7bJ/7T+r10rOxv4WtbyAH0WYiIaTaZ7sqywICAgICAgICAg0utQvUmU/+7Wps6Ez9p6KHNzER6zC5op6bzf0rMvda7AH+Ds8J4cMNgER9Fvam+3wQY8s0i0esbIt7VLZds1OkM6lTH5WCfqWqvq7bViHV8DxdWab+kfX7lpPZdo1r6z6xGNGLnN7XtPpPdQ6Su9pn0XPG801pFI8+/wCWzp8Yyui8yqgINPrPpDwqV0GHVJA3hvvO7GOZC1tOyXDTed58mTV3R3g0QCPO7zP5kYN6CB33rMMZb9dt2u14YDTpz8Tjs+AjbzWLN9PMxadkhs9O61rdzQOwhbIZneWRGBAQEBAQEBAQEBAQEHi0hZC99A7KdS8f4HAR1IWl67zHwlNjyRSto9Y2/wAw9q3QuYe1SvNopM2MpT1e4/ZoXO1k+/EPUeB02w2t6z9I/wBt97MLHcsrn7ajz2YA0et5TaOvuTPrLneNZOrP0+kfVMVbcgQUc4AEnADMoIlo4/pdqNU/q6cEDgD5B1ILugC0jmd1q8ezp0+aXLdVRnXQ/qW7y7+kfdaWWMHmky3VxAQEBAQEBAQEBAQJQEBAQc41s0aK9ucJjy0RyBe1h6jxAcd6oZ6dWX9Pv/L0Oi1HstJHzt/iJn9kp1IoFlkaxwhzX1QeYqvH2U+ljbHt8Z+rm+JXi+om0dpiv0hvlYUBBEtdNNgRZmHF36wj3WxN3mR6c1He3ku6XBMx7SfLs3WrtiFKgwe84Xnc3DLoIHRbxHCtlt1W3bNZRotrkZqWYby7/kxaW7ws4O1pSglbqyl7ggqCgqgICAgICAgIMbzOCAGDcEGRAQY3OnkgjWhiH6QtpPuCm30BPWW+gVbHO+a35OlqImukxfHf7/ylICsuaICDlutpJt1ZlNt57nNAEkG++jTDQDkNhVa390uvgnbDE2nj/cun0WkNaDmAAeYCsuQvQRDW2p/1Nmbuuk8i/wD9VHbvC3gj3LSlgUiorkgoM8EF6AgICAgICCxztyCjWzyQXwgqgxud2QGtQaHVyzXbVpA4+aqzt4Yd/Wq2GNsl/n+zoau/Vgwx8J+u37JErLniAghehrKKukrRXMRTc4D5gBSB7B6hrHvzK7kv04K0+/VNFMpCDn+uEm1uEkFtNpZAE7ceV4kdFFbuv6eYjH2S3V7SgtNnp1oi9Mj9pri0xwlpjopIneN1TLTovNWw2rKNcAgqgICAgICCxztiCjW9kGQICAgsDOyC9Ba1gBJAAJxPExEnfgB2TZneZXIwILK1QNa5xyaCTyAlJZiN0f1Jonw31Dm9wnmMT/M4qPHHeU2eedkjUiAQRrXayA02VdrHAEjMNcf7x3Ud/VY09p6tno1MotbY6bWxF6rkI/3nrNOzGomZyTv98N4At0CqAgICAgICCws7ILwgICAgICAgICDU60V7tmqD44Z0cYd/LeWt52hJije0Mur9G5Z6Q3tvfxku+6U/tYyTvaWxWzQQeXSdm8WlUp/E0jrGHrCxMbw2pbptEtVqc/8A0nMPuuno4f8AkHLTHPCXPzbdv1IgEBAQEBAQEBAQEBAQEBAQEBBG9aXeJUoWce868eAJuT2NTsosnO0J8XETZIwFKgVQEBBHNBm5aq9LIYx0II9HKKnFphPk5pEpGpUAgICAgICAgICAgICAgICAgIIto0mtb6tT3actH7vkHr4pUUc3WL+7jiEpUquICAgjVpbc0gx2yo0d7rmfZqini6eOcU/BJVKgEBAQEBAQEBAQEBAQEBAQEGu0/pEUKFSptiGje92DR3x5ArW07Q3x06rRDWah0CLPfOb3GDtLW+XHreWmKOEmone+ySKVAICAgjWtZuVbLV+FxB5S139JUWTiYlYw8xaElUquICAgICAgICAgICAgICAgIOZ+02oWVm3b0BocQXEtvPc4Ahs4Hy9lXy93X8P2tWYlv9RdO0DZ6NAvDarW4sdDS6STeZODgZ2ZLfHaNtlPVYb1yWnbjdLVKqCAgINDrnSmgD8L2/zAt/qUWXsn08++22jq1+lTf8TGnuBKkrO8IrRtMw9Cy1EBAQEBAQEBAQEBAQEBAQc09qWjKpJqjFhDYjYWTLT0kjkVBlie7p+H5axMR98opobR1eu2G0HVQ0yHAZHdJwUUVmV/PelJ332l0fVzSps9FtKuy1FwJ/HTLoG5pGN0Z4znnEKxW20cuPmx9VptWYSylUDmhwmHAESCDBE4g4jkVIqr0BBqda2TZa3IHs4FR5f7ZS4P+yFuqlW9Zmfslw/mJHoQmOd6maNry2wdjEdVIiXICAgICAgICAgICChKC3mUFckFyDDa7M2ox1N4vNcII/OSxMbsxMxzClhsjaVNlJghrBA5BIjYmZmd5Z1lgQEBBG9eNJMp2d7DJc4sEAHAFwxcchlCiyzxss6WnVkhpdUdOtpPdQqkMa8XmOOAvCbwJyEgA9Fpit08Sl1OKZ96E1stqY/8D2u+VwP0Kn3hSmsx3h6VlgQEBAQEFCUFuaBG3NBW+EFyC05oEwgpwQXAIKoCAgICAg8WmLE2vSqUXYB7YnduPeFi0bxs2paa2i0OVaQsVShUc2oCHAGJyeJwqNO8QO6qzWY7upivW/ye3QNC0ueKlGk1zmmZLBE8SYg9QVmsW7wxn9nEdMymzNM2lgmvY34Zmk5r+oZM+qni1vOHPtSn4bN+FuiEBAQEFr9iCqC0FAuIL0FHBBbJQXAIKoCAgICAgsqFBa1vZArWdjxde1rhucAR6ozEzHZjslgp0i402Bt6JjbGWHVY2LWm3MvSssCAgICAgoQgtJ2ILgEFUBAQEBAQEBAQEBBQhBU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5602" name="Picture 2" descr="http://web.stanford.edu/~jay/koalas/Koala450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32029"/>
            <a:ext cx="1771650" cy="1901571"/>
          </a:xfrm>
          <a:prstGeom prst="rect">
            <a:avLst/>
          </a:prstGeom>
          <a:noFill/>
        </p:spPr>
      </p:pic>
      <p:pic>
        <p:nvPicPr>
          <p:cNvPr id="25604" name="Picture 4" descr="http://www.activityvillage.co.uk/sites/default/files/images/images2/kangaroos_theme_for_ki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429256"/>
            <a:ext cx="2552700" cy="183794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143000" y="2293203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latin typeface="Century Gothic" pitchFamily="34" charset="0"/>
              </a:rPr>
              <a:t>kangaroo</a:t>
            </a:r>
            <a:endParaRPr lang="en-US" sz="4800" dirty="0">
              <a:latin typeface="Century Gothic" pitchFamily="34" charset="0"/>
            </a:endParaRPr>
          </a:p>
        </p:txBody>
      </p:sp>
      <p:pic>
        <p:nvPicPr>
          <p:cNvPr id="25606" name="Picture 6" descr="http://www.alongthewineroad.com/wp-content/uploads/2015/01/DungenessCrab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04800"/>
            <a:ext cx="2419350" cy="1738707"/>
          </a:xfrm>
          <a:prstGeom prst="rect">
            <a:avLst/>
          </a:prstGeom>
          <a:noFill/>
        </p:spPr>
      </p:pic>
      <p:pic>
        <p:nvPicPr>
          <p:cNvPr id="25608" name="Picture 8" descr="http://i.dailymail.co.uk/i/pix/2015/05/14/20/28AE3AB500000578-3082059-image-a-1_1431630055860.jpg"/>
          <p:cNvPicPr>
            <a:picLocks noChangeAspect="1" noChangeArrowheads="1"/>
          </p:cNvPicPr>
          <p:nvPr/>
        </p:nvPicPr>
        <p:blipFill>
          <a:blip r:embed="rId6" cstate="print"/>
          <a:srcRect b="4623"/>
          <a:stretch>
            <a:fillRect/>
          </a:stretch>
        </p:blipFill>
        <p:spPr bwMode="auto">
          <a:xfrm>
            <a:off x="228600" y="4648200"/>
            <a:ext cx="2457450" cy="1519433"/>
          </a:xfrm>
          <a:prstGeom prst="rect">
            <a:avLst/>
          </a:prstGeom>
          <a:noFill/>
        </p:spPr>
      </p:pic>
      <p:pic>
        <p:nvPicPr>
          <p:cNvPr id="25610" name="Picture 10" descr="http://newsinfo.inquirer.net/files/2015/10/box-jellyfish-660x517.jpg"/>
          <p:cNvPicPr>
            <a:picLocks noChangeAspect="1" noChangeArrowheads="1"/>
          </p:cNvPicPr>
          <p:nvPr/>
        </p:nvPicPr>
        <p:blipFill>
          <a:blip r:embed="rId7" cstate="print"/>
          <a:srcRect l="36364" t="12379" r="6667"/>
          <a:stretch>
            <a:fillRect/>
          </a:stretch>
        </p:blipFill>
        <p:spPr bwMode="auto">
          <a:xfrm>
            <a:off x="4800600" y="2438400"/>
            <a:ext cx="1549905" cy="1867306"/>
          </a:xfrm>
          <a:prstGeom prst="rect">
            <a:avLst/>
          </a:prstGeom>
          <a:noFill/>
        </p:spPr>
      </p:pic>
      <p:pic>
        <p:nvPicPr>
          <p:cNvPr id="25612" name="Picture 12" descr="https://upload.wikimedia.org/wikipedia/commons/d/dd/Black_Sea_fauna_Seahorse.JPG"/>
          <p:cNvPicPr>
            <a:picLocks noChangeAspect="1" noChangeArrowheads="1"/>
          </p:cNvPicPr>
          <p:nvPr/>
        </p:nvPicPr>
        <p:blipFill>
          <a:blip r:embed="rId8" cstate="print"/>
          <a:srcRect l="43434" t="11111"/>
          <a:stretch>
            <a:fillRect/>
          </a:stretch>
        </p:blipFill>
        <p:spPr bwMode="auto">
          <a:xfrm>
            <a:off x="4880790" y="4724400"/>
            <a:ext cx="1783192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" y="45720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23622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24400" y="1524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724400" y="23622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724400" y="45720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0" y="678359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latin typeface="Century Gothic" pitchFamily="34" charset="0"/>
              </a:rPr>
              <a:t>peacock</a:t>
            </a:r>
            <a:endParaRPr lang="en-US" sz="4000" dirty="0"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7400" y="5029200"/>
            <a:ext cx="297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dirty="0" smtClean="0">
                <a:latin typeface="Century Gothic" pitchFamily="34" charset="0"/>
              </a:rPr>
              <a:t>goose</a:t>
            </a:r>
            <a:endParaRPr lang="en-US" sz="6600" dirty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5400" y="51054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latin typeface="Century Gothic" pitchFamily="34" charset="0"/>
              </a:rPr>
              <a:t>gorilla</a:t>
            </a:r>
            <a:endParaRPr lang="en-US" sz="4800" dirty="0"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37732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latin typeface="Century Gothic" pitchFamily="34" charset="0"/>
              </a:rPr>
              <a:t>c</a:t>
            </a:r>
            <a:r>
              <a:rPr lang="en-US" sz="3600" dirty="0" smtClean="0">
                <a:latin typeface="Century Gothic" pitchFamily="34" charset="0"/>
              </a:rPr>
              <a:t>lown fish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7800" y="2762071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latin typeface="Century Gothic" pitchFamily="34" charset="0"/>
              </a:rPr>
              <a:t>duck</a:t>
            </a:r>
            <a:endParaRPr lang="en-US" sz="4800" dirty="0">
              <a:latin typeface="Century Gothic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0" y="838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Century Gothic" pitchFamily="34" charset="0"/>
              </a:rPr>
              <a:t>goldfish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16386" name="AutoShape 2" descr="data:image/jpeg;base64,/9j/4AAQSkZJRgABAQAAAQABAAD/2wCEAAkGBxMTEhISEhMVFRUVFRcYFxcXFRUYGBgXFRUXFxkVFhcYHSghGBomGxUVIjEiJikrLi4uGB8zODMsNygtLisBCgoKDg0OGxAQGy8lICYtLS4tLy0tLS0tLS8tLS0tLS0tLS0tLS0tLS0tLS0tLS0tLS0tLS0tLS0tLS0tLS0tLf/AABEIAQ8AugMBEQACEQEDEQH/xAAbAAEAAQUBAAAAAAAAAAAAAAAABgECAwUHBP/EAEAQAAEDAQQIAwYCCQMFAAAAAAEAAhEDBBIhMQUGQVFhcYGREyKhB0JScrHBMvAUM2KCkqLC0eEjQ7IkU9Li8f/EABoBAQACAwEAAAAAAAAAAAAAAAADBAECBQb/xAAzEQEAAgEDAgMGBQQCAwAAAAAAAQIDBBEhEjEFQVETImFxsfBCgZHB0SMyoeEUMzRS8f/aAAwDAQACEQMRAD8A7igICCjjGaCqAgICAgICAgICAgICAgICAgICC2+N4QXICAgxOMoMqAgICAgICCjigpJQVBQVQEBAQEBAQEGN7kAcx2QZEAlBjcZQVa1BegICAgICAgsCCpwQU2oL0BAQY7RXaxpe8hrWiSTsCxa0RG8tqVm9orWN5lA9Ja+PvEUGgNBzcJJ7HBc++stM+67+HwanT/Vnn4PVoTXZzntZaKd0OMCoMAJyvA7OOxSYtVMztZBqvCopXqxTv8P4TZXXFY3OlAa3sgyICDEXdkFzWoL0BAQEBAQEBBYMMNiABuQXAIKoCAg5z7SNLzUbZmnBoDnfMch0H/Jc7WZN7dEPReDaeIpOae88R8kWsLWkA4QDiJxOOaq7cOtebdky0foxjheacCMiJVvFiiY33cHVaq9fctHPwSjRNsBaKcyW4Y7Rs9Fcx3ieHLy47RO+zYtbPJSIWRAQEFoYguQEBAQEBAQEBAKCgCCqAgILXuABJyAk9EmdiI34ca0y7xKr6znBpc4kTvJmOULi29602e209fZ0ikeUPboXVStXpeKGti84AF2JuuIJG8SCMdxU1NPa8bwqZ/EseLJ0Tu3tm0ZXax1OpSeAQRIIIHGWkqSuK9YmJhz82pxXtFqy0dPSbqbvMcG5uJxZsBkZiY4iZnDCKJntHdby4axXr/DPdP8AVXTjLVSeWua51Ko6lULThebB+hC6WOZmPe7vPZq0rf3J3huluiEBAQEBAQEBAQEBAQEBAQEBBrdY69yzVnfsx/F5fuos87Y5WdHTrz1j4/TlxjTTpkbG/krky9rhjh2nV+zeHZqDPhpMnndBJ7krsY42pEPD6m/Xmtb1mWwW6Fyv2q2Vtmu1KbMLQ403R+FrnAyeEgmBwKg9jEZItDoRrrTppxW58vyU9gRPg284wbSD1LBP2U/m57qqAgICAgICAgICAgICAgICAgINDru+LI/i5g/mB+yr6n/rdDwuN9RH5/Ryi7eqQRhtXM83rZ4pw7lR/C3kPou1HZ4Oe69ZYajWzQjbZZK1nMAvb5HH3ajfMx3RwE7xIQR72RavVbHZKorsuVKtoe+6YlrQ1lMAxhiWF3JwWIZlOFlgQEBAQEBAQEBAQEBAQEBAQEGh13ZNkedzmHl5gPuq+pj+m6Hhc7amPz+jl9Cn/qEcDC5r1d5912TRlUOo0nDaxp/lC7FJ3rEvEZa9OS1Z8pl6lsjEBAQEBAQEBAQEBAQEBAQEBAQEBBr9YLN4lmrMGJLDA3kYgdwFHlr1UmFjSZPZ5q2n1cnoPF4HeB6rlPY2jh0fUi13qBYc6biP3XeYH1I6Lo6a29NvR5fxPH05uqPNIVYc4QEBAQEBAQEBAQEBAQEFlWq1uLiAOJA+qxMxHdmIme0PK7S9AGPFZPAz9Fp7WnqmjTZdt+mVaelKJyqN64fVIy0nzYnT5Y/CzstDHfhc08iCt4tE9pRzS0d4ZVlqICDkesGjzRtNWnEC8Xs4seZA6GR0XKy06bzD2OizxlwVt+U/OPvdu9TLd4dZrDlVF394Yt+46qTTX6b7eqh4ph68fVHl9HQV0XnRAQEBAQECUBAQEBBQmM0HgtGlmNy8x4Zd1HbJEJqYLW78NVa9OvMgC7yxPfIKC2eVzHo480dtGkwSYY55OZvOPc5eqrTk37Q6ePTTEc22j5RDxv0q4YS2nwa2XehWvXt8E8aWs88z85YDpQn8TgR+8D3ylazb4pP+PEdo2/RabY9pkfXEcMMZhJmYIx1txLZaK1mqUzgbzZxa4yB12KTHntVV1Hh9MnO20/BO9E6UZXbebgdrZxBGf1HcLoY8kXjeHAz4LYbbS96kQIf7RbL/AKdKsBi1908nAkeo9VU1deIl2fBsm2S1J843/REKVYtuuGbSCOYxVLfbl28lOqJr6ut2eqHta8ZOaCORErrxO8bvGWrNZmJ8mRZYJQEBAQUcUFsIERkgvBQEGtt2lmskNhzhxwB4naeAUV8sR2T49Pa/M8Q0le0Vahl7oG4fYbFDM2t3XIrjpG1Y5YarwBP4R6lYtMR3b46zM7Ry09utW8XvhZOGHvO39cFXtbd0sOH049Z/hpKtoe7EmdwyaOMKGZmXRrjrXsr4GyMdqMdTYUdGgDzY7I2cRGwqSKbd1TJqJn+15bbGAAkCeH5PFa2lviiY5l4o23XDZisLH5vXobTZstem50lgMO+U4HnGY5LfFkmlt5VdXpYz45iO7r7HAgEYg4g8Cus8jMbcS1GuFO9ZKvC67s4KHURvjld8Ottqa/fk5gXkArmPWbOm6mV79ioOPwkfwuLfsungnfHDyWvr06m8fFuiVMprY3oEbQgrfQXILTmgEwgpCC4BBGdP6wwTSo4k4Eg58Gn6lVcub8NXS02j/Hk/RrKILRLyC47BkOm1Rxx3T29+dq9lzq28pNtu5GPfs11qr4yecbgPuobTzyv4qRFeGstDycPednwHwqLdcpERz5QyUbLDQcycGD6u+q222jdpbLvbb9f4eqzWfI7JjHYPi4z6LNaoMuRmq0swP8AZwN54raY24R0nfmWvtNOAd5UcwtUndq6zCJLwR+dqxssVtHk8tc3gRsEQVhJEbOsajWs1bFQc4yQC2fkcWj0AXUwW6scPIeIY4x6i1Y+f6vRrU+LJW+WO7gPus55/py10Eb6inzcmdUwI3rlvY7On6hH/AKGjwvjs9y6Wm/64eR8S/wDJt+X0hvn7FOohwQUxQVuoLkFCEFuKC2vWaxpc9wa0ZkkAd1iZiI3ltWlrT01jeUN01rg1806DXkbXRE8Btjp/mrfP1RtXs62n8Pmk75Jjf077fPyajRbjBe6PEJwGxrdn9+yhrPC1mrz0x2+r1VLRm7jDf7rMy0pTyW1qkdMBxJz/ADwWst6RvHDy2moAHO2k/TJaW7LOOJmYjyh5bNSvO5uA/hAJ9SFpEbynvfpq95dJ4TA4NGa37yrTHTH33X1ovQ3IYYbznjyWbd+GmOJ23leASYGQwyxMLPediZisbr/0cDGJPLJbdCP2sz8Gi0yAJmeqhtHK/p53hHG1oBxwB+v+Vqu7OmezG3t/R/ALvM0ucN5DzJHMEnuFe0t46el5nxjDaMvtPKf2Z/aBpVraQogy5xBdGxoynmY7JqskbdMHhGntbJ7Se0OcuqyJyHqqD022zq+o7CLFRnbeOO4vcR6Qupp42xw8d4jaJ1NtvvhviFMpLIOSC4BBVAQEGk0zp8UpZRb4tXKJhjeL3fYSeWahyZ614jmVzBo7ZPetxH32hBdLGpWfetVe9BMU2m6wcIGPrzlUb5JtPvO5p8Vccf042+PnP5/cPO+1NMMaYkgANG/DMLSZmViuOKxu9BM3qbd4HYDD871JEeSr6Xkr1RDRsAnq44fQLFpbY69/iq2vOLvdBj5icPSE3Y6YjiPMo0rzm3shieJJwCdPMbtpy9MTt5s9IgFzhvcR1MpHnLFu0Vn4LGGABujqStezefemWeizGfzO1b1hDe/k9jXDYQeZg8tkKSIV5md3ltFsu4AwfhcZB+Vy1m+3ZLTDFuZ5j1j94RvTluLhiAD+dihtbd0tPjivZoKGOxarmzZaPLgb4MQjW8RMbM1vtU4TJnFYmWuOmzHoOxOtNop0W4XjJPwtGLj0H2W2OnXaIaavPGDFN5+5dyoUgxrWNENaAANwAgBdeI2jZ4e1ptO8siywICAgINXp55FJ7jU8NjWySPxO/ZG6ct+PeLLv0zztCzpYickREbzP6fNDrVQ8OzsNbGpXI8NkwGMO0gRedjt+oVTpitPe7y7FLe0zT0f217z6z/H35vBZdC0q9W5TZBg43jGG07lrWsWnpqkyZbYqdeSXi1p0S2y1aVNryXlkkSfJJgEHPGD2WM1OmYhP4bk9tW15jjt82qsOkhTcwHI1JJnIGB9lpW2y5n0/XEzHoyu0m28QXCA1sfw447cUmYQxhtEbxHd6/wBLDiII8xEct/YHsto2mUHs5iOfJ66FeQd5x6TgsTLWaxEsjqwAuk5R+SnwO89S6gS4y0CN5+qzFWtrR2bCm74i7pA7CYUiCY9NmK11cMHkcHgH/wCLFpSY6c8x+jSWqvE5cgbzeeOShldrDTmmakwMBtvZd1iIT9UVZqdna0cfr1IRvFpW1K0CAsJIhXRuiLRa33aDJAIDnnBjeZ+wkramO154Q6jWYtPXe8/l5y6xqlqvTsTDBv1XfjqRE/stGxv12ro4cMY4+Lyet119TbeeIjtH35pAplIQEBAQEEf0xQdaLTSo/wC1THi1NxM+Rp7HDcVXyRN7xXyjmV/T3jDhtk/FPEfvKFaw2417S54/CHXGfKNvUn1VTLfqvu7ujxRgwdM9+8phqdo3ww+oR+INAPDEk9ZHZWtPj6d5cTxDUe0mKx5buaax6U8a1Vq2YvQ35W+VvcCeqpZL9Vpl6fR6f2WnrTz25+c8tCabiQGgnA5fMo5lbm0R3dG1Y9m1nfQa+2Co97/MAKr2BoIwA8Mg8cSV0MGGOne0cvJ+IeIZLZZjHbaPg12nfZSaVRto0fVqmJBoVKhcMREse4zgCcDOO1S3xxtxEKeLU339+87fOZaOy1Xvlrg+mWmCHC64FpjEEYY8FSisR3dneZ826srWAgxPF5kk74yCzEx5QzNZ25l7XVx7x5f4CTt5sVrP4Wai/wApAnoA0d1mGtu/P8tXbrRAgXiZyvDNaSmrMd5+jwig50l5gbiQO8LHSz7b0XtqNgBt2JjYZj8+qx3bRO3d62arWmsYbTLQfeeLjfXGOQK3jBae0NLeJYscd90n0b7O6Ium0ONUgYgeVnWMT3CsV0tY/u5c3L4vltvFOP8AMphZbMym0MptDGtEBrRAHQKzERHEOXa1rT1WneWVZaiAgICAgINdrBaPDs9ZwzuwObvL91HlnakysaSnXmrWfX/aH0tDhrLKXfir1Gj5WEj1xvdtyqez2ivxl2J1U2tk27Vif1S3WG1iz2Ss8QLlMhoyxPlaO5Ct5bdFJlyNJi9tnrSfOefrLi2iNHm0V6NAEjxHiSBiAMXHmGtcuXSvVaKvaanPGDFbJ6R/8/y6BovU6my31QRFJlKmabRPmBLgQ4nbNOT8wVuunj2kxPZ57N4le2mrtPvTM7z/AB+vCeAK64aqCG6c1Iv1DUoPDC4kua6SCSSbzTsOKgth3nhdxayaxtaEYs2h7TUqvp0blQMnzzdaRMA9YPZRTht5L3/KpWIm6tt0XarPddWYwBxgEPBkgT9AVr7G8JI1eLJxXdJdGatPqMa972sDhMNALoOWOz1U0YfVRya3adobWzao2VuLmuqHe9x+ggeikjFWFa2qy283uboOzDHwKU7yxpPchbdFfRH7bJ/7T+r10rOxv4WtbyAH0WYiIaTaZ7sqywICAgICAgICAg0utQvUmU/+7Wps6Ez9p6KHNzER6zC5op6bzf0rMvda7AH+Ds8J4cMNgER9Fvam+3wQY8s0i0esbIt7VLZds1OkM6lTH5WCfqWqvq7bViHV8DxdWab+kfX7lpPZdo1r6z6xGNGLnN7XtPpPdQ6Su9pn0XPG801pFI8+/wCWzp8Yyui8yqgINPrPpDwqV0GHVJA3hvvO7GOZC1tOyXDTed58mTV3R3g0QCPO7zP5kYN6CB33rMMZb9dt2u14YDTpz8Tjs+AjbzWLN9PMxadkhs9O61rdzQOwhbIZneWRGBAQEBAQEBAQEBAQEHi0hZC99A7KdS8f4HAR1IWl67zHwlNjyRSto9Y2/wAw9q3QuYe1SvNopM2MpT1e4/ZoXO1k+/EPUeB02w2t6z9I/wBt97MLHcsrn7ajz2YA0et5TaOvuTPrLneNZOrP0+kfVMVbcgQUc4AEnADMoIlo4/pdqNU/q6cEDgD5B1ILugC0jmd1q8ezp0+aXLdVRnXQ/qW7y7+kfdaWWMHmky3VxAQEBAQEBAQEBAQJQEBAQc41s0aK9ucJjy0RyBe1h6jxAcd6oZ6dWX9Pv/L0Oi1HstJHzt/iJn9kp1IoFlkaxwhzX1QeYqvH2U+ljbHt8Z+rm+JXi+om0dpiv0hvlYUBBEtdNNgRZmHF36wj3WxN3mR6c1He3ku6XBMx7SfLs3WrtiFKgwe84Xnc3DLoIHRbxHCtlt1W3bNZRotrkZqWYby7/kxaW7ws4O1pSglbqyl7ggqCgqgICAgICAgIMbzOCAGDcEGRAQY3OnkgjWhiH6QtpPuCm30BPWW+gVbHO+a35OlqImukxfHf7/ylICsuaICDlutpJt1ZlNt57nNAEkG++jTDQDkNhVa390uvgnbDE2nj/cun0WkNaDmAAeYCsuQvQRDW2p/1Nmbuuk8i/wD9VHbvC3gj3LSlgUiorkgoM8EF6AgICAgICCxztyCjWzyQXwgqgxud2QGtQaHVyzXbVpA4+aqzt4Yd/Wq2GNsl/n+zoau/Vgwx8J+u37JErLniAghehrKKukrRXMRTc4D5gBSB7B6hrHvzK7kv04K0+/VNFMpCDn+uEm1uEkFtNpZAE7ceV4kdFFbuv6eYjH2S3V7SgtNnp1oi9Mj9pri0xwlpjopIneN1TLTovNWw2rKNcAgqgICAgICCxztiCjW9kGQICAgsDOyC9Ba1gBJAAJxPExEnfgB2TZneZXIwILK1QNa5xyaCTyAlJZiN0f1Jonw31Dm9wnmMT/M4qPHHeU2eedkjUiAQRrXayA02VdrHAEjMNcf7x3Ud/VY09p6tno1MotbY6bWxF6rkI/3nrNOzGomZyTv98N4At0CqAgICAgICCws7ILwgICAgICAgICDU60V7tmqD44Z0cYd/LeWt52hJije0Mur9G5Z6Q3tvfxku+6U/tYyTvaWxWzQQeXSdm8WlUp/E0jrGHrCxMbw2pbptEtVqc/8A0nMPuuno4f8AkHLTHPCXPzbdv1IgEBAQEBAQEBAQEBAQEBAQEBBG9aXeJUoWce868eAJuT2NTsosnO0J8XETZIwFKgVQEBBHNBm5aq9LIYx0II9HKKnFphPk5pEpGpUAgICAgICAgICAgICAgICAgIIto0mtb6tT3actH7vkHr4pUUc3WL+7jiEpUquICAgjVpbc0gx2yo0d7rmfZqini6eOcU/BJVKgEBAQEBAQEBAQEBAQEBAQEGu0/pEUKFSptiGje92DR3x5ArW07Q3x06rRDWah0CLPfOb3GDtLW+XHreWmKOEmone+ySKVAICAgjWtZuVbLV+FxB5S139JUWTiYlYw8xaElUquICAgICAgICAgICAgICAgIOZ+02oWVm3b0BocQXEtvPc4Ahs4Hy9lXy93X8P2tWYlv9RdO0DZ6NAvDarW4sdDS6STeZODgZ2ZLfHaNtlPVYb1yWnbjdLVKqCAgINDrnSmgD8L2/zAt/qUWXsn08++22jq1+lTf8TGnuBKkrO8IrRtMw9Cy1EBAQEBAQEBAQEBAQEBAQc09qWjKpJqjFhDYjYWTLT0kjkVBlie7p+H5axMR98opobR1eu2G0HVQ0yHAZHdJwUUVmV/PelJ332l0fVzSps9FtKuy1FwJ/HTLoG5pGN0Z4znnEKxW20cuPmx9VptWYSylUDmhwmHAESCDBE4g4jkVIqr0BBqda2TZa3IHs4FR5f7ZS4P+yFuqlW9Zmfslw/mJHoQmOd6maNry2wdjEdVIiXICAgICAgICAgICChKC3mUFckFyDDa7M2ox1N4vNcII/OSxMbsxMxzClhsjaVNlJghrBA5BIjYmZmd5Z1lgQEBBG9eNJMp2d7DJc4sEAHAFwxcchlCiyzxss6WnVkhpdUdOtpPdQqkMa8XmOOAvCbwJyEgA9Fpit08Sl1OKZ96E1stqY/8D2u+VwP0Kn3hSmsx3h6VlgQEBAQEFCUFuaBG3NBW+EFyC05oEwgpwQXAIKoCAgICAg8WmLE2vSqUXYB7YnduPeFi0bxs2paa2i0OVaQsVShUc2oCHAGJyeJwqNO8QO6qzWY7upivW/ye3QNC0ueKlGk1zmmZLBE8SYg9QVmsW7wxn9nEdMymzNM2lgmvY34Zmk5r+oZM+qni1vOHPtSn4bN+FuiEBAQEFr9iCqC0FAuIL0FHBBbJQXAIKoCAgICAgsqFBa1vZArWdjxde1rhucAR6ozEzHZjslgp0i402Bt6JjbGWHVY2LWm3MvSssCAgICAgoQgtJ2ILgEFUBAQEBAQEBAQEBBQhBU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88" name="AutoShape 4" descr="data:image/jpeg;base64,/9j/4AAQSkZJRgABAQAAAQABAAD/2wCEAAkGBxMTEhISEhMVFRUVFRcYFxcXFRUYGBgXFRUXFxkVFhcYHSghGBomGxUVIjEiJikrLi4uGB8zODMsNygtLisBCgoKDg0OGxAQGy8lICYtLS4tLy0tLS0tLS8tLS0tLS0tLS0tLS0tLS0tLS0tLS0tLS0tLS0tLS0tLS0tLS0tLf/AABEIAQ8AugMBEQACEQEDEQH/xAAbAAEAAQUBAAAAAAAAAAAAAAAABgECAwUHBP/EAEAQAAEDAQQIAwYCCQMFAAAAAAEAAhEDBBIhMQUGQVFhcYGREyKhB0JScrHBMvAUM2KCkqLC0eEjQ7IkU9Li8f/EABoBAQACAwEAAAAAAAAAAAAAAAADBAECBQb/xAAzEQEAAgEDAgMGBQQCAwAAAAAAAQIDBBEhEjEFQVETImFxsfBCgZHB0SMyoeEUMzRS8f/aAAwDAQACEQMRAD8A7igICCjjGaCqAgICAgICAgICAgICAgICAgICC2+N4QXICAgxOMoMqAgICAgICCjigpJQVBQVQEBAQEBAQEGN7kAcx2QZEAlBjcZQVa1BegICAgICAgsCCpwQU2oL0BAQY7RXaxpe8hrWiSTsCxa0RG8tqVm9orWN5lA9Ja+PvEUGgNBzcJJ7HBc++stM+67+HwanT/Vnn4PVoTXZzntZaKd0OMCoMAJyvA7OOxSYtVMztZBqvCopXqxTv8P4TZXXFY3OlAa3sgyICDEXdkFzWoL0BAQEBAQEBBYMMNiABuQXAIKoCAg5z7SNLzUbZmnBoDnfMch0H/Jc7WZN7dEPReDaeIpOae88R8kWsLWkA4QDiJxOOaq7cOtebdky0foxjheacCMiJVvFiiY33cHVaq9fctHPwSjRNsBaKcyW4Y7Rs9Fcx3ieHLy47RO+zYtbPJSIWRAQEFoYguQEBAQEBAQEBAKCgCCqAgILXuABJyAk9EmdiI34ca0y7xKr6znBpc4kTvJmOULi29602e209fZ0ikeUPboXVStXpeKGti84AF2JuuIJG8SCMdxU1NPa8bwqZ/EseLJ0Tu3tm0ZXax1OpSeAQRIIIHGWkqSuK9YmJhz82pxXtFqy0dPSbqbvMcG5uJxZsBkZiY4iZnDCKJntHdby4axXr/DPdP8AVXTjLVSeWua51Ko6lULThebB+hC6WOZmPe7vPZq0rf3J3huluiEBAQEBAQEBAQEBAQEBAQEBBrdY69yzVnfsx/F5fuos87Y5WdHTrz1j4/TlxjTTpkbG/krky9rhjh2nV+zeHZqDPhpMnndBJ7krsY42pEPD6m/Xmtb1mWwW6Fyv2q2Vtmu1KbMLQ403R+FrnAyeEgmBwKg9jEZItDoRrrTppxW58vyU9gRPg284wbSD1LBP2U/m57qqAgICAgICAgICAgICAgICAgINDru+LI/i5g/mB+yr6n/rdDwuN9RH5/Ryi7eqQRhtXM83rZ4pw7lR/C3kPou1HZ4Oe69ZYajWzQjbZZK1nMAvb5HH3ajfMx3RwE7xIQR72RavVbHZKorsuVKtoe+6YlrQ1lMAxhiWF3JwWIZlOFlgQEBAQEBAQEBAQEBAQEBAQEGh13ZNkedzmHl5gPuq+pj+m6Hhc7amPz+jl9Cn/qEcDC5r1d5912TRlUOo0nDaxp/lC7FJ3rEvEZa9OS1Z8pl6lsjEBAQEBAQEBAQEBAQEBAQEBAQEBBr9YLN4lmrMGJLDA3kYgdwFHlr1UmFjSZPZ5q2n1cnoPF4HeB6rlPY2jh0fUi13qBYc6biP3XeYH1I6Lo6a29NvR5fxPH05uqPNIVYc4QEBAQEBAQEBAQEBAQEFlWq1uLiAOJA+qxMxHdmIme0PK7S9AGPFZPAz9Fp7WnqmjTZdt+mVaelKJyqN64fVIy0nzYnT5Y/CzstDHfhc08iCt4tE9pRzS0d4ZVlqICDkesGjzRtNWnEC8Xs4seZA6GR0XKy06bzD2OizxlwVt+U/OPvdu9TLd4dZrDlVF394Yt+46qTTX6b7eqh4ph68fVHl9HQV0XnRAQEBAQECUBAQEBBQmM0HgtGlmNy8x4Zd1HbJEJqYLW78NVa9OvMgC7yxPfIKC2eVzHo480dtGkwSYY55OZvOPc5eqrTk37Q6ePTTEc22j5RDxv0q4YS2nwa2XehWvXt8E8aWs88z85YDpQn8TgR+8D3ylazb4pP+PEdo2/RabY9pkfXEcMMZhJmYIx1txLZaK1mqUzgbzZxa4yB12KTHntVV1Hh9MnO20/BO9E6UZXbebgdrZxBGf1HcLoY8kXjeHAz4LYbbS96kQIf7RbL/AKdKsBi1908nAkeo9VU1deIl2fBsm2S1J843/REKVYtuuGbSCOYxVLfbl28lOqJr6ut2eqHta8ZOaCORErrxO8bvGWrNZmJ8mRZYJQEBAQUcUFsIERkgvBQEGtt2lmskNhzhxwB4naeAUV8sR2T49Pa/M8Q0le0Vahl7oG4fYbFDM2t3XIrjpG1Y5YarwBP4R6lYtMR3b46zM7Ry09utW8XvhZOGHvO39cFXtbd0sOH049Z/hpKtoe7EmdwyaOMKGZmXRrjrXsr4GyMdqMdTYUdGgDzY7I2cRGwqSKbd1TJqJn+15bbGAAkCeH5PFa2lviiY5l4o23XDZisLH5vXobTZstem50lgMO+U4HnGY5LfFkmlt5VdXpYz45iO7r7HAgEYg4g8Cus8jMbcS1GuFO9ZKvC67s4KHURvjld8Ottqa/fk5gXkArmPWbOm6mV79ioOPwkfwuLfsungnfHDyWvr06m8fFuiVMprY3oEbQgrfQXILTmgEwgpCC4BBGdP6wwTSo4k4Eg58Gn6lVcub8NXS02j/Hk/RrKILRLyC47BkOm1Rxx3T29+dq9lzq28pNtu5GPfs11qr4yecbgPuobTzyv4qRFeGstDycPednwHwqLdcpERz5QyUbLDQcycGD6u+q222jdpbLvbb9f4eqzWfI7JjHYPi4z6LNaoMuRmq0swP8AZwN54raY24R0nfmWvtNOAd5UcwtUndq6zCJLwR+dqxssVtHk8tc3gRsEQVhJEbOsajWs1bFQc4yQC2fkcWj0AXUwW6scPIeIY4x6i1Y+f6vRrU+LJW+WO7gPus55/py10Eb6inzcmdUwI3rlvY7On6hH/AKGjwvjs9y6Wm/64eR8S/wDJt+X0hvn7FOohwQUxQVuoLkFCEFuKC2vWaxpc9wa0ZkkAd1iZiI3ltWlrT01jeUN01rg1806DXkbXRE8Btjp/mrfP1RtXs62n8Pmk75Jjf077fPyajRbjBe6PEJwGxrdn9+yhrPC1mrz0x2+r1VLRm7jDf7rMy0pTyW1qkdMBxJz/ADwWst6RvHDy2moAHO2k/TJaW7LOOJmYjyh5bNSvO5uA/hAJ9SFpEbynvfpq95dJ4TA4NGa37yrTHTH33X1ovQ3IYYbznjyWbd+GmOJ23leASYGQwyxMLPediZisbr/0cDGJPLJbdCP2sz8Gi0yAJmeqhtHK/p53hHG1oBxwB+v+Vqu7OmezG3t/R/ALvM0ucN5DzJHMEnuFe0t46el5nxjDaMvtPKf2Z/aBpVraQogy5xBdGxoynmY7JqskbdMHhGntbJ7Se0OcuqyJyHqqD022zq+o7CLFRnbeOO4vcR6Qupp42xw8d4jaJ1NtvvhviFMpLIOSC4BBVAQEGk0zp8UpZRb4tXKJhjeL3fYSeWahyZ614jmVzBo7ZPetxH32hBdLGpWfetVe9BMU2m6wcIGPrzlUb5JtPvO5p8Vccf042+PnP5/cPO+1NMMaYkgANG/DMLSZmViuOKxu9BM3qbd4HYDD871JEeSr6Xkr1RDRsAnq44fQLFpbY69/iq2vOLvdBj5icPSE3Y6YjiPMo0rzm3shieJJwCdPMbtpy9MTt5s9IgFzhvcR1MpHnLFu0Vn4LGGABujqStezefemWeizGfzO1b1hDe/k9jXDYQeZg8tkKSIV5md3ltFsu4AwfhcZB+Vy1m+3ZLTDFuZ5j1j94RvTluLhiAD+dihtbd0tPjivZoKGOxarmzZaPLgb4MQjW8RMbM1vtU4TJnFYmWuOmzHoOxOtNop0W4XjJPwtGLj0H2W2OnXaIaavPGDFN5+5dyoUgxrWNENaAANwAgBdeI2jZ4e1ptO8siywICAgINXp55FJ7jU8NjWySPxO/ZG6ct+PeLLv0zztCzpYickREbzP6fNDrVQ8OzsNbGpXI8NkwGMO0gRedjt+oVTpitPe7y7FLe0zT0f217z6z/H35vBZdC0q9W5TZBg43jGG07lrWsWnpqkyZbYqdeSXi1p0S2y1aVNryXlkkSfJJgEHPGD2WM1OmYhP4bk9tW15jjt82qsOkhTcwHI1JJnIGB9lpW2y5n0/XEzHoyu0m28QXCA1sfw447cUmYQxhtEbxHd6/wBLDiII8xEct/YHsto2mUHs5iOfJ66FeQd5x6TgsTLWaxEsjqwAuk5R+SnwO89S6gS4y0CN5+qzFWtrR2bCm74i7pA7CYUiCY9NmK11cMHkcHgH/wCLFpSY6c8x+jSWqvE5cgbzeeOShldrDTmmakwMBtvZd1iIT9UVZqdna0cfr1IRvFpW1K0CAsJIhXRuiLRa33aDJAIDnnBjeZ+wkramO154Q6jWYtPXe8/l5y6xqlqvTsTDBv1XfjqRE/stGxv12ro4cMY4+Lyet119TbeeIjtH35pAplIQEBAQEEf0xQdaLTSo/wC1THi1NxM+Rp7HDcVXyRN7xXyjmV/T3jDhtk/FPEfvKFaw2417S54/CHXGfKNvUn1VTLfqvu7ujxRgwdM9+8phqdo3ww+oR+INAPDEk9ZHZWtPj6d5cTxDUe0mKx5buaax6U8a1Vq2YvQ35W+VvcCeqpZL9Vpl6fR6f2WnrTz25+c8tCabiQGgnA5fMo5lbm0R3dG1Y9m1nfQa+2Co97/MAKr2BoIwA8Mg8cSV0MGGOne0cvJ+IeIZLZZjHbaPg12nfZSaVRto0fVqmJBoVKhcMREse4zgCcDOO1S3xxtxEKeLU339+87fOZaOy1Xvlrg+mWmCHC64FpjEEYY8FSisR3dneZ826srWAgxPF5kk74yCzEx5QzNZ25l7XVx7x5f4CTt5sVrP4Wai/wApAnoA0d1mGtu/P8tXbrRAgXiZyvDNaSmrMd5+jwig50l5gbiQO8LHSz7b0XtqNgBt2JjYZj8+qx3bRO3d62arWmsYbTLQfeeLjfXGOQK3jBae0NLeJYscd90n0b7O6Ium0ONUgYgeVnWMT3CsV0tY/u5c3L4vltvFOP8AMphZbMym0MptDGtEBrRAHQKzERHEOXa1rT1WneWVZaiAgICAgINdrBaPDs9ZwzuwObvL91HlnakysaSnXmrWfX/aH0tDhrLKXfir1Gj5WEj1xvdtyqez2ivxl2J1U2tk27Vif1S3WG1iz2Ss8QLlMhoyxPlaO5Ct5bdFJlyNJi9tnrSfOefrLi2iNHm0V6NAEjxHiSBiAMXHmGtcuXSvVaKvaanPGDFbJ6R/8/y6BovU6my31QRFJlKmabRPmBLgQ4nbNOT8wVuunj2kxPZ57N4le2mrtPvTM7z/AB+vCeAK64aqCG6c1Iv1DUoPDC4kua6SCSSbzTsOKgth3nhdxayaxtaEYs2h7TUqvp0blQMnzzdaRMA9YPZRTht5L3/KpWIm6tt0XarPddWYwBxgEPBkgT9AVr7G8JI1eLJxXdJdGatPqMa972sDhMNALoOWOz1U0YfVRya3adobWzao2VuLmuqHe9x+ggeikjFWFa2qy283uboOzDHwKU7yxpPchbdFfRH7bJ/7T+r10rOxv4WtbyAH0WYiIaTaZ7sqywICAgICAgICAg0utQvUmU/+7Wps6Ez9p6KHNzER6zC5op6bzf0rMvda7AH+Ds8J4cMNgER9Fvam+3wQY8s0i0esbIt7VLZds1OkM6lTH5WCfqWqvq7bViHV8DxdWab+kfX7lpPZdo1r6z6xGNGLnN7XtPpPdQ6Su9pn0XPG801pFI8+/wCWzp8Yyui8yqgINPrPpDwqV0GHVJA3hvvO7GOZC1tOyXDTed58mTV3R3g0QCPO7zP5kYN6CB33rMMZb9dt2u14YDTpz8Tjs+AjbzWLN9PMxadkhs9O61rdzQOwhbIZneWRGBAQEBAQEBAQEBAQEHi0hZC99A7KdS8f4HAR1IWl67zHwlNjyRSto9Y2/wAw9q3QuYe1SvNopM2MpT1e4/ZoXO1k+/EPUeB02w2t6z9I/wBt97MLHcsrn7ajz2YA0et5TaOvuTPrLneNZOrP0+kfVMVbcgQUc4AEnADMoIlo4/pdqNU/q6cEDgD5B1ILugC0jmd1q8ezp0+aXLdVRnXQ/qW7y7+kfdaWWMHmky3VxAQEBAQEBAQEBAQJQEBAQc41s0aK9ucJjy0RyBe1h6jxAcd6oZ6dWX9Pv/L0Oi1HstJHzt/iJn9kp1IoFlkaxwhzX1QeYqvH2U+ljbHt8Z+rm+JXi+om0dpiv0hvlYUBBEtdNNgRZmHF36wj3WxN3mR6c1He3ku6XBMx7SfLs3WrtiFKgwe84Xnc3DLoIHRbxHCtlt1W3bNZRotrkZqWYby7/kxaW7ws4O1pSglbqyl7ggqCgqgICAgICAgIMbzOCAGDcEGRAQY3OnkgjWhiH6QtpPuCm30BPWW+gVbHO+a35OlqImukxfHf7/ylICsuaICDlutpJt1ZlNt57nNAEkG++jTDQDkNhVa390uvgnbDE2nj/cun0WkNaDmAAeYCsuQvQRDW2p/1Nmbuuk8i/wD9VHbvC3gj3LSlgUiorkgoM8EF6AgICAgICCxztyCjWzyQXwgqgxud2QGtQaHVyzXbVpA4+aqzt4Yd/Wq2GNsl/n+zoau/Vgwx8J+u37JErLniAghehrKKukrRXMRTc4D5gBSB7B6hrHvzK7kv04K0+/VNFMpCDn+uEm1uEkFtNpZAE7ceV4kdFFbuv6eYjH2S3V7SgtNnp1oi9Mj9pri0xwlpjopIneN1TLTovNWw2rKNcAgqgICAgICCxztiCjW9kGQICAgsDOyC9Ba1gBJAAJxPExEnfgB2TZneZXIwILK1QNa5xyaCTyAlJZiN0f1Jonw31Dm9wnmMT/M4qPHHeU2eedkjUiAQRrXayA02VdrHAEjMNcf7x3Ud/VY09p6tno1MotbY6bWxF6rkI/3nrNOzGomZyTv98N4At0CqAgICAgICCws7ILwgICAgICAgICDU60V7tmqD44Z0cYd/LeWt52hJije0Mur9G5Z6Q3tvfxku+6U/tYyTvaWxWzQQeXSdm8WlUp/E0jrGHrCxMbw2pbptEtVqc/8A0nMPuuno4f8AkHLTHPCXPzbdv1IgEBAQEBAQEBAQEBAQEBAQEBBG9aXeJUoWce868eAJuT2NTsosnO0J8XETZIwFKgVQEBBHNBm5aq9LIYx0II9HKKnFphPk5pEpGpUAgICAgICAgICAgICAgICAgIIto0mtb6tT3actH7vkHr4pUUc3WL+7jiEpUquICAgjVpbc0gx2yo0d7rmfZqini6eOcU/BJVKgEBAQEBAQEBAQEBAQEBAQEGu0/pEUKFSptiGje92DR3x5ArW07Q3x06rRDWah0CLPfOb3GDtLW+XHreWmKOEmone+ySKVAICAgjWtZuVbLV+FxB5S139JUWTiYlYw8xaElUquICAgICAgICAgICAgICAgIOZ+02oWVm3b0BocQXEtvPc4Ahs4Hy9lXy93X8P2tWYlv9RdO0DZ6NAvDarW4sdDS6STeZODgZ2ZLfHaNtlPVYb1yWnbjdLVKqCAgINDrnSmgD8L2/zAt/qUWXsn08++22jq1+lTf8TGnuBKkrO8IrRtMw9Cy1EBAQEBAQEBAQEBAQEBAQc09qWjKpJqjFhDYjYWTLT0kjkVBlie7p+H5axMR98opobR1eu2G0HVQ0yHAZHdJwUUVmV/PelJ332l0fVzSps9FtKuy1FwJ/HTLoG5pGN0Z4znnEKxW20cuPmx9VptWYSylUDmhwmHAESCDBE4g4jkVIqr0BBqda2TZa3IHs4FR5f7ZS4P+yFuqlW9Zmfslw/mJHoQmOd6maNry2wdjEdVIiXICAgICAgICAgICChKC3mUFckFyDDa7M2ox1N4vNcII/OSxMbsxMxzClhsjaVNlJghrBA5BIjYmZmd5Z1lgQEBBG9eNJMp2d7DJc4sEAHAFwxcchlCiyzxss6WnVkhpdUdOtpPdQqkMa8XmOOAvCbwJyEgA9Fpit08Sl1OKZ96E1stqY/8D2u+VwP0Kn3hSmsx3h6VlgQEBAQEFCUFuaBG3NBW+EFyC05oEwgpwQXAIKoCAgICAg8WmLE2vSqUXYB7YnduPeFi0bxs2paa2i0OVaQsVShUc2oCHAGJyeJwqNO8QO6qzWY7upivW/ye3QNC0ueKlGk1zmmZLBE8SYg9QVmsW7wxn9nEdMymzNM2lgmvY34Zmk5r+oZM+qni1vOHPtSn4bN+FuiEBAQEFr9iCqC0FAuIL0FHBBbJQXAIKoCAgICAgsqFBa1vZArWdjxde1rhucAR6ozEzHZjslgp0i402Bt6JjbGWHVY2LWm3MvSssCAgICAgoQgtJ2ILgEFUBAQEBAQEBAQEBBQhBU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90" name="AutoShape 6" descr="data:image/jpeg;base64,/9j/4AAQSkZJRgABAQAAAQABAAD/2wCEAAkGBxMTEhISEhMVFRUVFRcYFxcXFRUYGBgXFRUXFxkVFhcYHSghGBomGxUVIjEiJikrLi4uGB8zODMsNygtLisBCgoKDg0OGxAQGy8lICYtLS4tLy0tLS0tLS8tLS0tLS0tLS0tLS0tLS0tLS0tLS0tLS0tLS0tLS0tLS0tLS0tLf/AABEIAQ8AugMBEQACEQEDEQH/xAAbAAEAAQUBAAAAAAAAAAAAAAAABgECAwUHBP/EAEAQAAEDAQQIAwYCCQMFAAAAAAEAAhEDBBIhMQUGQVFhcYGREyKhB0JScrHBMvAUM2KCkqLC0eEjQ7IkU9Li8f/EABoBAQACAwEAAAAAAAAAAAAAAAADBAECBQb/xAAzEQEAAgEDAgMGBQQCAwAAAAAAAQIDBBEhEjEFQVETImFxsfBCgZHB0SMyoeEUMzRS8f/aAAwDAQACEQMRAD8A7igICCjjGaCqAgICAgICAgICAgICAgICAgICC2+N4QXICAgxOMoMqAgICAgICCjigpJQVBQVQEBAQEBAQEGN7kAcx2QZEAlBjcZQVa1BegICAgICAgsCCpwQU2oL0BAQY7RXaxpe8hrWiSTsCxa0RG8tqVm9orWN5lA9Ja+PvEUGgNBzcJJ7HBc++stM+67+HwanT/Vnn4PVoTXZzntZaKd0OMCoMAJyvA7OOxSYtVMztZBqvCopXqxTv8P4TZXXFY3OlAa3sgyICDEXdkFzWoL0BAQEBAQEBBYMMNiABuQXAIKoCAg5z7SNLzUbZmnBoDnfMch0H/Jc7WZN7dEPReDaeIpOae88R8kWsLWkA4QDiJxOOaq7cOtebdky0foxjheacCMiJVvFiiY33cHVaq9fctHPwSjRNsBaKcyW4Y7Rs9Fcx3ieHLy47RO+zYtbPJSIWRAQEFoYguQEBAQEBAQEBAKCgCCqAgILXuABJyAk9EmdiI34ca0y7xKr6znBpc4kTvJmOULi29602e209fZ0ikeUPboXVStXpeKGti84AF2JuuIJG8SCMdxU1NPa8bwqZ/EseLJ0Tu3tm0ZXax1OpSeAQRIIIHGWkqSuK9YmJhz82pxXtFqy0dPSbqbvMcG5uJxZsBkZiY4iZnDCKJntHdby4axXr/DPdP8AVXTjLVSeWua51Ko6lULThebB+hC6WOZmPe7vPZq0rf3J3huluiEBAQEBAQEBAQEBAQEBAQEBBrdY69yzVnfsx/F5fuos87Y5WdHTrz1j4/TlxjTTpkbG/krky9rhjh2nV+zeHZqDPhpMnndBJ7krsY42pEPD6m/Xmtb1mWwW6Fyv2q2Vtmu1KbMLQ403R+FrnAyeEgmBwKg9jEZItDoRrrTppxW58vyU9gRPg284wbSD1LBP2U/m57qqAgICAgICAgICAgICAgICAgINDru+LI/i5g/mB+yr6n/rdDwuN9RH5/Ryi7eqQRhtXM83rZ4pw7lR/C3kPou1HZ4Oe69ZYajWzQjbZZK1nMAvb5HH3ajfMx3RwE7xIQR72RavVbHZKorsuVKtoe+6YlrQ1lMAxhiWF3JwWIZlOFlgQEBAQEBAQEBAQEBAQEBAQEGh13ZNkedzmHl5gPuq+pj+m6Hhc7amPz+jl9Cn/qEcDC5r1d5912TRlUOo0nDaxp/lC7FJ3rEvEZa9OS1Z8pl6lsjEBAQEBAQEBAQEBAQEBAQEBAQEBBr9YLN4lmrMGJLDA3kYgdwFHlr1UmFjSZPZ5q2n1cnoPF4HeB6rlPY2jh0fUi13qBYc6biP3XeYH1I6Lo6a29NvR5fxPH05uqPNIVYc4QEBAQEBAQEBAQEBAQEFlWq1uLiAOJA+qxMxHdmIme0PK7S9AGPFZPAz9Fp7WnqmjTZdt+mVaelKJyqN64fVIy0nzYnT5Y/CzstDHfhc08iCt4tE9pRzS0d4ZVlqICDkesGjzRtNWnEC8Xs4seZA6GR0XKy06bzD2OizxlwVt+U/OPvdu9TLd4dZrDlVF394Yt+46qTTX6b7eqh4ph68fVHl9HQV0XnRAQEBAQECUBAQEBBQmM0HgtGlmNy8x4Zd1HbJEJqYLW78NVa9OvMgC7yxPfIKC2eVzHo480dtGkwSYY55OZvOPc5eqrTk37Q6ePTTEc22j5RDxv0q4YS2nwa2XehWvXt8E8aWs88z85YDpQn8TgR+8D3ylazb4pP+PEdo2/RabY9pkfXEcMMZhJmYIx1txLZaK1mqUzgbzZxa4yB12KTHntVV1Hh9MnO20/BO9E6UZXbebgdrZxBGf1HcLoY8kXjeHAz4LYbbS96kQIf7RbL/AKdKsBi1908nAkeo9VU1deIl2fBsm2S1J843/REKVYtuuGbSCOYxVLfbl28lOqJr6ut2eqHta8ZOaCORErrxO8bvGWrNZmJ8mRZYJQEBAQUcUFsIERkgvBQEGtt2lmskNhzhxwB4naeAUV8sR2T49Pa/M8Q0le0Vahl7oG4fYbFDM2t3XIrjpG1Y5YarwBP4R6lYtMR3b46zM7Ry09utW8XvhZOGHvO39cFXtbd0sOH049Z/hpKtoe7EmdwyaOMKGZmXRrjrXsr4GyMdqMdTYUdGgDzY7I2cRGwqSKbd1TJqJn+15bbGAAkCeH5PFa2lviiY5l4o23XDZisLH5vXobTZstem50lgMO+U4HnGY5LfFkmlt5VdXpYz45iO7r7HAgEYg4g8Cus8jMbcS1GuFO9ZKvC67s4KHURvjld8Ottqa/fk5gXkArmPWbOm6mV79ioOPwkfwuLfsungnfHDyWvr06m8fFuiVMprY3oEbQgrfQXILTmgEwgpCC4BBGdP6wwTSo4k4Eg58Gn6lVcub8NXS02j/Hk/RrKILRLyC47BkOm1Rxx3T29+dq9lzq28pNtu5GPfs11qr4yecbgPuobTzyv4qRFeGstDycPednwHwqLdcpERz5QyUbLDQcycGD6u+q222jdpbLvbb9f4eqzWfI7JjHYPi4z6LNaoMuRmq0swP8AZwN54raY24R0nfmWvtNOAd5UcwtUndq6zCJLwR+dqxssVtHk8tc3gRsEQVhJEbOsajWs1bFQc4yQC2fkcWj0AXUwW6scPIeIY4x6i1Y+f6vRrU+LJW+WO7gPus55/py10Eb6inzcmdUwI3rlvY7On6hH/AKGjwvjs9y6Wm/64eR8S/wDJt+X0hvn7FOohwQUxQVuoLkFCEFuKC2vWaxpc9wa0ZkkAd1iZiI3ltWlrT01jeUN01rg1806DXkbXRE8Btjp/mrfP1RtXs62n8Pmk75Jjf077fPyajRbjBe6PEJwGxrdn9+yhrPC1mrz0x2+r1VLRm7jDf7rMy0pTyW1qkdMBxJz/ADwWst6RvHDy2moAHO2k/TJaW7LOOJmYjyh5bNSvO5uA/hAJ9SFpEbynvfpq95dJ4TA4NGa37yrTHTH33X1ovQ3IYYbznjyWbd+GmOJ23leASYGQwyxMLPediZisbr/0cDGJPLJbdCP2sz8Gi0yAJmeqhtHK/p53hHG1oBxwB+v+Vqu7OmezG3t/R/ALvM0ucN5DzJHMEnuFe0t46el5nxjDaMvtPKf2Z/aBpVraQogy5xBdGxoynmY7JqskbdMHhGntbJ7Se0OcuqyJyHqqD022zq+o7CLFRnbeOO4vcR6Qupp42xw8d4jaJ1NtvvhviFMpLIOSC4BBVAQEGk0zp8UpZRb4tXKJhjeL3fYSeWahyZ614jmVzBo7ZPetxH32hBdLGpWfetVe9BMU2m6wcIGPrzlUb5JtPvO5p8Vccf042+PnP5/cPO+1NMMaYkgANG/DMLSZmViuOKxu9BM3qbd4HYDD871JEeSr6Xkr1RDRsAnq44fQLFpbY69/iq2vOLvdBj5icPSE3Y6YjiPMo0rzm3shieJJwCdPMbtpy9MTt5s9IgFzhvcR1MpHnLFu0Vn4LGGABujqStezefemWeizGfzO1b1hDe/k9jXDYQeZg8tkKSIV5md3ltFsu4AwfhcZB+Vy1m+3ZLTDFuZ5j1j94RvTluLhiAD+dihtbd0tPjivZoKGOxarmzZaPLgb4MQjW8RMbM1vtU4TJnFYmWuOmzHoOxOtNop0W4XjJPwtGLj0H2W2OnXaIaavPGDFN5+5dyoUgxrWNENaAANwAgBdeI2jZ4e1ptO8siywICAgINXp55FJ7jU8NjWySPxO/ZG6ct+PeLLv0zztCzpYickREbzP6fNDrVQ8OzsNbGpXI8NkwGMO0gRedjt+oVTpitPe7y7FLe0zT0f217z6z/H35vBZdC0q9W5TZBg43jGG07lrWsWnpqkyZbYqdeSXi1p0S2y1aVNryXlkkSfJJgEHPGD2WM1OmYhP4bk9tW15jjt82qsOkhTcwHI1JJnIGB9lpW2y5n0/XEzHoyu0m28QXCA1sfw447cUmYQxhtEbxHd6/wBLDiII8xEct/YHsto2mUHs5iOfJ66FeQd5x6TgsTLWaxEsjqwAuk5R+SnwO89S6gS4y0CN5+qzFWtrR2bCm74i7pA7CYUiCY9NmK11cMHkcHgH/wCLFpSY6c8x+jSWqvE5cgbzeeOShldrDTmmakwMBtvZd1iIT9UVZqdna0cfr1IRvFpW1K0CAsJIhXRuiLRa33aDJAIDnnBjeZ+wkramO154Q6jWYtPXe8/l5y6xqlqvTsTDBv1XfjqRE/stGxv12ro4cMY4+Lyet119TbeeIjtH35pAplIQEBAQEEf0xQdaLTSo/wC1THi1NxM+Rp7HDcVXyRN7xXyjmV/T3jDhtk/FPEfvKFaw2417S54/CHXGfKNvUn1VTLfqvu7ujxRgwdM9+8phqdo3ww+oR+INAPDEk9ZHZWtPj6d5cTxDUe0mKx5buaax6U8a1Vq2YvQ35W+VvcCeqpZL9Vpl6fR6f2WnrTz25+c8tCabiQGgnA5fMo5lbm0R3dG1Y9m1nfQa+2Co97/MAKr2BoIwA8Mg8cSV0MGGOne0cvJ+IeIZLZZjHbaPg12nfZSaVRto0fVqmJBoVKhcMREse4zgCcDOO1S3xxtxEKeLU339+87fOZaOy1Xvlrg+mWmCHC64FpjEEYY8FSisR3dneZ826srWAgxPF5kk74yCzEx5QzNZ25l7XVx7x5f4CTt5sVrP4Wai/wApAnoA0d1mGtu/P8tXbrRAgXiZyvDNaSmrMd5+jwig50l5gbiQO8LHSz7b0XtqNgBt2JjYZj8+qx3bRO3d62arWmsYbTLQfeeLjfXGOQK3jBae0NLeJYscd90n0b7O6Ium0ONUgYgeVnWMT3CsV0tY/u5c3L4vltvFOP8AMphZbMym0MptDGtEBrRAHQKzERHEOXa1rT1WneWVZaiAgICAgINdrBaPDs9ZwzuwObvL91HlnakysaSnXmrWfX/aH0tDhrLKXfir1Gj5WEj1xvdtyqez2ivxl2J1U2tk27Vif1S3WG1iz2Ss8QLlMhoyxPlaO5Ct5bdFJlyNJi9tnrSfOefrLi2iNHm0V6NAEjxHiSBiAMXHmGtcuXSvVaKvaanPGDFbJ6R/8/y6BovU6my31QRFJlKmabRPmBLgQ4nbNOT8wVuunj2kxPZ57N4le2mrtPvTM7z/AB+vCeAK64aqCG6c1Iv1DUoPDC4kua6SCSSbzTsOKgth3nhdxayaxtaEYs2h7TUqvp0blQMnzzdaRMA9YPZRTht5L3/KpWIm6tt0XarPddWYwBxgEPBkgT9AVr7G8JI1eLJxXdJdGatPqMa972sDhMNALoOWOz1U0YfVRya3adobWzao2VuLmuqHe9x+ggeikjFWFa2qy283uboOzDHwKU7yxpPchbdFfRH7bJ/7T+r10rOxv4WtbyAH0WYiIaTaZ7sqywICAgICAgICAg0utQvUmU/+7Wps6Ez9p6KHNzER6zC5op6bzf0rMvda7AH+Ds8J4cMNgER9Fvam+3wQY8s0i0esbIt7VLZds1OkM6lTH5WCfqWqvq7bViHV8DxdWab+kfX7lpPZdo1r6z6xGNGLnN7XtPpPdQ6Su9pn0XPG801pFI8+/wCWzp8Yyui8yqgINPrPpDwqV0GHVJA3hvvO7GOZC1tOyXDTed58mTV3R3g0QCPO7zP5kYN6CB33rMMZb9dt2u14YDTpz8Tjs+AjbzWLN9PMxadkhs9O61rdzQOwhbIZneWRGBAQEBAQEBAQEBAQEHi0hZC99A7KdS8f4HAR1IWl67zHwlNjyRSto9Y2/wAw9q3QuYe1SvNopM2MpT1e4/ZoXO1k+/EPUeB02w2t6z9I/wBt97MLHcsrn7ajz2YA0et5TaOvuTPrLneNZOrP0+kfVMVbcgQUc4AEnADMoIlo4/pdqNU/q6cEDgD5B1ILugC0jmd1q8ezp0+aXLdVRnXQ/qW7y7+kfdaWWMHmky3VxAQEBAQEBAQEBAQJQEBAQc41s0aK9ucJjy0RyBe1h6jxAcd6oZ6dWX9Pv/L0Oi1HstJHzt/iJn9kp1IoFlkaxwhzX1QeYqvH2U+ljbHt8Z+rm+JXi+om0dpiv0hvlYUBBEtdNNgRZmHF36wj3WxN3mR6c1He3ku6XBMx7SfLs3WrtiFKgwe84Xnc3DLoIHRbxHCtlt1W3bNZRotrkZqWYby7/kxaW7ws4O1pSglbqyl7ggqCgqgICAgICAgIMbzOCAGDcEGRAQY3OnkgjWhiH6QtpPuCm30BPWW+gVbHO+a35OlqImukxfHf7/ylICsuaICDlutpJt1ZlNt57nNAEkG++jTDQDkNhVa390uvgnbDE2nj/cun0WkNaDmAAeYCsuQvQRDW2p/1Nmbuuk8i/wD9VHbvC3gj3LSlgUiorkgoM8EF6AgICAgICCxztyCjWzyQXwgqgxud2QGtQaHVyzXbVpA4+aqzt4Yd/Wq2GNsl/n+zoau/Vgwx8J+u37JErLniAghehrKKukrRXMRTc4D5gBSB7B6hrHvzK7kv04K0+/VNFMpCDn+uEm1uEkFtNpZAE7ceV4kdFFbuv6eYjH2S3V7SgtNnp1oi9Mj9pri0xwlpjopIneN1TLTovNWw2rKNcAgqgICAgICCxztiCjW9kGQICAgsDOyC9Ba1gBJAAJxPExEnfgB2TZneZXIwILK1QNa5xyaCTyAlJZiN0f1Jonw31Dm9wnmMT/M4qPHHeU2eedkjUiAQRrXayA02VdrHAEjMNcf7x3Ud/VY09p6tno1MotbY6bWxF6rkI/3nrNOzGomZyTv98N4At0CqAgICAgICCws7ILwgICAgICAgICDU60V7tmqD44Z0cYd/LeWt52hJije0Mur9G5Z6Q3tvfxku+6U/tYyTvaWxWzQQeXSdm8WlUp/E0jrGHrCxMbw2pbptEtVqc/8A0nMPuuno4f8AkHLTHPCXPzbdv1IgEBAQEBAQEBAQEBAQEBAQEBBG9aXeJUoWce868eAJuT2NTsosnO0J8XETZIwFKgVQEBBHNBm5aq9LIYx0II9HKKnFphPk5pEpGpUAgICAgICAgICAgICAgICAgIIto0mtb6tT3actH7vkHr4pUUc3WL+7jiEpUquICAgjVpbc0gx2yo0d7rmfZqini6eOcU/BJVKgEBAQEBAQEBAQEBAQEBAQEGu0/pEUKFSptiGje92DR3x5ArW07Q3x06rRDWah0CLPfOb3GDtLW+XHreWmKOEmone+ySKVAICAgjWtZuVbLV+FxB5S139JUWTiYlYw8xaElUquICAgICAgICAgICAgICAgIOZ+02oWVm3b0BocQXEtvPc4Ahs4Hy9lXy93X8P2tWYlv9RdO0DZ6NAvDarW4sdDS6STeZODgZ2ZLfHaNtlPVYb1yWnbjdLVKqCAgINDrnSmgD8L2/zAt/qUWXsn08++22jq1+lTf8TGnuBKkrO8IrRtMw9Cy1EBAQEBAQEBAQEBAQEBAQc09qWjKpJqjFhDYjYWTLT0kjkVBlie7p+H5axMR98opobR1eu2G0HVQ0yHAZHdJwUUVmV/PelJ332l0fVzSps9FtKuy1FwJ/HTLoG5pGN0Z4znnEKxW20cuPmx9VptWYSylUDmhwmHAESCDBE4g4jkVIqr0BBqda2TZa3IHs4FR5f7ZS4P+yFuqlW9Zmfslw/mJHoQmOd6maNry2wdjEdVIiXICAgICAgICAgICChKC3mUFckFyDDa7M2ox1N4vNcII/OSxMbsxMxzClhsjaVNlJghrBA5BIjYmZmd5Z1lgQEBBG9eNJMp2d7DJc4sEAHAFwxcchlCiyzxss6WnVkhpdUdOtpPdQqkMa8XmOOAvCbwJyEgA9Fpit08Sl1OKZ96E1stqY/8D2u+VwP0Kn3hSmsx3h6VlgQEBAQEFCUFuaBG3NBW+EFyC05oEwgpwQXAIKoCAgICAg8WmLE2vSqUXYB7YnduPeFi0bxs2paa2i0OVaQsVShUc2oCHAGJyeJwqNO8QO6qzWY7upivW/ye3QNC0ueKlGk1zmmZLBE8SYg9QVmsW7wxn9nEdMymzNM2lgmvY34Zmk5r+oZM+qni1vOHPtSn4bN+FuiEBAQEFr9iCqC0FAuIL0FHBBbJQXAIKoCAgICAgsqFBa1vZArWdjxde1rhucAR6ozEzHZjslgp0i402Bt6JjbGWHVY2LWm3MvSssCAgICAgoQgtJ2ILgEFUBAQEBAQEBAQEBBQhBU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4578" name="Picture 2" descr="https://s-media-cache-ak0.pinimg.com/236x/85/ff/39/85ff39faec3514d89f965177679ee2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638300" cy="1902095"/>
          </a:xfrm>
          <a:prstGeom prst="rect">
            <a:avLst/>
          </a:prstGeom>
          <a:noFill/>
        </p:spPr>
      </p:pic>
      <p:pic>
        <p:nvPicPr>
          <p:cNvPr id="24580" name="Picture 4" descr="http://41.media.tumblr.com/tumblr_m7teqt5aF81r36vzto1_500.jpg"/>
          <p:cNvPicPr>
            <a:picLocks noChangeAspect="1" noChangeArrowheads="1"/>
          </p:cNvPicPr>
          <p:nvPr/>
        </p:nvPicPr>
        <p:blipFill>
          <a:blip r:embed="rId4" cstate="print"/>
          <a:srcRect l="15652" r="9565"/>
          <a:stretch>
            <a:fillRect/>
          </a:stretch>
        </p:blipFill>
        <p:spPr bwMode="auto">
          <a:xfrm>
            <a:off x="228600" y="2362200"/>
            <a:ext cx="2366434" cy="1981201"/>
          </a:xfrm>
          <a:prstGeom prst="rect">
            <a:avLst/>
          </a:prstGeom>
          <a:noFill/>
        </p:spPr>
      </p:pic>
      <p:pic>
        <p:nvPicPr>
          <p:cNvPr id="24582" name="Picture 6" descr="https://c2.staticflickr.com/6/5317/5890995976_f120254528_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648200"/>
            <a:ext cx="1371600" cy="1883743"/>
          </a:xfrm>
          <a:prstGeom prst="rect">
            <a:avLst/>
          </a:prstGeom>
          <a:noFill/>
        </p:spPr>
      </p:pic>
      <p:pic>
        <p:nvPicPr>
          <p:cNvPr id="24584" name="Picture 8" descr="http://www.kidzone.ws/ANIMALS/gorillas/gorilla.jpg"/>
          <p:cNvPicPr>
            <a:picLocks noChangeAspect="1" noChangeArrowheads="1"/>
          </p:cNvPicPr>
          <p:nvPr/>
        </p:nvPicPr>
        <p:blipFill>
          <a:blip r:embed="rId6" cstate="print"/>
          <a:srcRect l="9600" t="3765" r="20000" b="5882"/>
          <a:stretch>
            <a:fillRect/>
          </a:stretch>
        </p:blipFill>
        <p:spPr bwMode="auto">
          <a:xfrm>
            <a:off x="228600" y="4648200"/>
            <a:ext cx="1771650" cy="1932709"/>
          </a:xfrm>
          <a:prstGeom prst="rect">
            <a:avLst/>
          </a:prstGeom>
          <a:noFill/>
        </p:spPr>
      </p:pic>
      <p:pic>
        <p:nvPicPr>
          <p:cNvPr id="24586" name="Picture 10" descr="http://static.independent.co.uk/s3fs-public/thumbnails/image/2013/06/11/12/goldfish-rex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304800"/>
            <a:ext cx="2286000" cy="1714500"/>
          </a:xfrm>
          <a:prstGeom prst="rect">
            <a:avLst/>
          </a:prstGeom>
          <a:noFill/>
        </p:spPr>
      </p:pic>
      <p:pic>
        <p:nvPicPr>
          <p:cNvPr id="24588" name="Picture 12" descr="http://www.timeforkids.com/files/2012-09/120921_clownfish_tout.jpg"/>
          <p:cNvPicPr>
            <a:picLocks noChangeAspect="1" noChangeArrowheads="1"/>
          </p:cNvPicPr>
          <p:nvPr/>
        </p:nvPicPr>
        <p:blipFill>
          <a:blip r:embed="rId8" cstate="print"/>
          <a:srcRect l="18033" t="12308" r="13115" b="23077"/>
          <a:stretch>
            <a:fillRect/>
          </a:stretch>
        </p:blipFill>
        <p:spPr bwMode="auto">
          <a:xfrm>
            <a:off x="5486400" y="2438400"/>
            <a:ext cx="2819400" cy="140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" y="45720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23622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24400" y="1524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724400" y="23622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724400" y="45720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71600" y="863025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latin typeface="Century Gothic" pitchFamily="34" charset="0"/>
              </a:rPr>
              <a:t>lionfish</a:t>
            </a:r>
            <a:endParaRPr lang="en-US" sz="3200" dirty="0"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3810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pitchFamily="34" charset="0"/>
              </a:rPr>
              <a:t>beta fish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7800" y="2996625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latin typeface="Century Gothic" pitchFamily="34" charset="0"/>
              </a:rPr>
              <a:t>angelfish</a:t>
            </a:r>
            <a:endParaRPr lang="en-US" sz="3200" dirty="0">
              <a:latin typeface="Century Gothic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16396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Century Gothic" pitchFamily="34" charset="0"/>
              </a:rPr>
              <a:t>swordfish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16386" name="AutoShape 2" descr="data:image/jpeg;base64,/9j/4AAQSkZJRgABAQAAAQABAAD/2wCEAAkGBxMTEhISEhMVFRUVFRcYFxcXFRUYGBgXFRUXFxkVFhcYHSghGBomGxUVIjEiJikrLi4uGB8zODMsNygtLisBCgoKDg0OGxAQGy8lICYtLS4tLy0tLS0tLS8tLS0tLS0tLS0tLS0tLS0tLS0tLS0tLS0tLS0tLS0tLS0tLS0tLf/AABEIAQ8AugMBEQACEQEDEQH/xAAbAAEAAQUBAAAAAAAAAAAAAAAABgECAwUHBP/EAEAQAAEDAQQIAwYCCQMFAAAAAAEAAhEDBBIhMQUGQVFhcYGREyKhB0JScrHBMvAUM2KCkqLC0eEjQ7IkU9Li8f/EABoBAQACAwEAAAAAAAAAAAAAAAADBAECBQb/xAAzEQEAAgEDAgMGBQQCAwAAAAAAAQIDBBEhEjEFQVETImFxsfBCgZHB0SMyoeEUMzRS8f/aAAwDAQACEQMRAD8A7igICCjjGaCqAgICAgICAgICAgICAgICAgICC2+N4QXICAgxOMoMqAgICAgICCjigpJQVBQVQEBAQEBAQEGN7kAcx2QZEAlBjcZQVa1BegICAgICAgsCCpwQU2oL0BAQY7RXaxpe8hrWiSTsCxa0RG8tqVm9orWN5lA9Ja+PvEUGgNBzcJJ7HBc++stM+67+HwanT/Vnn4PVoTXZzntZaKd0OMCoMAJyvA7OOxSYtVMztZBqvCopXqxTv8P4TZXXFY3OlAa3sgyICDEXdkFzWoL0BAQEBAQEBBYMMNiABuQXAIKoCAg5z7SNLzUbZmnBoDnfMch0H/Jc7WZN7dEPReDaeIpOae88R8kWsLWkA4QDiJxOOaq7cOtebdky0foxjheacCMiJVvFiiY33cHVaq9fctHPwSjRNsBaKcyW4Y7Rs9Fcx3ieHLy47RO+zYtbPJSIWRAQEFoYguQEBAQEBAQEBAKCgCCqAgILXuABJyAk9EmdiI34ca0y7xKr6znBpc4kTvJmOULi29602e209fZ0ikeUPboXVStXpeKGti84AF2JuuIJG8SCMdxU1NPa8bwqZ/EseLJ0Tu3tm0ZXax1OpSeAQRIIIHGWkqSuK9YmJhz82pxXtFqy0dPSbqbvMcG5uJxZsBkZiY4iZnDCKJntHdby4axXr/DPdP8AVXTjLVSeWua51Ko6lULThebB+hC6WOZmPe7vPZq0rf3J3huluiEBAQEBAQEBAQEBAQEBAQEBBrdY69yzVnfsx/F5fuos87Y5WdHTrz1j4/TlxjTTpkbG/krky9rhjh2nV+zeHZqDPhpMnndBJ7krsY42pEPD6m/Xmtb1mWwW6Fyv2q2Vtmu1KbMLQ403R+FrnAyeEgmBwKg9jEZItDoRrrTppxW58vyU9gRPg284wbSD1LBP2U/m57qqAgICAgICAgICAgICAgICAgINDru+LI/i5g/mB+yr6n/rdDwuN9RH5/Ryi7eqQRhtXM83rZ4pw7lR/C3kPou1HZ4Oe69ZYajWzQjbZZK1nMAvb5HH3ajfMx3RwE7xIQR72RavVbHZKorsuVKtoe+6YlrQ1lMAxhiWF3JwWIZlOFlgQEBAQEBAQEBAQEBAQEBAQEGh13ZNkedzmHl5gPuq+pj+m6Hhc7amPz+jl9Cn/qEcDC5r1d5912TRlUOo0nDaxp/lC7FJ3rEvEZa9OS1Z8pl6lsjEBAQEBAQEBAQEBAQEBAQEBAQEBBr9YLN4lmrMGJLDA3kYgdwFHlr1UmFjSZPZ5q2n1cnoPF4HeB6rlPY2jh0fUi13qBYc6biP3XeYH1I6Lo6a29NvR5fxPH05uqPNIVYc4QEBAQEBAQEBAQEBAQEFlWq1uLiAOJA+qxMxHdmIme0PK7S9AGPFZPAz9Fp7WnqmjTZdt+mVaelKJyqN64fVIy0nzYnT5Y/CzstDHfhc08iCt4tE9pRzS0d4ZVlqICDkesGjzRtNWnEC8Xs4seZA6GR0XKy06bzD2OizxlwVt+U/OPvdu9TLd4dZrDlVF394Yt+46qTTX6b7eqh4ph68fVHl9HQV0XnRAQEBAQECUBAQEBBQmM0HgtGlmNy8x4Zd1HbJEJqYLW78NVa9OvMgC7yxPfIKC2eVzHo480dtGkwSYY55OZvOPc5eqrTk37Q6ePTTEc22j5RDxv0q4YS2nwa2XehWvXt8E8aWs88z85YDpQn8TgR+8D3ylazb4pP+PEdo2/RabY9pkfXEcMMZhJmYIx1txLZaK1mqUzgbzZxa4yB12KTHntVV1Hh9MnO20/BO9E6UZXbebgdrZxBGf1HcLoY8kXjeHAz4LYbbS96kQIf7RbL/AKdKsBi1908nAkeo9VU1deIl2fBsm2S1J843/REKVYtuuGbSCOYxVLfbl28lOqJr6ut2eqHta8ZOaCORErrxO8bvGWrNZmJ8mRZYJQEBAQUcUFsIERkgvBQEGtt2lmskNhzhxwB4naeAUV8sR2T49Pa/M8Q0le0Vahl7oG4fYbFDM2t3XIrjpG1Y5YarwBP4R6lYtMR3b46zM7Ry09utW8XvhZOGHvO39cFXtbd0sOH049Z/hpKtoe7EmdwyaOMKGZmXRrjrXsr4GyMdqMdTYUdGgDzY7I2cRGwqSKbd1TJqJn+15bbGAAkCeH5PFa2lviiY5l4o23XDZisLH5vXobTZstem50lgMO+U4HnGY5LfFkmlt5VdXpYz45iO7r7HAgEYg4g8Cus8jMbcS1GuFO9ZKvC67s4KHURvjld8Ottqa/fk5gXkArmPWbOm6mV79ioOPwkfwuLfsungnfHDyWvr06m8fFuiVMprY3oEbQgrfQXILTmgEwgpCC4BBGdP6wwTSo4k4Eg58Gn6lVcub8NXS02j/Hk/RrKILRLyC47BkOm1Rxx3T29+dq9lzq28pNtu5GPfs11qr4yecbgPuobTzyv4qRFeGstDycPednwHwqLdcpERz5QyUbLDQcycGD6u+q222jdpbLvbb9f4eqzWfI7JjHYPi4z6LNaoMuRmq0swP8AZwN54raY24R0nfmWvtNOAd5UcwtUndq6zCJLwR+dqxssVtHk8tc3gRsEQVhJEbOsajWs1bFQc4yQC2fkcWj0AXUwW6scPIeIY4x6i1Y+f6vRrU+LJW+WO7gPus55/py10Eb6inzcmdUwI3rlvY7On6hH/AKGjwvjs9y6Wm/64eR8S/wDJt+X0hvn7FOohwQUxQVuoLkFCEFuKC2vWaxpc9wa0ZkkAd1iZiI3ltWlrT01jeUN01rg1806DXkbXRE8Btjp/mrfP1RtXs62n8Pmk75Jjf077fPyajRbjBe6PEJwGxrdn9+yhrPC1mrz0x2+r1VLRm7jDf7rMy0pTyW1qkdMBxJz/ADwWst6RvHDy2moAHO2k/TJaW7LOOJmYjyh5bNSvO5uA/hAJ9SFpEbynvfpq95dJ4TA4NGa37yrTHTH33X1ovQ3IYYbznjyWbd+GmOJ23leASYGQwyxMLPediZisbr/0cDGJPLJbdCP2sz8Gi0yAJmeqhtHK/p53hHG1oBxwB+v+Vqu7OmezG3t/R/ALvM0ucN5DzJHMEnuFe0t46el5nxjDaMvtPKf2Z/aBpVraQogy5xBdGxoynmY7JqskbdMHhGntbJ7Se0OcuqyJyHqqD022zq+o7CLFRnbeOO4vcR6Qupp42xw8d4jaJ1NtvvhviFMpLIOSC4BBVAQEGk0zp8UpZRb4tXKJhjeL3fYSeWahyZ614jmVzBo7ZPetxH32hBdLGpWfetVe9BMU2m6wcIGPrzlUb5JtPvO5p8Vccf042+PnP5/cPO+1NMMaYkgANG/DMLSZmViuOKxu9BM3qbd4HYDD871JEeSr6Xkr1RDRsAnq44fQLFpbY69/iq2vOLvdBj5icPSE3Y6YjiPMo0rzm3shieJJwCdPMbtpy9MTt5s9IgFzhvcR1MpHnLFu0Vn4LGGABujqStezefemWeizGfzO1b1hDe/k9jXDYQeZg8tkKSIV5md3ltFsu4AwfhcZB+Vy1m+3ZLTDFuZ5j1j94RvTluLhiAD+dihtbd0tPjivZoKGOxarmzZaPLgb4MQjW8RMbM1vtU4TJnFYmWuOmzHoOxOtNop0W4XjJPwtGLj0H2W2OnXaIaavPGDFN5+5dyoUgxrWNENaAANwAgBdeI2jZ4e1ptO8siywICAgINXp55FJ7jU8NjWySPxO/ZG6ct+PeLLv0zztCzpYickREbzP6fNDrVQ8OzsNbGpXI8NkwGMO0gRedjt+oVTpitPe7y7FLe0zT0f217z6z/H35vBZdC0q9W5TZBg43jGG07lrWsWnpqkyZbYqdeSXi1p0S2y1aVNryXlkkSfJJgEHPGD2WM1OmYhP4bk9tW15jjt82qsOkhTcwHI1JJnIGB9lpW2y5n0/XEzHoyu0m28QXCA1sfw447cUmYQxhtEbxHd6/wBLDiII8xEct/YHsto2mUHs5iOfJ66FeQd5x6TgsTLWaxEsjqwAuk5R+SnwO89S6gS4y0CN5+qzFWtrR2bCm74i7pA7CYUiCY9NmK11cMHkcHgH/wCLFpSY6c8x+jSWqvE5cgbzeeOShldrDTmmakwMBtvZd1iIT9UVZqdna0cfr1IRvFpW1K0CAsJIhXRuiLRa33aDJAIDnnBjeZ+wkramO154Q6jWYtPXe8/l5y6xqlqvTsTDBv1XfjqRE/stGxv12ro4cMY4+Lyet119TbeeIjtH35pAplIQEBAQEEf0xQdaLTSo/wC1THi1NxM+Rp7HDcVXyRN7xXyjmV/T3jDhtk/FPEfvKFaw2417S54/CHXGfKNvUn1VTLfqvu7ujxRgwdM9+8phqdo3ww+oR+INAPDEk9ZHZWtPj6d5cTxDUe0mKx5buaax6U8a1Vq2YvQ35W+VvcCeqpZL9Vpl6fR6f2WnrTz25+c8tCabiQGgnA5fMo5lbm0R3dG1Y9m1nfQa+2Co97/MAKr2BoIwA8Mg8cSV0MGGOne0cvJ+IeIZLZZjHbaPg12nfZSaVRto0fVqmJBoVKhcMREse4zgCcDOO1S3xxtxEKeLU339+87fOZaOy1Xvlrg+mWmCHC64FpjEEYY8FSisR3dneZ826srWAgxPF5kk74yCzEx5QzNZ25l7XVx7x5f4CTt5sVrP4Wai/wApAnoA0d1mGtu/P8tXbrRAgXiZyvDNaSmrMd5+jwig50l5gbiQO8LHSz7b0XtqNgBt2JjYZj8+qx3bRO3d62arWmsYbTLQfeeLjfXGOQK3jBae0NLeJYscd90n0b7O6Ium0ONUgYgeVnWMT3CsV0tY/u5c3L4vltvFOP8AMphZbMym0MptDGtEBrRAHQKzERHEOXa1rT1WneWVZaiAgICAgINdrBaPDs9ZwzuwObvL91HlnakysaSnXmrWfX/aH0tDhrLKXfir1Gj5WEj1xvdtyqez2ivxl2J1U2tk27Vif1S3WG1iz2Ss8QLlMhoyxPlaO5Ct5bdFJlyNJi9tnrSfOefrLi2iNHm0V6NAEjxHiSBiAMXHmGtcuXSvVaKvaanPGDFbJ6R/8/y6BovU6my31QRFJlKmabRPmBLgQ4nbNOT8wVuunj2kxPZ57N4le2mrtPvTM7z/AB+vCeAK64aqCG6c1Iv1DUoPDC4kua6SCSSbzTsOKgth3nhdxayaxtaEYs2h7TUqvp0blQMnzzdaRMA9YPZRTht5L3/KpWIm6tt0XarPddWYwBxgEPBkgT9AVr7G8JI1eLJxXdJdGatPqMa972sDhMNALoOWOz1U0YfVRya3adobWzao2VuLmuqHe9x+ggeikjFWFa2qy283uboOzDHwKU7yxpPchbdFfRH7bJ/7T+r10rOxv4WtbyAH0WYiIaTaZ7sqywICAgICAgICAg0utQvUmU/+7Wps6Ez9p6KHNzER6zC5op6bzf0rMvda7AH+Ds8J4cMNgER9Fvam+3wQY8s0i0esbIt7VLZds1OkM6lTH5WCfqWqvq7bViHV8DxdWab+kfX7lpPZdo1r6z6xGNGLnN7XtPpPdQ6Su9pn0XPG801pFI8+/wCWzp8Yyui8yqgINPrPpDwqV0GHVJA3hvvO7GOZC1tOyXDTed58mTV3R3g0QCPO7zP5kYN6CB33rMMZb9dt2u14YDTpz8Tjs+AjbzWLN9PMxadkhs9O61rdzQOwhbIZneWRGBAQEBAQEBAQEBAQEHi0hZC99A7KdS8f4HAR1IWl67zHwlNjyRSto9Y2/wAw9q3QuYe1SvNopM2MpT1e4/ZoXO1k+/EPUeB02w2t6z9I/wBt97MLHcsrn7ajz2YA0et5TaOvuTPrLneNZOrP0+kfVMVbcgQUc4AEnADMoIlo4/pdqNU/q6cEDgD5B1ILugC0jmd1q8ezp0+aXLdVRnXQ/qW7y7+kfdaWWMHmky3VxAQEBAQEBAQEBAQJQEBAQc41s0aK9ucJjy0RyBe1h6jxAcd6oZ6dWX9Pv/L0Oi1HstJHzt/iJn9kp1IoFlkaxwhzX1QeYqvH2U+ljbHt8Z+rm+JXi+om0dpiv0hvlYUBBEtdNNgRZmHF36wj3WxN3mR6c1He3ku6XBMx7SfLs3WrtiFKgwe84Xnc3DLoIHRbxHCtlt1W3bNZRotrkZqWYby7/kxaW7ws4O1pSglbqyl7ggqCgqgICAgICAgIMbzOCAGDcEGRAQY3OnkgjWhiH6QtpPuCm30BPWW+gVbHO+a35OlqImukxfHf7/ylICsuaICDlutpJt1ZlNt57nNAEkG++jTDQDkNhVa390uvgnbDE2nj/cun0WkNaDmAAeYCsuQvQRDW2p/1Nmbuuk8i/wD9VHbvC3gj3LSlgUiorkgoM8EF6AgICAgICCxztyCjWzyQXwgqgxud2QGtQaHVyzXbVpA4+aqzt4Yd/Wq2GNsl/n+zoau/Vgwx8J+u37JErLniAghehrKKukrRXMRTc4D5gBSB7B6hrHvzK7kv04K0+/VNFMpCDn+uEm1uEkFtNpZAE7ceV4kdFFbuv6eYjH2S3V7SgtNnp1oi9Mj9pri0xwlpjopIneN1TLTovNWw2rKNcAgqgICAgICCxztiCjW9kGQICAgsDOyC9Ba1gBJAAJxPExEnfgB2TZneZXIwILK1QNa5xyaCTyAlJZiN0f1Jonw31Dm9wnmMT/M4qPHHeU2eedkjUiAQRrXayA02VdrHAEjMNcf7x3Ud/VY09p6tno1MotbY6bWxF6rkI/3nrNOzGomZyTv98N4At0CqAgICAgICCws7ILwgICAgICAgICDU60V7tmqD44Z0cYd/LeWt52hJije0Mur9G5Z6Q3tvfxku+6U/tYyTvaWxWzQQeXSdm8WlUp/E0jrGHrCxMbw2pbptEtVqc/8A0nMPuuno4f8AkHLTHPCXPzbdv1IgEBAQEBAQEBAQEBAQEBAQEBBG9aXeJUoWce868eAJuT2NTsosnO0J8XETZIwFKgVQEBBHNBm5aq9LIYx0II9HKKnFphPk5pEpGpUAgICAgICAgICAgICAgICAgIIto0mtb6tT3actH7vkHr4pUUc3WL+7jiEpUquICAgjVpbc0gx2yo0d7rmfZqini6eOcU/BJVKgEBAQEBAQEBAQEBAQEBAQEGu0/pEUKFSptiGje92DR3x5ArW07Q3x06rRDWah0CLPfOb3GDtLW+XHreWmKOEmone+ySKVAICAgjWtZuVbLV+FxB5S139JUWTiYlYw8xaElUquICAgICAgICAgICAgICAgIOZ+02oWVm3b0BocQXEtvPc4Ahs4Hy9lXy93X8P2tWYlv9RdO0DZ6NAvDarW4sdDS6STeZODgZ2ZLfHaNtlPVYb1yWnbjdLVKqCAgINDrnSmgD8L2/zAt/qUWXsn08++22jq1+lTf8TGnuBKkrO8IrRtMw9Cy1EBAQEBAQEBAQEBAQEBAQc09qWjKpJqjFhDYjYWTLT0kjkVBlie7p+H5axMR98opobR1eu2G0HVQ0yHAZHdJwUUVmV/PelJ332l0fVzSps9FtKuy1FwJ/HTLoG5pGN0Z4znnEKxW20cuPmx9VptWYSylUDmhwmHAESCDBE4g4jkVIqr0BBqda2TZa3IHs4FR5f7ZS4P+yFuqlW9Zmfslw/mJHoQmOd6maNry2wdjEdVIiXICAgICAgICAgICChKC3mUFckFyDDa7M2ox1N4vNcII/OSxMbsxMxzClhsjaVNlJghrBA5BIjYmZmd5Z1lgQEBBG9eNJMp2d7DJc4sEAHAFwxcchlCiyzxss6WnVkhpdUdOtpPdQqkMa8XmOOAvCbwJyEgA9Fpit08Sl1OKZ96E1stqY/8D2u+VwP0Kn3hSmsx3h6VlgQEBAQEFCUFuaBG3NBW+EFyC05oEwgpwQXAIKoCAgICAg8WmLE2vSqUXYB7YnduPeFi0bxs2paa2i0OVaQsVShUc2oCHAGJyeJwqNO8QO6qzWY7upivW/ye3QNC0ueKlGk1zmmZLBE8SYg9QVmsW7wxn9nEdMymzNM2lgmvY34Zmk5r+oZM+qni1vOHPtSn4bN+FuiEBAQEFr9iCqC0FAuIL0FHBBbJQXAIKoCAgICAgsqFBa1vZArWdjxde1rhucAR6ozEzHZjslgp0i402Bt6JjbGWHVY2LWm3MvSssCAgICAgoQgtJ2ILgEFUBAQEBAQEBAQEBBQhBU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88" name="AutoShape 4" descr="data:image/jpeg;base64,/9j/4AAQSkZJRgABAQAAAQABAAD/2wCEAAkGBxMTEhISEhMVFRUVFRcYFxcXFRUYGBgXFRUXFxkVFhcYHSghGBomGxUVIjEiJikrLi4uGB8zODMsNygtLisBCgoKDg0OGxAQGy8lICYtLS4tLy0tLS0tLS8tLS0tLS0tLS0tLS0tLS0tLS0tLS0tLS0tLS0tLS0tLS0tLS0tLf/AABEIAQ8AugMBEQACEQEDEQH/xAAbAAEAAQUBAAAAAAAAAAAAAAAABgECAwUHBP/EAEAQAAEDAQQIAwYCCQMFAAAAAAEAAhEDBBIhMQUGQVFhcYGREyKhB0JScrHBMvAUM2KCkqLC0eEjQ7IkU9Li8f/EABoBAQACAwEAAAAAAAAAAAAAAAADBAECBQb/xAAzEQEAAgEDAgMGBQQCAwAAAAAAAQIDBBEhEjEFQVETImFxsfBCgZHB0SMyoeEUMzRS8f/aAAwDAQACEQMRAD8A7igICCjjGaCqAgICAgICAgICAgICAgICAgICC2+N4QXICAgxOMoMqAgICAgICCjigpJQVBQVQEBAQEBAQEGN7kAcx2QZEAlBjcZQVa1BegICAgICAgsCCpwQU2oL0BAQY7RXaxpe8hrWiSTsCxa0RG8tqVm9orWN5lA9Ja+PvEUGgNBzcJJ7HBc++stM+67+HwanT/Vnn4PVoTXZzntZaKd0OMCoMAJyvA7OOxSYtVMztZBqvCopXqxTv8P4TZXXFY3OlAa3sgyICDEXdkFzWoL0BAQEBAQEBBYMMNiABuQXAIKoCAg5z7SNLzUbZmnBoDnfMch0H/Jc7WZN7dEPReDaeIpOae88R8kWsLWkA4QDiJxOOaq7cOtebdky0foxjheacCMiJVvFiiY33cHVaq9fctHPwSjRNsBaKcyW4Y7Rs9Fcx3ieHLy47RO+zYtbPJSIWRAQEFoYguQEBAQEBAQEBAKCgCCqAgILXuABJyAk9EmdiI34ca0y7xKr6znBpc4kTvJmOULi29602e209fZ0ikeUPboXVStXpeKGti84AF2JuuIJG8SCMdxU1NPa8bwqZ/EseLJ0Tu3tm0ZXax1OpSeAQRIIIHGWkqSuK9YmJhz82pxXtFqy0dPSbqbvMcG5uJxZsBkZiY4iZnDCKJntHdby4axXr/DPdP8AVXTjLVSeWua51Ko6lULThebB+hC6WOZmPe7vPZq0rf3J3huluiEBAQEBAQEBAQEBAQEBAQEBBrdY69yzVnfsx/F5fuos87Y5WdHTrz1j4/TlxjTTpkbG/krky9rhjh2nV+zeHZqDPhpMnndBJ7krsY42pEPD6m/Xmtb1mWwW6Fyv2q2Vtmu1KbMLQ403R+FrnAyeEgmBwKg9jEZItDoRrrTppxW58vyU9gRPg284wbSD1LBP2U/m57qqAgICAgICAgICAgICAgICAgINDru+LI/i5g/mB+yr6n/rdDwuN9RH5/Ryi7eqQRhtXM83rZ4pw7lR/C3kPou1HZ4Oe69ZYajWzQjbZZK1nMAvb5HH3ajfMx3RwE7xIQR72RavVbHZKorsuVKtoe+6YlrQ1lMAxhiWF3JwWIZlOFlgQEBAQEBAQEBAQEBAQEBAQEGh13ZNkedzmHl5gPuq+pj+m6Hhc7amPz+jl9Cn/qEcDC5r1d5912TRlUOo0nDaxp/lC7FJ3rEvEZa9OS1Z8pl6lsjEBAQEBAQEBAQEBAQEBAQEBAQEBBr9YLN4lmrMGJLDA3kYgdwFHlr1UmFjSZPZ5q2n1cnoPF4HeB6rlPY2jh0fUi13qBYc6biP3XeYH1I6Lo6a29NvR5fxPH05uqPNIVYc4QEBAQEBAQEBAQEBAQEFlWq1uLiAOJA+qxMxHdmIme0PK7S9AGPFZPAz9Fp7WnqmjTZdt+mVaelKJyqN64fVIy0nzYnT5Y/CzstDHfhc08iCt4tE9pRzS0d4ZVlqICDkesGjzRtNWnEC8Xs4seZA6GR0XKy06bzD2OizxlwVt+U/OPvdu9TLd4dZrDlVF394Yt+46qTTX6b7eqh4ph68fVHl9HQV0XnRAQEBAQECUBAQEBBQmM0HgtGlmNy8x4Zd1HbJEJqYLW78NVa9OvMgC7yxPfIKC2eVzHo480dtGkwSYY55OZvOPc5eqrTk37Q6ePTTEc22j5RDxv0q4YS2nwa2XehWvXt8E8aWs88z85YDpQn8TgR+8D3ylazb4pP+PEdo2/RabY9pkfXEcMMZhJmYIx1txLZaK1mqUzgbzZxa4yB12KTHntVV1Hh9MnO20/BO9E6UZXbebgdrZxBGf1HcLoY8kXjeHAz4LYbbS96kQIf7RbL/AKdKsBi1908nAkeo9VU1deIl2fBsm2S1J843/REKVYtuuGbSCOYxVLfbl28lOqJr6ut2eqHta8ZOaCORErrxO8bvGWrNZmJ8mRZYJQEBAQUcUFsIERkgvBQEGtt2lmskNhzhxwB4naeAUV8sR2T49Pa/M8Q0le0Vahl7oG4fYbFDM2t3XIrjpG1Y5YarwBP4R6lYtMR3b46zM7Ry09utW8XvhZOGHvO39cFXtbd0sOH049Z/hpKtoe7EmdwyaOMKGZmXRrjrXsr4GyMdqMdTYUdGgDzY7I2cRGwqSKbd1TJqJn+15bbGAAkCeH5PFa2lviiY5l4o23XDZisLH5vXobTZstem50lgMO+U4HnGY5LfFkmlt5VdXpYz45iO7r7HAgEYg4g8Cus8jMbcS1GuFO9ZKvC67s4KHURvjld8Ottqa/fk5gXkArmPWbOm6mV79ioOPwkfwuLfsungnfHDyWvr06m8fFuiVMprY3oEbQgrfQXILTmgEwgpCC4BBGdP6wwTSo4k4Eg58Gn6lVcub8NXS02j/Hk/RrKILRLyC47BkOm1Rxx3T29+dq9lzq28pNtu5GPfs11qr4yecbgPuobTzyv4qRFeGstDycPednwHwqLdcpERz5QyUbLDQcycGD6u+q222jdpbLvbb9f4eqzWfI7JjHYPi4z6LNaoMuRmq0swP8AZwN54raY24R0nfmWvtNOAd5UcwtUndq6zCJLwR+dqxssVtHk8tc3gRsEQVhJEbOsajWs1bFQc4yQC2fkcWj0AXUwW6scPIeIY4x6i1Y+f6vRrU+LJW+WO7gPus55/py10Eb6inzcmdUwI3rlvY7On6hH/AKGjwvjs9y6Wm/64eR8S/wDJt+X0hvn7FOohwQUxQVuoLkFCEFuKC2vWaxpc9wa0ZkkAd1iZiI3ltWlrT01jeUN01rg1806DXkbXRE8Btjp/mrfP1RtXs62n8Pmk75Jjf077fPyajRbjBe6PEJwGxrdn9+yhrPC1mrz0x2+r1VLRm7jDf7rMy0pTyW1qkdMBxJz/ADwWst6RvHDy2moAHO2k/TJaW7LOOJmYjyh5bNSvO5uA/hAJ9SFpEbynvfpq95dJ4TA4NGa37yrTHTH33X1ovQ3IYYbznjyWbd+GmOJ23leASYGQwyxMLPediZisbr/0cDGJPLJbdCP2sz8Gi0yAJmeqhtHK/p53hHG1oBxwB+v+Vqu7OmezG3t/R/ALvM0ucN5DzJHMEnuFe0t46el5nxjDaMvtPKf2Z/aBpVraQogy5xBdGxoynmY7JqskbdMHhGntbJ7Se0OcuqyJyHqqD022zq+o7CLFRnbeOO4vcR6Qupp42xw8d4jaJ1NtvvhviFMpLIOSC4BBVAQEGk0zp8UpZRb4tXKJhjeL3fYSeWahyZ614jmVzBo7ZPetxH32hBdLGpWfetVe9BMU2m6wcIGPrzlUb5JtPvO5p8Vccf042+PnP5/cPO+1NMMaYkgANG/DMLSZmViuOKxu9BM3qbd4HYDD871JEeSr6Xkr1RDRsAnq44fQLFpbY69/iq2vOLvdBj5icPSE3Y6YjiPMo0rzm3shieJJwCdPMbtpy9MTt5s9IgFzhvcR1MpHnLFu0Vn4LGGABujqStezefemWeizGfzO1b1hDe/k9jXDYQeZg8tkKSIV5md3ltFsu4AwfhcZB+Vy1m+3ZLTDFuZ5j1j94RvTluLhiAD+dihtbd0tPjivZoKGOxarmzZaPLgb4MQjW8RMbM1vtU4TJnFYmWuOmzHoOxOtNop0W4XjJPwtGLj0H2W2OnXaIaavPGDFN5+5dyoUgxrWNENaAANwAgBdeI2jZ4e1ptO8siywICAgINXp55FJ7jU8NjWySPxO/ZG6ct+PeLLv0zztCzpYickREbzP6fNDrVQ8OzsNbGpXI8NkwGMO0gRedjt+oVTpitPe7y7FLe0zT0f217z6z/H35vBZdC0q9W5TZBg43jGG07lrWsWnpqkyZbYqdeSXi1p0S2y1aVNryXlkkSfJJgEHPGD2WM1OmYhP4bk9tW15jjt82qsOkhTcwHI1JJnIGB9lpW2y5n0/XEzHoyu0m28QXCA1sfw447cUmYQxhtEbxHd6/wBLDiII8xEct/YHsto2mUHs5iOfJ66FeQd5x6TgsTLWaxEsjqwAuk5R+SnwO89S6gS4y0CN5+qzFWtrR2bCm74i7pA7CYUiCY9NmK11cMHkcHgH/wCLFpSY6c8x+jSWqvE5cgbzeeOShldrDTmmakwMBtvZd1iIT9UVZqdna0cfr1IRvFpW1K0CAsJIhXRuiLRa33aDJAIDnnBjeZ+wkramO154Q6jWYtPXe8/l5y6xqlqvTsTDBv1XfjqRE/stGxv12ro4cMY4+Lyet119TbeeIjtH35pAplIQEBAQEEf0xQdaLTSo/wC1THi1NxM+Rp7HDcVXyRN7xXyjmV/T3jDhtk/FPEfvKFaw2417S54/CHXGfKNvUn1VTLfqvu7ujxRgwdM9+8phqdo3ww+oR+INAPDEk9ZHZWtPj6d5cTxDUe0mKx5buaax6U8a1Vq2YvQ35W+VvcCeqpZL9Vpl6fR6f2WnrTz25+c8tCabiQGgnA5fMo5lbm0R3dG1Y9m1nfQa+2Co97/MAKr2BoIwA8Mg8cSV0MGGOne0cvJ+IeIZLZZjHbaPg12nfZSaVRto0fVqmJBoVKhcMREse4zgCcDOO1S3xxtxEKeLU339+87fOZaOy1Xvlrg+mWmCHC64FpjEEYY8FSisR3dneZ826srWAgxPF5kk74yCzEx5QzNZ25l7XVx7x5f4CTt5sVrP4Wai/wApAnoA0d1mGtu/P8tXbrRAgXiZyvDNaSmrMd5+jwig50l5gbiQO8LHSz7b0XtqNgBt2JjYZj8+qx3bRO3d62arWmsYbTLQfeeLjfXGOQK3jBae0NLeJYscd90n0b7O6Ium0ONUgYgeVnWMT3CsV0tY/u5c3L4vltvFOP8AMphZbMym0MptDGtEBrRAHQKzERHEOXa1rT1WneWVZaiAgICAgINdrBaPDs9ZwzuwObvL91HlnakysaSnXmrWfX/aH0tDhrLKXfir1Gj5WEj1xvdtyqez2ivxl2J1U2tk27Vif1S3WG1iz2Ss8QLlMhoyxPlaO5Ct5bdFJlyNJi9tnrSfOefrLi2iNHm0V6NAEjxHiSBiAMXHmGtcuXSvVaKvaanPGDFbJ6R/8/y6BovU6my31QRFJlKmabRPmBLgQ4nbNOT8wVuunj2kxPZ57N4le2mrtPvTM7z/AB+vCeAK64aqCG6c1Iv1DUoPDC4kua6SCSSbzTsOKgth3nhdxayaxtaEYs2h7TUqvp0blQMnzzdaRMA9YPZRTht5L3/KpWIm6tt0XarPddWYwBxgEPBkgT9AVr7G8JI1eLJxXdJdGatPqMa972sDhMNALoOWOz1U0YfVRya3adobWzao2VuLmuqHe9x+ggeikjFWFa2qy283uboOzDHwKU7yxpPchbdFfRH7bJ/7T+r10rOxv4WtbyAH0WYiIaTaZ7sqywICAgICAgICAg0utQvUmU/+7Wps6Ez9p6KHNzER6zC5op6bzf0rMvda7AH+Ds8J4cMNgER9Fvam+3wQY8s0i0esbIt7VLZds1OkM6lTH5WCfqWqvq7bViHV8DxdWab+kfX7lpPZdo1r6z6xGNGLnN7XtPpPdQ6Su9pn0XPG801pFI8+/wCWzp8Yyui8yqgINPrPpDwqV0GHVJA3hvvO7GOZC1tOyXDTed58mTV3R3g0QCPO7zP5kYN6CB33rMMZb9dt2u14YDTpz8Tjs+AjbzWLN9PMxadkhs9O61rdzQOwhbIZneWRGBAQEBAQEBAQEBAQEHi0hZC99A7KdS8f4HAR1IWl67zHwlNjyRSto9Y2/wAw9q3QuYe1SvNopM2MpT1e4/ZoXO1k+/EPUeB02w2t6z9I/wBt97MLHcsrn7ajz2YA0et5TaOvuTPrLneNZOrP0+kfVMVbcgQUc4AEnADMoIlo4/pdqNU/q6cEDgD5B1ILugC0jmd1q8ezp0+aXLdVRnXQ/qW7y7+kfdaWWMHmky3VxAQEBAQEBAQEBAQJQEBAQc41s0aK9ucJjy0RyBe1h6jxAcd6oZ6dWX9Pv/L0Oi1HstJHzt/iJn9kp1IoFlkaxwhzX1QeYqvH2U+ljbHt8Z+rm+JXi+om0dpiv0hvlYUBBEtdNNgRZmHF36wj3WxN3mR6c1He3ku6XBMx7SfLs3WrtiFKgwe84Xnc3DLoIHRbxHCtlt1W3bNZRotrkZqWYby7/kxaW7ws4O1pSglbqyl7ggqCgqgICAgICAgIMbzOCAGDcEGRAQY3OnkgjWhiH6QtpPuCm30BPWW+gVbHO+a35OlqImukxfHf7/ylICsuaICDlutpJt1ZlNt57nNAEkG++jTDQDkNhVa390uvgnbDE2nj/cun0WkNaDmAAeYCsuQvQRDW2p/1Nmbuuk8i/wD9VHbvC3gj3LSlgUiorkgoM8EF6AgICAgICCxztyCjWzyQXwgqgxud2QGtQaHVyzXbVpA4+aqzt4Yd/Wq2GNsl/n+zoau/Vgwx8J+u37JErLniAghehrKKukrRXMRTc4D5gBSB7B6hrHvzK7kv04K0+/VNFMpCDn+uEm1uEkFtNpZAE7ceV4kdFFbuv6eYjH2S3V7SgtNnp1oi9Mj9pri0xwlpjopIneN1TLTovNWw2rKNcAgqgICAgICCxztiCjW9kGQICAgsDOyC9Ba1gBJAAJxPExEnfgB2TZneZXIwILK1QNa5xyaCTyAlJZiN0f1Jonw31Dm9wnmMT/M4qPHHeU2eedkjUiAQRrXayA02VdrHAEjMNcf7x3Ud/VY09p6tno1MotbY6bWxF6rkI/3nrNOzGomZyTv98N4At0CqAgICAgICCws7ILwgICAgICAgICDU60V7tmqD44Z0cYd/LeWt52hJije0Mur9G5Z6Q3tvfxku+6U/tYyTvaWxWzQQeXSdm8WlUp/E0jrGHrCxMbw2pbptEtVqc/8A0nMPuuno4f8AkHLTHPCXPzbdv1IgEBAQEBAQEBAQEBAQEBAQEBBG9aXeJUoWce868eAJuT2NTsosnO0J8XETZIwFKgVQEBBHNBm5aq9LIYx0II9HKKnFphPk5pEpGpUAgICAgICAgICAgICAgICAgIIto0mtb6tT3actH7vkHr4pUUc3WL+7jiEpUquICAgjVpbc0gx2yo0d7rmfZqini6eOcU/BJVKgEBAQEBAQEBAQEBAQEBAQEGu0/pEUKFSptiGje92DR3x5ArW07Q3x06rRDWah0CLPfOb3GDtLW+XHreWmKOEmone+ySKVAICAgjWtZuVbLV+FxB5S139JUWTiYlYw8xaElUquICAgICAgICAgICAgICAgIOZ+02oWVm3b0BocQXEtvPc4Ahs4Hy9lXy93X8P2tWYlv9RdO0DZ6NAvDarW4sdDS6STeZODgZ2ZLfHaNtlPVYb1yWnbjdLVKqCAgINDrnSmgD8L2/zAt/qUWXsn08++22jq1+lTf8TGnuBKkrO8IrRtMw9Cy1EBAQEBAQEBAQEBAQEBAQc09qWjKpJqjFhDYjYWTLT0kjkVBlie7p+H5axMR98opobR1eu2G0HVQ0yHAZHdJwUUVmV/PelJ332l0fVzSps9FtKuy1FwJ/HTLoG5pGN0Z4znnEKxW20cuPmx9VptWYSylUDmhwmHAESCDBE4g4jkVIqr0BBqda2TZa3IHs4FR5f7ZS4P+yFuqlW9Zmfslw/mJHoQmOd6maNry2wdjEdVIiXICAgICAgICAgICChKC3mUFckFyDDa7M2ox1N4vNcII/OSxMbsxMxzClhsjaVNlJghrBA5BIjYmZmd5Z1lgQEBBG9eNJMp2d7DJc4sEAHAFwxcchlCiyzxss6WnVkhpdUdOtpPdQqkMa8XmOOAvCbwJyEgA9Fpit08Sl1OKZ96E1stqY/8D2u+VwP0Kn3hSmsx3h6VlgQEBAQEFCUFuaBG3NBW+EFyC05oEwgpwQXAIKoCAgICAg8WmLE2vSqUXYB7YnduPeFi0bxs2paa2i0OVaQsVShUc2oCHAGJyeJwqNO8QO6qzWY7upivW/ye3QNC0ueKlGk1zmmZLBE8SYg9QVmsW7wxn9nEdMymzNM2lgmvY34Zmk5r+oZM+qni1vOHPtSn4bN+FuiEBAQEFr9iCqC0FAuIL0FHBBbJQXAIKoCAgICAgsqFBa1vZArWdjxde1rhucAR6ozEzHZjslgp0i402Bt6JjbGWHVY2LWm3MvSssCAgICAgoQgtJ2ILgEFUBAQEBAQEBAQEBBQhBU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90" name="AutoShape 6" descr="data:image/jpeg;base64,/9j/4AAQSkZJRgABAQAAAQABAAD/2wCEAAkGBxMTEhISEhMVFRUVFRcYFxcXFRUYGBgXFRUXFxkVFhcYHSghGBomGxUVIjEiJikrLi4uGB8zODMsNygtLisBCgoKDg0OGxAQGy8lICYtLS4tLy0tLS0tLS8tLS0tLS0tLS0tLS0tLS0tLS0tLS0tLS0tLS0tLS0tLS0tLS0tLf/AABEIAQ8AugMBEQACEQEDEQH/xAAbAAEAAQUBAAAAAAAAAAAAAAAABgECAwUHBP/EAEAQAAEDAQQIAwYCCQMFAAAAAAEAAhEDBBIhMQUGQVFhcYGREyKhB0JScrHBMvAUM2KCkqLC0eEjQ7IkU9Li8f/EABoBAQACAwEAAAAAAAAAAAAAAAADBAECBQb/xAAzEQEAAgEDAgMGBQQCAwAAAAAAAQIDBBEhEjEFQVETImFxsfBCgZHB0SMyoeEUMzRS8f/aAAwDAQACEQMRAD8A7igICCjjGaCqAgICAgICAgICAgICAgICAgICC2+N4QXICAgxOMoMqAgICAgICCjigpJQVBQVQEBAQEBAQEGN7kAcx2QZEAlBjcZQVa1BegICAgICAgsCCpwQU2oL0BAQY7RXaxpe8hrWiSTsCxa0RG8tqVm9orWN5lA9Ja+PvEUGgNBzcJJ7HBc++stM+67+HwanT/Vnn4PVoTXZzntZaKd0OMCoMAJyvA7OOxSYtVMztZBqvCopXqxTv8P4TZXXFY3OlAa3sgyICDEXdkFzWoL0BAQEBAQEBBYMMNiABuQXAIKoCAg5z7SNLzUbZmnBoDnfMch0H/Jc7WZN7dEPReDaeIpOae88R8kWsLWkA4QDiJxOOaq7cOtebdky0foxjheacCMiJVvFiiY33cHVaq9fctHPwSjRNsBaKcyW4Y7Rs9Fcx3ieHLy47RO+zYtbPJSIWRAQEFoYguQEBAQEBAQEBAKCgCCqAgILXuABJyAk9EmdiI34ca0y7xKr6znBpc4kTvJmOULi29602e209fZ0ikeUPboXVStXpeKGti84AF2JuuIJG8SCMdxU1NPa8bwqZ/EseLJ0Tu3tm0ZXax1OpSeAQRIIIHGWkqSuK9YmJhz82pxXtFqy0dPSbqbvMcG5uJxZsBkZiY4iZnDCKJntHdby4axXr/DPdP8AVXTjLVSeWua51Ko6lULThebB+hC6WOZmPe7vPZq0rf3J3huluiEBAQEBAQEBAQEBAQEBAQEBBrdY69yzVnfsx/F5fuos87Y5WdHTrz1j4/TlxjTTpkbG/krky9rhjh2nV+zeHZqDPhpMnndBJ7krsY42pEPD6m/Xmtb1mWwW6Fyv2q2Vtmu1KbMLQ403R+FrnAyeEgmBwKg9jEZItDoRrrTppxW58vyU9gRPg284wbSD1LBP2U/m57qqAgICAgICAgICAgICAgICAgINDru+LI/i5g/mB+yr6n/rdDwuN9RH5/Ryi7eqQRhtXM83rZ4pw7lR/C3kPou1HZ4Oe69ZYajWzQjbZZK1nMAvb5HH3ajfMx3RwE7xIQR72RavVbHZKorsuVKtoe+6YlrQ1lMAxhiWF3JwWIZlOFlgQEBAQEBAQEBAQEBAQEBAQEGh13ZNkedzmHl5gPuq+pj+m6Hhc7amPz+jl9Cn/qEcDC5r1d5912TRlUOo0nDaxp/lC7FJ3rEvEZa9OS1Z8pl6lsjEBAQEBAQEBAQEBAQEBAQEBAQEBBr9YLN4lmrMGJLDA3kYgdwFHlr1UmFjSZPZ5q2n1cnoPF4HeB6rlPY2jh0fUi13qBYc6biP3XeYH1I6Lo6a29NvR5fxPH05uqPNIVYc4QEBAQEBAQEBAQEBAQEFlWq1uLiAOJA+qxMxHdmIme0PK7S9AGPFZPAz9Fp7WnqmjTZdt+mVaelKJyqN64fVIy0nzYnT5Y/CzstDHfhc08iCt4tE9pRzS0d4ZVlqICDkesGjzRtNWnEC8Xs4seZA6GR0XKy06bzD2OizxlwVt+U/OPvdu9TLd4dZrDlVF394Yt+46qTTX6b7eqh4ph68fVHl9HQV0XnRAQEBAQECUBAQEBBQmM0HgtGlmNy8x4Zd1HbJEJqYLW78NVa9OvMgC7yxPfIKC2eVzHo480dtGkwSYY55OZvOPc5eqrTk37Q6ePTTEc22j5RDxv0q4YS2nwa2XehWvXt8E8aWs88z85YDpQn8TgR+8D3ylazb4pP+PEdo2/RabY9pkfXEcMMZhJmYIx1txLZaK1mqUzgbzZxa4yB12KTHntVV1Hh9MnO20/BO9E6UZXbebgdrZxBGf1HcLoY8kXjeHAz4LYbbS96kQIf7RbL/AKdKsBi1908nAkeo9VU1deIl2fBsm2S1J843/REKVYtuuGbSCOYxVLfbl28lOqJr6ut2eqHta8ZOaCORErrxO8bvGWrNZmJ8mRZYJQEBAQUcUFsIERkgvBQEGtt2lmskNhzhxwB4naeAUV8sR2T49Pa/M8Q0le0Vahl7oG4fYbFDM2t3XIrjpG1Y5YarwBP4R6lYtMR3b46zM7Ry09utW8XvhZOGHvO39cFXtbd0sOH049Z/hpKtoe7EmdwyaOMKGZmXRrjrXsr4GyMdqMdTYUdGgDzY7I2cRGwqSKbd1TJqJn+15bbGAAkCeH5PFa2lviiY5l4o23XDZisLH5vXobTZstem50lgMO+U4HnGY5LfFkmlt5VdXpYz45iO7r7HAgEYg4g8Cus8jMbcS1GuFO9ZKvC67s4KHURvjld8Ottqa/fk5gXkArmPWbOm6mV79ioOPwkfwuLfsungnfHDyWvr06m8fFuiVMprY3oEbQgrfQXILTmgEwgpCC4BBGdP6wwTSo4k4Eg58Gn6lVcub8NXS02j/Hk/RrKILRLyC47BkOm1Rxx3T29+dq9lzq28pNtu5GPfs11qr4yecbgPuobTzyv4qRFeGstDycPednwHwqLdcpERz5QyUbLDQcycGD6u+q222jdpbLvbb9f4eqzWfI7JjHYPi4z6LNaoMuRmq0swP8AZwN54raY24R0nfmWvtNOAd5UcwtUndq6zCJLwR+dqxssVtHk8tc3gRsEQVhJEbOsajWs1bFQc4yQC2fkcWj0AXUwW6scPIeIY4x6i1Y+f6vRrU+LJW+WO7gPus55/py10Eb6inzcmdUwI3rlvY7On6hH/AKGjwvjs9y6Wm/64eR8S/wDJt+X0hvn7FOohwQUxQVuoLkFCEFuKC2vWaxpc9wa0ZkkAd1iZiI3ltWlrT01jeUN01rg1806DXkbXRE8Btjp/mrfP1RtXs62n8Pmk75Jjf077fPyajRbjBe6PEJwGxrdn9+yhrPC1mrz0x2+r1VLRm7jDf7rMy0pTyW1qkdMBxJz/ADwWst6RvHDy2moAHO2k/TJaW7LOOJmYjyh5bNSvO5uA/hAJ9SFpEbynvfpq95dJ4TA4NGa37yrTHTH33X1ovQ3IYYbznjyWbd+GmOJ23leASYGQwyxMLPediZisbr/0cDGJPLJbdCP2sz8Gi0yAJmeqhtHK/p53hHG1oBxwB+v+Vqu7OmezG3t/R/ALvM0ucN5DzJHMEnuFe0t46el5nxjDaMvtPKf2Z/aBpVraQogy5xBdGxoynmY7JqskbdMHhGntbJ7Se0OcuqyJyHqqD022zq+o7CLFRnbeOO4vcR6Qupp42xw8d4jaJ1NtvvhviFMpLIOSC4BBVAQEGk0zp8UpZRb4tXKJhjeL3fYSeWahyZ614jmVzBo7ZPetxH32hBdLGpWfetVe9BMU2m6wcIGPrzlUb5JtPvO5p8Vccf042+PnP5/cPO+1NMMaYkgANG/DMLSZmViuOKxu9BM3qbd4HYDD871JEeSr6Xkr1RDRsAnq44fQLFpbY69/iq2vOLvdBj5icPSE3Y6YjiPMo0rzm3shieJJwCdPMbtpy9MTt5s9IgFzhvcR1MpHnLFu0Vn4LGGABujqStezefemWeizGfzO1b1hDe/k9jXDYQeZg8tkKSIV5md3ltFsu4AwfhcZB+Vy1m+3ZLTDFuZ5j1j94RvTluLhiAD+dihtbd0tPjivZoKGOxarmzZaPLgb4MQjW8RMbM1vtU4TJnFYmWuOmzHoOxOtNop0W4XjJPwtGLj0H2W2OnXaIaavPGDFN5+5dyoUgxrWNENaAANwAgBdeI2jZ4e1ptO8siywICAgINXp55FJ7jU8NjWySPxO/ZG6ct+PeLLv0zztCzpYickREbzP6fNDrVQ8OzsNbGpXI8NkwGMO0gRedjt+oVTpitPe7y7FLe0zT0f217z6z/H35vBZdC0q9W5TZBg43jGG07lrWsWnpqkyZbYqdeSXi1p0S2y1aVNryXlkkSfJJgEHPGD2WM1OmYhP4bk9tW15jjt82qsOkhTcwHI1JJnIGB9lpW2y5n0/XEzHoyu0m28QXCA1sfw447cUmYQxhtEbxHd6/wBLDiII8xEct/YHsto2mUHs5iOfJ66FeQd5x6TgsTLWaxEsjqwAuk5R+SnwO89S6gS4y0CN5+qzFWtrR2bCm74i7pA7CYUiCY9NmK11cMHkcHgH/wCLFpSY6c8x+jSWqvE5cgbzeeOShldrDTmmakwMBtvZd1iIT9UVZqdna0cfr1IRvFpW1K0CAsJIhXRuiLRa33aDJAIDnnBjeZ+wkramO154Q6jWYtPXe8/l5y6xqlqvTsTDBv1XfjqRE/stGxv12ro4cMY4+Lyet119TbeeIjtH35pAplIQEBAQEEf0xQdaLTSo/wC1THi1NxM+Rp7HDcVXyRN7xXyjmV/T3jDhtk/FPEfvKFaw2417S54/CHXGfKNvUn1VTLfqvu7ujxRgwdM9+8phqdo3ww+oR+INAPDEk9ZHZWtPj6d5cTxDUe0mKx5buaax6U8a1Vq2YvQ35W+VvcCeqpZL9Vpl6fR6f2WnrTz25+c8tCabiQGgnA5fMo5lbm0R3dG1Y9m1nfQa+2Co97/MAKr2BoIwA8Mg8cSV0MGGOne0cvJ+IeIZLZZjHbaPg12nfZSaVRto0fVqmJBoVKhcMREse4zgCcDOO1S3xxtxEKeLU339+87fOZaOy1Xvlrg+mWmCHC64FpjEEYY8FSisR3dneZ826srWAgxPF5kk74yCzEx5QzNZ25l7XVx7x5f4CTt5sVrP4Wai/wApAnoA0d1mGtu/P8tXbrRAgXiZyvDNaSmrMd5+jwig50l5gbiQO8LHSz7b0XtqNgBt2JjYZj8+qx3bRO3d62arWmsYbTLQfeeLjfXGOQK3jBae0NLeJYscd90n0b7O6Ium0ONUgYgeVnWMT3CsV0tY/u5c3L4vltvFOP8AMphZbMym0MptDGtEBrRAHQKzERHEOXa1rT1WneWVZaiAgICAgINdrBaPDs9ZwzuwObvL91HlnakysaSnXmrWfX/aH0tDhrLKXfir1Gj5WEj1xvdtyqez2ivxl2J1U2tk27Vif1S3WG1iz2Ss8QLlMhoyxPlaO5Ct5bdFJlyNJi9tnrSfOefrLi2iNHm0V6NAEjxHiSBiAMXHmGtcuXSvVaKvaanPGDFbJ6R/8/y6BovU6my31QRFJlKmabRPmBLgQ4nbNOT8wVuunj2kxPZ57N4le2mrtPvTM7z/AB+vCeAK64aqCG6c1Iv1DUoPDC4kua6SCSSbzTsOKgth3nhdxayaxtaEYs2h7TUqvp0blQMnzzdaRMA9YPZRTht5L3/KpWIm6tt0XarPddWYwBxgEPBkgT9AVr7G8JI1eLJxXdJdGatPqMa972sDhMNALoOWOz1U0YfVRya3adobWzao2VuLmuqHe9x+ggeikjFWFa2qy283uboOzDHwKU7yxpPchbdFfRH7bJ/7T+r10rOxv4WtbyAH0WYiIaTaZ7sqywICAgICAgICAg0utQvUmU/+7Wps6Ez9p6KHNzER6zC5op6bzf0rMvda7AH+Ds8J4cMNgER9Fvam+3wQY8s0i0esbIt7VLZds1OkM6lTH5WCfqWqvq7bViHV8DxdWab+kfX7lpPZdo1r6z6xGNGLnN7XtPpPdQ6Su9pn0XPG801pFI8+/wCWzp8Yyui8yqgINPrPpDwqV0GHVJA3hvvO7GOZC1tOyXDTed58mTV3R3g0QCPO7zP5kYN6CB33rMMZb9dt2u14YDTpz8Tjs+AjbzWLN9PMxadkhs9O61rdzQOwhbIZneWRGBAQEBAQEBAQEBAQEHi0hZC99A7KdS8f4HAR1IWl67zHwlNjyRSto9Y2/wAw9q3QuYe1SvNopM2MpT1e4/ZoXO1k+/EPUeB02w2t6z9I/wBt97MLHcsrn7ajz2YA0et5TaOvuTPrLneNZOrP0+kfVMVbcgQUc4AEnADMoIlo4/pdqNU/q6cEDgD5B1ILugC0jmd1q8ezp0+aXLdVRnXQ/qW7y7+kfdaWWMHmky3VxAQEBAQEBAQEBAQJQEBAQc41s0aK9ucJjy0RyBe1h6jxAcd6oZ6dWX9Pv/L0Oi1HstJHzt/iJn9kp1IoFlkaxwhzX1QeYqvH2U+ljbHt8Z+rm+JXi+om0dpiv0hvlYUBBEtdNNgRZmHF36wj3WxN3mR6c1He3ku6XBMx7SfLs3WrtiFKgwe84Xnc3DLoIHRbxHCtlt1W3bNZRotrkZqWYby7/kxaW7ws4O1pSglbqyl7ggqCgqgICAgICAgIMbzOCAGDcEGRAQY3OnkgjWhiH6QtpPuCm30BPWW+gVbHO+a35OlqImukxfHf7/ylICsuaICDlutpJt1ZlNt57nNAEkG++jTDQDkNhVa390uvgnbDE2nj/cun0WkNaDmAAeYCsuQvQRDW2p/1Nmbuuk8i/wD9VHbvC3gj3LSlgUiorkgoM8EF6AgICAgICCxztyCjWzyQXwgqgxud2QGtQaHVyzXbVpA4+aqzt4Yd/Wq2GNsl/n+zoau/Vgwx8J+u37JErLniAghehrKKukrRXMRTc4D5gBSB7B6hrHvzK7kv04K0+/VNFMpCDn+uEm1uEkFtNpZAE7ceV4kdFFbuv6eYjH2S3V7SgtNnp1oi9Mj9pri0xwlpjopIneN1TLTovNWw2rKNcAgqgICAgICCxztiCjW9kGQICAgsDOyC9Ba1gBJAAJxPExEnfgB2TZneZXIwILK1QNa5xyaCTyAlJZiN0f1Jonw31Dm9wnmMT/M4qPHHeU2eedkjUiAQRrXayA02VdrHAEjMNcf7x3Ud/VY09p6tno1MotbY6bWxF6rkI/3nrNOzGomZyTv98N4At0CqAgICAgICCws7ILwgICAgICAgICDU60V7tmqD44Z0cYd/LeWt52hJije0Mur9G5Z6Q3tvfxku+6U/tYyTvaWxWzQQeXSdm8WlUp/E0jrGHrCxMbw2pbptEtVqc/8A0nMPuuno4f8AkHLTHPCXPzbdv1IgEBAQEBAQEBAQEBAQEBAQEBBG9aXeJUoWce868eAJuT2NTsosnO0J8XETZIwFKgVQEBBHNBm5aq9LIYx0II9HKKnFphPk5pEpGpUAgICAgICAgICAgICAgICAgIIto0mtb6tT3actH7vkHr4pUUc3WL+7jiEpUquICAgjVpbc0gx2yo0d7rmfZqini6eOcU/BJVKgEBAQEBAQEBAQEBAQEBAQEGu0/pEUKFSptiGje92DR3x5ArW07Q3x06rRDWah0CLPfOb3GDtLW+XHreWmKOEmone+ySKVAICAgjWtZuVbLV+FxB5S139JUWTiYlYw8xaElUquICAgICAgICAgICAgICAgIOZ+02oWVm3b0BocQXEtvPc4Ahs4Hy9lXy93X8P2tWYlv9RdO0DZ6NAvDarW4sdDS6STeZODgZ2ZLfHaNtlPVYb1yWnbjdLVKqCAgINDrnSmgD8L2/zAt/qUWXsn08++22jq1+lTf8TGnuBKkrO8IrRtMw9Cy1EBAQEBAQEBAQEBAQEBAQc09qWjKpJqjFhDYjYWTLT0kjkVBlie7p+H5axMR98opobR1eu2G0HVQ0yHAZHdJwUUVmV/PelJ332l0fVzSps9FtKuy1FwJ/HTLoG5pGN0Z4znnEKxW20cuPmx9VptWYSylUDmhwmHAESCDBE4g4jkVIqr0BBqda2TZa3IHs4FR5f7ZS4P+yFuqlW9Zmfslw/mJHoQmOd6maNry2wdjEdVIiXICAgICAgICAgICChKC3mUFckFyDDa7M2ox1N4vNcII/OSxMbsxMxzClhsjaVNlJghrBA5BIjYmZmd5Z1lgQEBBG9eNJMp2d7DJc4sEAHAFwxcchlCiyzxss6WnVkhpdUdOtpPdQqkMa8XmOOAvCbwJyEgA9Fpit08Sl1OKZ96E1stqY/8D2u+VwP0Kn3hSmsx3h6VlgQEBAQEFCUFuaBG3NBW+EFyC05oEwgpwQXAIKoCAgICAg8WmLE2vSqUXYB7YnduPeFi0bxs2paa2i0OVaQsVShUc2oCHAGJyeJwqNO8QO6qzWY7upivW/ye3QNC0ueKlGk1zmmZLBE8SYg9QVmsW7wxn9nEdMymzNM2lgmvY34Zmk5r+oZM+qni1vOHPtSn4bN+FuiEBAQEFr9iCqC0FAuIL0FHBBbJQXAIKoCAgICAgsqFBa1vZArWdjxde1rhucAR6ozEzHZjslgp0i402Bt6JjbGWHVY2LWm3MvSssCAgICAgoQgtJ2ILgEFUBAQEBAQEBAQEBBQhBU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9698" name="Picture 2" descr="http://natgeo.petsmart.com/content/img/betta-fish/betta-fun-fac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438400"/>
            <a:ext cx="2533650" cy="1438334"/>
          </a:xfrm>
          <a:prstGeom prst="rect">
            <a:avLst/>
          </a:prstGeom>
          <a:noFill/>
        </p:spPr>
      </p:pic>
      <p:pic>
        <p:nvPicPr>
          <p:cNvPr id="29700" name="Picture 4" descr="http://img2-3.timeinc.net/people/i/2015/news/150615/swordfish-1024.jpg"/>
          <p:cNvPicPr>
            <a:picLocks noChangeAspect="1" noChangeArrowheads="1"/>
          </p:cNvPicPr>
          <p:nvPr/>
        </p:nvPicPr>
        <p:blipFill>
          <a:blip r:embed="rId4" cstate="print"/>
          <a:srcRect l="12857" t="24762" b="18095"/>
          <a:stretch>
            <a:fillRect/>
          </a:stretch>
        </p:blipFill>
        <p:spPr bwMode="auto">
          <a:xfrm>
            <a:off x="5334000" y="152400"/>
            <a:ext cx="3253740" cy="1600200"/>
          </a:xfrm>
          <a:prstGeom prst="rect">
            <a:avLst/>
          </a:prstGeom>
          <a:noFill/>
        </p:spPr>
      </p:pic>
      <p:pic>
        <p:nvPicPr>
          <p:cNvPr id="29702" name="Picture 6" descr="https://upload.wikimedia.org/wikipedia/commons/b/bf/Pterois_volitans_Manado-e_ed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8600"/>
            <a:ext cx="2419424" cy="1752600"/>
          </a:xfrm>
          <a:prstGeom prst="rect">
            <a:avLst/>
          </a:prstGeom>
          <a:noFill/>
        </p:spPr>
      </p:pic>
      <p:pic>
        <p:nvPicPr>
          <p:cNvPr id="29704" name="Picture 8" descr="https://upload.wikimedia.org/wikipedia/commons/9/94/Pom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590800"/>
            <a:ext cx="2203784" cy="1655561"/>
          </a:xfrm>
          <a:prstGeom prst="rect">
            <a:avLst/>
          </a:prstGeom>
          <a:noFill/>
        </p:spPr>
      </p:pic>
      <p:pic>
        <p:nvPicPr>
          <p:cNvPr id="29706" name="Picture 10" descr="http://kids.nationalgeographic.com/content/dam/kids/photos/articles/Nature/A-G/bat-myths-silo.jpg.adapt.945.1.jpg"/>
          <p:cNvPicPr>
            <a:picLocks noChangeAspect="1" noChangeArrowheads="1"/>
          </p:cNvPicPr>
          <p:nvPr/>
        </p:nvPicPr>
        <p:blipFill>
          <a:blip r:embed="rId7" cstate="print"/>
          <a:srcRect t="20223" b="11017"/>
          <a:stretch>
            <a:fillRect/>
          </a:stretch>
        </p:blipFill>
        <p:spPr bwMode="auto">
          <a:xfrm>
            <a:off x="4800600" y="4648200"/>
            <a:ext cx="3352800" cy="12954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943600" y="5505271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 smtClean="0">
                <a:latin typeface="Century Gothic" pitchFamily="34" charset="0"/>
              </a:rPr>
              <a:t>bat</a:t>
            </a:r>
            <a:endParaRPr lang="en-US" sz="7200" dirty="0">
              <a:latin typeface="Century Gothic" pitchFamily="34" charset="0"/>
            </a:endParaRPr>
          </a:p>
        </p:txBody>
      </p:sp>
      <p:sp>
        <p:nvSpPr>
          <p:cNvPr id="29708" name="AutoShape 12" descr="data:image/jpeg;base64,/9j/4AAQSkZJRgABAQAAAQABAAD/2wCEAAkGBxIQERUSEBMWFRUWFxgXFhgYFRcWIBgXFhUXFhggGB0aHSghGR4lHxkXITEhJiorLy4uGCAzODMtNygtLisBCgoKDg0OGxAQGzAlHyYtLS8vLS0tLS0tMjAtLy0tLy0tLS0tLS8tLS8tLS0tLS0tLy0tLS0tLS0tLS0tLS0tLf/AABEIAOcA2gMBEQACEQEDEQH/xAAcAAEAAgMBAQEAAAAAAAAAAAAABQYDBAcCCAH/xABHEAACAQMCBAMFBAYIAwgDAAABAgMABBESIQUGMUETUWEHIjJxgRRCUpEjYnKhscEVJDNDgqLR4Qhj8BY0g5KywsPxU3Oz/8QAGgEBAAIDAQAAAAAAAAAAAAAAAAECAwQFBv/EADcRAAIBAwEFBgUDAwUBAQAAAAABAgMEESEFEjFBURMiYXGB0TKRoeHwQrHBFCNSFTNiovFDJP/aAAwDAQACEQMRAD8A7jQCgFAKAUBC8f5ssrD/AL1OqH8IDO2/6qAsB64qrkkWjCUuBqcD584feP4UU4EmcBJFaJm/ZDgavpUppiUGuJZakqKAUAoBQCgFAKAUAoBQCgFAKAUAoBQCgFAKAUAoBQCgFAVP2lc0/wBG2TOmPGkPhwj9Yjdj6KN/ngd6rJ4RenHeZ82y3qadYMniuT4pYhlZcDBDfFqznIOaw7ueJt72Gb/M3Cb+0T+swNDBKUPunVE7KuVOVZgGxk4z3OAKso4McppnUeSuZbzhRhtuL6vs8+n7NOWDhdQyFdwT7u4+Ldc9dI2um1xKSjGWseJ16rmAUAoBQCgFAKAUAoBQCgFAKAUAoBQCgFAKAUAoBQCgFAcR9uXF1iv7UYjl8KJy0UqFk/SnA1bjqBnY5GgHascuJnpPCOZWacP+yyCdrhLoEmMqFeKQbaVIOCpz1bP59KFXoyM+1ysgiMkjRjcRl2Kj5KTgflTA4kjY8zXkJiCXEmmA5jRmLqpwQcI2RjBIx5E1GFnJJ2D2Se0j7Q5srzSjkk27DIUg7iMZJxj7uT026je0WVlHmddq5jFAKAUAoBQCgFAKAUAoBQCgFAKAUAoBQCgFAKAUAoDhPtwOjiGPASb7RZqiZBLRusznXHj7w2HqCao+JmhrHBzPi8tm0cAtEmVwh+0GVlIaTbdAOgG/l22qCGyJIzQrxP0nNBkzW7EMpBIP3TuCD2II7g7/ADFCyedD6k9mvNf9JWmZCPtEJ8K4A/GNgw/VcDI9cjtV08mOSwy21JAoBQCgFAKAUAoBQCgFAKAUAoBQCgFAKAUAoBQCgPnz2qvPJxK7uYZQhsFtwpDFXHiYxo+TOSfnWJ8TOsbiObSwzMjXDrIys51S6WKmRjkhmxjUdzirYKcDpfs29l0HE7BrmeVkd3ZYjGwOgIdJ1qRuSc7Z6Y86sksENlR525IueFS6ZwHjbPhyr8LgdiDurDuPyyKq1gstdSQ4D7ML25t4rvASF3TO51+CzANKq43AGW65IGcVO6V0JyQS8scXR2cyW0yDUcY1w5wxwNtceA23XO2A1QtC8sS1PoCCZXVXQhlYBlIOQQRkEHuCKuYT3QCgFAKAUAoBQCgFAKAUAoBQCgFAKAUAoBQCgFAfL3NtmeJ8SvpbPTIFZpCxkSMeFGqoWBcjO67Y8xWLOvgbG6lHxIiz5yu4bCThyNH4EucgxgsNRBbSfUjqQSO2NqsYmOWucLvhxY2kxTV8aEB0Y4+LSdgem4qCdDBzJzPd8RlEl3KXKjCgAKFH6qr0z3NEiGy3cj+1ufh1t9nkh+0ImfCJkKFAeik4OVG+PLp06WyQaHC+dWnuUk4mv2q3XWrwFVYIkpBBhDYwQwRevQAd6ou6ZPiWh132Scz290txa22oRwSFrdX2IgkOQvU7I+pR5LoFZEzHI6HUlRQCgFAKAUAoBQCgFAKAUAoBQCgFAKAUAoBQFf5/4v8AYuG3U4OGWJgh/wCY/uJ/mYUB80WHKb3d6LKzlilbw1dXLaVb9ErsMjO4JK/NaotTI0E4glrb3nD7q2jeUye5MpUtFLE2gjUPiTAboe52OdmSrfIhuHWbTSLGvVjgVjqTUIuT5Ga3ourUUOpdr/2c4QtDIS2NgwG5x5jpXIp7XTlia0O1V2RTeezk8+JVuD8F8e5+yyypbOdQUyg6TIB7qsR8IY/e6dK7MZKUd5cDhzpShNwksNG/wLlK6m4gbFdCzLrV9Te57qksCVByCOmPPPap0ZVZi8m5yRfy8I4wgmBUrKbecfqu2lvmAdLjzCg1ZaFWsn1RViooBQCgFAKAUAoBQCgFAKAUAoBQCgFAKAUAoDk//EBxRRBbWesJ40od2IJCxptlsb41MD/gNQy0cczgyxMpZ4tRSNgDIoZcZJCnP3NWDjPrVCWjd4BwKS8bSnwj4m8tv31r3FzChHMjcs7KVx4LqTtxyddWjLLFplMbBgFyDsc/WtSG0KFdOEtMm9/p1Wg1UpPexy4MvHL/ADBFdKQp0uPjjbYqfka411aTovL1XJnWpV4VtY8VxT4ogPaPwdGi8cABhgHbqDsM/Wt/ZVxLe7N8DT2nbxqUXP8AVH6roc84bey28iywOUkRgysvUEfx77dCCR3rvHmizcO51lF5PeTKkjyqrFNOFMkZj0nGdhpUqd+jt8qglH0J7NeO/b+G28x+ML4cn7cfuHPzwG/xVdFGWepAoBQCgFAKAUAoBQCgFAKAUAoBQCgFAKAUB8we17igueK3BbOIcQRgdvD659NRc1jecmZKO7qUrWwDKrnS2NQDEBtJyMjvg7jNCriW/wBn3HYoCYZfdDnKvnYHy9K5e07WdRKcOXI7Oy7qMI9lLTXR8vI6akgI8/IjuK8400ztNdCJ4xy9HOfEjPhzj4ZF6+mofeHzrboXkqa3Zax6GCpSUnvcJdV/PVeBXOZeIyray296mlyp0SLukmMYx+Fs9jW/aUYOtGpRenNc19jBcVsUZwrLGU8NcH7PwZ7ueUobm3WSMeHKyKcjoTj7wqI39SlVcZarJevs+jXjlLDwtV5cykcZ4LLaEeJgg5wVPl1+VdehcwrLunDu7Gpa4cuD5o6v/wAOXF8G6syfwzoPyjk/+P8AOtpGgzt1SQavDeIRXMYlgbXGxYKwBAOlipIyNxkHBGxG4yCDQG1QCgFAKAUAoBQCgFAeZHCgliABuSTgD50BXpueOHhzGlzHLIoLFY3U4C9csSEU+hYVDkkW3WUzmX2vSWhUf0bMmsal+0N4RI7EKA38aq5F1ST5lk5G59TiUjwmMRyImvKyCRHXIUlGwCcEgHI71KkmVlTcVkuVWKCgFAKA+OeYZme6nZhhmmlZgexMjE/vrGZpLgWn2b8uLMTPcRak/u9W4LA7nT37Y+RrjbVvHTSp05YfM6lhbJp1JryLnxnlS1uQdUYVvxL7p/dsfrXIobQr0Xo8rozpVKFOqu+isCyv+GnEWbmAbafvKPT/AEH7q6Xa212u93ZGOnC4t9Id+HTmvIsPCOYYbjZW0v8AeRvdZfmDvWjXs6lLV8OvI3adSFX4HrzT0a80SHErKO4iaOQBgR388dfT51go1ZUpqURKEZd2aynxIPlViImt2PvwMU+a9UP5EflW7eJb6qrhLX3Jtu5Hcf6dPTl9DT5y4aZoGwPeX3h8x2+oyKzWFbcqa8GWv6Hb20oritV6EV7HOYfsXEFVhlLgpET00uW0ofUe823y8q9BzPF9T6UvBqAj7Ps37AGW/PZf8VZDGZ44woCqAAAAABgADYAAdBQHqgFAKAUAoBQCgNLi/FoLSMy3MqxIO7HGcDOw6sfQUBzHmH2yjQx4dbs6KcG4lVljUnphRux9CVNVbLqHM5DzNzbd37f1id5F7IfcTrn3UXCj5nJ261XLLaLgQg88Y+g69qgniWG+4jBc26yzz3Ut/r0uZCGj8LfTg41DG23mTtR8CafE6v7EOGSGW5u2ZHQjwkkUEeIxYPIRqUHGyjf5dqU1zJry4I65WU1xQCgFAfMvtg5Uksb55QCYLlmkRsbK7ktIh9QcsPMH0NVaLp6YIflTmuSy9w+/ETkr3X1TJx8xXNvbCNx3uEuvudOzvOyW7LWP19Dp3CePw3S6onB8x3HzFecr2lSi8SR3KUoVY70HlElqDVraotqiD4zy3DOdRXS43V091gfmK3re+qU9M5XR8CJ06dXDmtVzWjXqaMdxd2uzj7RH+JcK4HqOjfMY+VbDhb19Y91/T7F1GpHj3l14S9VwfpjyI+LikX9IJJG20yeG6nYh195dSncbEjf0rPKhP+mcZL4XlPwMXaw7eOH8Sw1zytVlctMost5FqHTqP31z6csHQpywcg4pbvaXJ05Uq2qM+gORivVUKiqU1JHjr63dvXcXw1x5H1lwy/W4jtrlfhmjBH/iIsgz/wCXFbJzyUoBQCgFAKAUB5kcKCWIAHUk4AoDk/tA9sAtZGtbCPXMNmkkBCoe4Vdi5HmcAeu4qGycHOeFc638kpiN0jS3ciRvM6qSisdJVWPuxx75IVfyqmWZO6i5+22/tI7OGzhlVnV1PhRFVjiVQclkToTkABiepIq3BFVqcV+RqpIAzsDv86DHQvXCOBR8YugllA1oQIwUUtMirv4skjsRo2ACoB7x+tRx0Mie5qz6Q4NwuO0gjt4RhI1Cr/MnzJOST5k1kSwYG8vLN2pIFAKAqvO/PlpwpD4ra5iMpCpGpvIt+BfU/TPSqtloxycy9ofG+KT8NSe6NkltcFMQodcmGAdd3BGodcrutGyyijkF0F1ExBgvYMwYj5kAA/PAomizg+J+2V5JC4eNirDuD/HzFROnGcd2Syi9GtOnLei8Mv3L/PoOEusA9nHQ/PyrhXWyf1Uvkd632lTn3auj68i9290HAKkFT3rhzpuLw+J0XFGRgKhNhNld5p4Csya0AEi7ow2IYbjB8s10bK7cJbsuD4latJXEcfqXwvnkycA4l9ogBbaRfckH4XXr/rUXNHsqmFweq8i9vV7SKk1h8GujXEq3tBs8qsgG6tgn0b/fH510tmVNXE09t0N+jGouTx6P7nX/AGNXX2ngsKFstE0kefIpIXj/ACBT8q7SPJtYL3by61B6HuPIg4I+hBFSQZaAUAoBQFX5355teExgzEvKwPhxJ8TY7nsq+ZP0z0qMjBwDmT2kX19KJHfw1Q6ook+BGB91m/8AyMOuW2z27VV6lloe4+Ox30Bs/wCr2eQJLi6nZpZJ2QggagmV97BCKNgOvYsllqUxwASAQwyQDg7gdCAdxn1oVOlexTiPDbWS4kv3jRiqCLxACNOWL6dvi2WmdSf0le9onHIOIX7SWkSpEAI49KCMy4J99hgbknAz2A9alslcNSV5S5buL0tw5rUYikkeWUEDRKyhF8WQatSoNREaYLE9QMmo15FtEtTvvJ/LEPDLZbeDfu7kANI56lsfkB2AAqyRibyTlSQKAUBWufubU4Va+MyGR3bw4UH3pCCRnyG1QyUfOPMvFYpYVWa3mXiPjM91NKSC4bOlQh+EYKYGBgL3zVWZN5GtzJPaXNxGvDLZ4Y9CrpdizNJk6mOXIG2B1HTNQ2km2I705KK1ZZ+YOX+JNaQQN4UkcAOgKio4z2LY97Hz36nJrk0tsW1SW63j9jpvZ9SK7jUv3IXh3LNvcKYhOyXI6o66cHuNJ+Ieqmsla+q0WpOGYdU8/wDnqXp2NGpHdUmp9Hp9P5RX+LcJmtX0TJp8j1DfsnvW/QuKdeO9Tefzmc6tQqUZbslj85G7wDmOazOFOpO6H/2+RrFc2VOutePU27S/nQWOMensdQ4Fx6O7jDp1x7y91Pka81c2k6EsM9DQrQrw34f+EuCCMEbVqaoyYaeUVG+U2V0Jh/ZTYSQeTdEY/wDp/KutSf8AUUNz9UdV/KMU/wC1VVX9MsKXnyf8GxzFa+PbyKOpUkfMbiqWtTs6qZs3dLtKE6fgTn/Dff5hu4PwyJKP/EUqf/5ivUI8EzrkXuyMvZvfHz2Vsf5T82NSQbNAKA8TSqilnIVQMkkgAAdSSegoDjfPfthLE23CAWY5Uz6c79P0Knr+2dvIHrVJSSWWZKdOU2oxWX0RR7Pli4vJPH4hK7M3mxLH0J7D0Fcq42jGGlPXxO9bbG03rh+i/l+xrcW5MCuI7eQvKxzowMIhPVm+6P49hU0doNx3qiwuvXyMdfZUP/m3np4ef5ksnCuQbaNR436Ru5OcZ9AK0K21asn3NEbVLZtCmtVvPx9ir+0G3tYZEjt0CuBl9OAAN8A4710NmzrTg5VHpyNHakaMEoxilLw6ePiQHBryOKaJ5o/GiVwXjzp1qO2cf/fSumcjLLbwPlz+nLmV7ZFgJlH6KOPEcEOB7zsBgseiou7NqJ0gUepdYWrPozl7gkNhbpbW66UQfVj3ZvMk7k1dGJvJJUIFAKAUB87898cu7/i8BQiGCK6MFq8oXR4sTosjuDnV72DuOmB1zVfEt4FY4XHd8Ru7o+IskkiOk0rorgqWVcpt7vwjSRjAHatS6u6drBSlzNq2tpXE2s4wTfBeD3XCyzeAlxk/dOGGPIOP4GuTcXNC9SipuP7fNHXtrapbRfd3s9HqWThvP9tKfDuFML91kGj+O3765VbYtamt6k95eGpeFalJ4TcX0lob3GOXbW9XUME/dZdmX9k9R2rDb31xavH0fAzTgp6VY+T5+jKjxCzurVTHcJ9tte+RmRB2P62PPr8q7FGrb15KVJ9nU/6swzhVhHEl2kP+y9/3KjecCSRTNYOZUG5jP9pH8x94f9b11qd3KD3LhYfX9L9eRzalmpx7S3e8unNenMjOF8QktpA8ZwR1HYjuCDW3Wowqw3ZcDXtrmpQqb0fzwOm8A5tiucIfck/CSBn9k9683dbOnR7y1R6e2vaNd4i8S6exKcVtVuImjkGcj/rHrWtQqSpTUom3KlGcXCXBkXy5OTGYZd3iOhs9x91vqMfXNbV3FKXaR4PX7FbWUtzcn8UdH49H6ozexCQ2/Gbq36B45AB6xyqy/wCUtXoqE9+nGXgjxd1T7OrKPizu9wPejP6xH0Kn+YH5VmNcySzKvxEDPT1PkB3PoKAg+Z+bbfh0JmuMqv3BsGkbyRSdRP0wOpIFAcY5g4zf8efEmbazzlIh1fHQv+I/PYdgetaFzfwpaLVnZs9kTqrfqd2P1f51Nvh3A7ayQvsoAyzsd/zPT5Vw6l1VuJbq18Ed2lSo20f7ax1b9zYWSe4GLZfCQ/3sg3I/UQ7/AFOPkapinS/3Hl9Fw9X7Cc5SWjx5r+Pf5MwWnLdzDnwrw5Y6nLRIxYnzPU/6Ved7SqfHT8tWa0aU4LCn80iP4xZcUjjZlulcAZwIwjY9DvWehVs5SScMepWrC63XuTT8MYfoUfl+3uJrkNbwC4kjDTFHXWpVPiMgJGQMjqdzgb9K9AlyR5iTlJ68Sb5Yhm4xdyRNEjzXLRs8+nH2eOJvfKKBpGRpT1wB3zUvLJi915aPpPlvl+34fAILZNKjdj3dj1Zz3J/2GAAKslgxttvLJSpIFAKAUBrcTuvBhklIz4aO+PPQpb+VAfIl497cxwmUSNFJLKYfd91ppHBlCeZLYH/RqmMFuJePZbJHF48Toyyq3vnp0JXSR1BBDbV5vbtOpLdknp0O/s5J03GHHiy9PcwttuT8xXn40qq1x9DoJTjrlETx3hNpNGftAwo+82Bp27HbBrdta9zTn/b4iqo1I7tVJr85nOXvWtJhHwy5ebJwItBYD9k9/p+dekjQVzDeuqaT65/PqcidbsJbtvPe/wCLWfqTZ5q4ii/1izJ6fCrDt33OO3bv6b6P+m2UninVx6o243V1COZUfln7kLfGTid3EbW1+xnTpaQs4BI6u7BRg42woyfWutB0aFLcqTTS6nLlG4rVt+EWn5YMnM/Jl2CZBKl0APiRSjEDzDKCx/M1jo7QtPghLHnkvVsLuXfksv0yUw5Bwcgg9NwR/pXR0aOflp9CxcI5xuIAFYiVR2fOfow3/PNaFfZ1KpqtH4ex1aG1a1NYk97z4/Mslnxy3llEyHQxGmVGwCV3IIPRtJ/cTXPnaVYQdOWq4p/nU7FO+pVJKonh4w0+n2/bJ45W41EnMUEyt+jaQR5GcEyxGLf/ABMPyrq2UJQoxjLiee2lUjUryceGn7HVOcvajbWN19l8N3kj3JHTxDEWRO5OSyZIBxq771uYNDBj4v7TrWKMfYAby6lyEGCuApwWkzvGgIOF2Jx2B1VjqVI01mTwjJTozqS3YrLKBcWZklN5xWcSzHpk4SMdljXp/wBee9cStfVKz3aSePr9j01ps2lbLtK2HLx4L3N2PiEsm1pDsf7yT3Vx5qvxN9cVpOjCGtaXotfqbsqs5rMVp1ei+XF/Q1pOGXaSCaTRckYwrDRo9UG4z8xn1rJGvQlHcjmPjxz5mJUpqW9vKXh8OPLivn8zZfm9Yzpnhlh8yyZX/wAy5FY1s5z1pyUvXUrKvCD/ALicfFrK+ayblrzVaP8ADOg+bY/jWKdhXjxiwq9CXwzXzIXnDmlHj+z2p8aWX3QIwWwD5aTufLGa3dn2E+0U5rCRp3l7TpwcYPMnpo8/ngUHl8XDyiC11lpyImjRmXxVzkqxX7u2T5AE16A86kfUfJPKcXDoSFVBNJgzMi6RkDCqg6hFGwzudyckk1ZFW8lkqSBQCgFAKAgOfb0wcNu5V6rBJjO+5UqP3moaySng+bbBLm+hdJrgonD7VpYYymMgOmy4x7x1A69zsvnmqNZMsXu6lg5A5Zt7uBp7lC7F2AJZsEA7k4O5znc157a20a1CqqdN406HWtKEJU1Nrjn8wTl7yJYMDpix6q77fLJI/dWhS21dR+Jp+htuyoz0awUfm7k82aiVHZ48gHVjUrHp6EHzHSu/YbRjc91rEkc68s3RW8nlF25Jv+GGJEtmigm0jWkh0sXIAbDvs4yOx+lc7adteVJN8Y9EZrW4oQWEsfnzLPPaHG4yPPt+Y2rgOMoPVYOrTrxesWaT2mOgx8quqjNpVsnjDD1qdGW7rIrjHAba8/tUw34h7rD69x6Gtu3va9v8L06cjWuLOnWXfXquJReNcsS2UblUSeIg4Yr70ec77b7beY9BXftdoU7mSWXGXTOjOLXsalCEt1KUfLVeP58is29qSA8mY0OrTIUYgso6Ajqfl0zXUm2llLJzKSUniTx4/wDhd+WOR1SE8S4hNptIkWUCJzrlc7oittpOrAJB67A7ErYwviVbiPG5bo6SSNUmr4i3dtJZmOWdQ2nX1IAzmjeFkmEXKSRfuD8MMMYS2UID8crYZnPmANseWTt5V5q4rqc26rz0XBL8/GeztbdUoKNPC8eLf5+ImOH8GhVvEbMkn43OT9Oy/IYrUq3VRrdWi6Iydmoy3ufV6v7ehMo4xttWk0+ZVp8zL7pquqK95H49sjDBAIPYjNSqkovQjfkis8y8o2XgSSlBGUVm1J7vQZ6dDmulabQuO0jDOcvGppV6FGUW5RS8VoclgRs5Q4I8jg77YGN984x3zXqjzm7nVH0l7I+SWsLZJroZuWTCqf7iJjr0DyYk5Y+e3beyRRvkdCqSBQCgFAKAUBpcb4etzbzQMMiWN0P+JSKhrKJi8PJ8lcd4hLcOHmADxxxwNgaf7FfDBb9Y6d/l6VizrqbfZrdyi1ez/mH7K32W7AjQJ4iFxpxq/SDOdiCGyPnXE2xs91V2tNPe0TRvWN1iPZSaSXB8Cw3XNE9ySvDYPEHQzyZSMfLOC30rn0tmUqMd67nj/iuJtf1Epd2hHPi+H3NQcpGZtfELiS4bsi5RF+QH132rM9qQpLdtoJLq+JZWE6mteWfDgjzd8hWTLgRvH+sJD/7silPbVxnXD9CZbKtmtMr88Spcathw7/unEH1AgeEpII65yUOk/IiuxbVXdL+7S06vh9dTm3VFW3+3U9Pz+TJw7mXjEi5jaWQefgK4Pb4tH86irYWS1nFL1x/JWjXuZLu6+hJ/0jx1gP0ffqY4B9DnGBWs7fZi1yvmzYjUvuCizZV+MsAWWEfPRn66Sd615LZkeDf1Nyk9oc8GlxefisMLvI8WgDBwBnB28uu9ZbeFhUqJQTyRcSv6dNzk44XTiQfGLmeBV4f4kbpbymVHjOpS0ihs5yQdj/Gu0o5lvZ48uRwm1GOMaok+buZ1uIoLKI6LW3SPPXMzoiITj7u2ogHuSeprMa6WSs3vDTFIsLqI2bDhncbRuAU1gZ0YHvYIDbjYVjctN7iscEZopZUODzxf5oeLPic1ux8KQqc4ODkH6dD86rUoU6q76yZqd1VovuP+V7E0nPd0B9wk9yp/ka03sqg3zN5bZrKOqTfkE56uwc5THlo/3o9lW75P5kLa9bOXj5fckbT2izD+0jU/I42rXnsam/hZnhtbK78F6MnLH2jwH40kX6Bv4Vp1NjVV8LTM0do0JrXK9PYgeeub1vFWK3LiMZLk+7rO2BjuBud/St3Z2z3QzOpjPLwOfe3aqLcpvTmX32OezYqU4hfLg7NbxN27iRx5/hX6+WOvg5bk1ojtVWKCgFAKAUAoBQCgPmT2hcV+zXPE7BI1Ec1zHLv1Uqus6e3vFs+gz57Y9TNFkHx2GWKa3luJUug0MTxsDrUxp7gRgcaSpUqQfKqzWYtJ8eZkp4U02uD4HYrRonjV0bIKggLjG/yrwFVVIVHGXHxPTqUuSWCF5k5qhsRp+KU/DGu7HPc+Q/fW7ZbNqXLy9I9TXuLuFFd7V9CmX9jxW/IMqtFGx+HOkKDt7y51H6+XQZruU6thaZUWm16t+vA1JU7u6xnur5fTiye4XyPawgGbMz+TbLn0UfzJrQrbZrT/ANtbv1Zt09m018WpZwpxthVH0H+1cpyc5ZerOgtyCwQ/EeYrS32eZS34V98/5c4+tbdLZ9zU4RwvHQwTvqMNHL5akH/2qmuWMdhblv8AmPso9Tj/AFz6Vvf6bSox37ifovz+DWd/UqS3aEM+L4EdzDYn3YriczTv7x+6kEY+J9I742BPWtqzqrWVKG7BfOT5LJguoZxGrPek9eiiubx+2StXTxyOywppOP0eD8QUAYcHuQM5HfzrsUoyjBKTy+ZxLipGpUbgsLl6fyZuH8FLuFOtmaJpEC6Rlh0LEn3U9cZOMADORjqXNOMW29E8epno2dWTSS1ayvIu3KNrb3FmhliRmJYSFl1Evncsx3ydj9a89tCrXo3D3JNLl5HfsqVOrbxzFN88rXJ5vvZzbyn9BIYSemTqQH1zuB9az2O1qsqkadRZzpnmad5sykoSnDKaWccio8KsomgV57K40HIWaHWQ2kkE4bI2O2RttXUuJVYz7lSK8JGhbRpTh36cn4x1+hu2/L/Dp9obxkb8MqqDn66c/Stad5eUtZ0srwf/AKZ42drVeIVMPo/xFe4tw0wTPFq16DuwGBuAf5iujQrdrTU8Yyade2dObhnOOZu8E5anuyRCYzhVY5kHuhiwAO2QfdO3qPOsuTW4HSOTeQ7e1cTXZE8i7quMIp8yDu58s7elQRlnTV44aEGaLjfrQG9DxcHvTJBvQ3qmpyDaVgelTkg/akCgFAKA477Y7Q2FyvEIIY5PtMT2twsqakOQpRjuMNhQAf1BVJNoy0472hyr/stJFcTW13JHbSRW7zDUwYSFUDqispxlgT+R2NRoWcmYbLjt7aQaYi0cchJQsvXs3hlhjGeuOhNataxoVpqdSOWbELqrCG7B6fU6DyTwe3ESXKZmmkGWlfchs79em/1rzu0rusqjovuxXJHYtaFNRVTOW+b4/YsF/LHAhkuZVRfU4HyHcn0rnUac6st2lHJtzuIQWeHiyjcb9oSjMdhHljsJGH/pXqT16/ka71tsX9Vw/Re/scyvtKTe7TWfzkjRj5f4pxD3riVkRuockbbH+zXby2OOlbEr2xtNILVdNfqYP6W6r6zlhePsTvDvZ9a2413DmTG51EIox12H8zWhV2zXqvdpLH1ZuUdn0aestfovl7nuTjmtTFwyNdKbNMw0RJjrj8ZA8tqqrTdandN5fCPGT9jN/UOS3aCWF+p6RXuUniN6Fz9nkeSQsPElwQ0jH4dODkKCMBflXobek1iU1jpHp9+pwrmupZjB56y5yft0RL8N4IItc865bSXcDfSD9xfNnO3y271ivbhxSpw+KX08TJY26m3Un8Mfr4E7wSDF24fBdIVMmOzzNq0j0VUQD0FcO7n/APnW7wcnjyXPzbbZ3rf/AH3niks+b5eiSRq8mzeDf3VkThWZnjB8xvgfNCD/AIa2NpU+0taddcUln88zRtavZ3E6fiWbjHDjLDJGpxrRl/MYrj21dU6kZvkzr1MVabg3xTWSrclcwrAfsN6dLRe6hbAHxElQfmcjz1V2NqWcq6VxQ1TRybGt2WbebxJP0ZdrrgFpdrkoj99wD/vXBhfXFu8ZaNuprpVgmcw4zaPBNeWfDSzRGIPdABW0pAfEOGO4VdsjPXbfpXs7CrVq0IzqrV/scG8jThVxT9fDyLhyz9leaaawjMVvpihUNnLtGmXdsk4JLY+me9bhqyzzLMj0KGZGoDOhoDOjUBtwXBHehBMcOviSBUgnRViD9oBQCgIXnHgQ4hZTWpIUyL7rEA6WBDKfzA9fKqyjktCW68nzfbcER7m6teISTm8jTw7dYgZvFmQaUUnSTp0hMZKgLncYqsUZpTyY7+Wabhum6uF/qUoggtyF1e/nxCTnJVQgA60ysjda1Rtcv853CwQ2VpGnik6RI523YkYHy7ny6Vx7rZlGVWVxWb3eiN+ldzlGNKmterJ605AeZ/F4ldNK5z7qEnqc4DEbD0AArRqbZhTju20MLx9vczws5S1qvP7fnoi38K5bt7YZggRP1j7zH5k7/vrkV7+vX0nJvw5GzThTp6RXy9+JpcV5iRG8G2U3E/TSnwp6yP0Qfv8ASs1CwlKPaVXux6vi/JcyXW13YrL6e75EPNw1pjrvpDM3UQR7RqfXpr+bHz2rp26nLu2kML/N8ft6FKjpwWbiWf8AiuHy5+uhVed+OuxNpEFVEUGQLv03wemw2JA/lXUstnKjLtJvekc292g60ezgsRM3JfBhg3DD4seGD22BY/mSPpXRZz0WYx+I8EX4pWlceaQfD/n8M15u8q/3atTolFeb4/TJ6G1glRpw6vefkuH1wanKcvi3F/J/zQufRNSj9wFYtoQ3KNCPh++GZ7Ke9WqPx/bQrnO0kkHElmtwTIkaSthScaMqdWO2AMnyNdXZyjUs1CpweUcu/k4XLlBapZOl8t8Vj4jAJocahtLHkEo3r5qezV5282dVt54xlcmb9C8hNalP4LwaHiTXkkqhs3DrG3Q4QAAAj0xXTvbqpZdlGD4RWUUt4UqynKpHKcn59OJ4ezueEhprdmlgUHMbE5T1U43A79O9I1aG0MQqLE+q5mWdOdrFuD3qf+Leq8UVjgd00d1m51vBdEGeOBwolMgMkcTPkBfeK6lzkDPcV6OMVGKS5I85KTnNt83k6TwOwFtCsSgDBJOCSMsSxAzvgZwPQUKviSiGhBsR0BsR0BnSgNmFCelCCb4bZb5NSCeAqxB+0AoBQCgKvzVyPZXwZ3jEc53FxENEgYLpBLDdttsHO30qGSmcH5g4Db8PgkinSdLuJ9UNzHlorhS2V1An9Ew9OmO9UM0ZvroRfHL+4u57a4uUSB5EQePpKiUK+nxXC7ZA2bA6L07UksrDLU9HmPItfLvPUyeJHNE9zIjFVeBdQfBI6jAA8iBuDXn7rYcakk6LwueTpK/W7iqtfA33mv7/AD9oDW0Wf7JWClx+u4Jb6ACs9HZEKHwYb/yeuPJe7MX9bBrvZ8l/L9kSdlYrCgjjVUUfdQaR9e5PqTW1HZ9Ny36uZy8fbgYZX08btNbq8Pcw8XnFvBJLge4hYDpk42H1OK30uRpN51OV8scNe7uPiOTqMhI+44IY588np6irsqjrcHD9CBUXCqAB6ADaqEmLhEOZ3Y/3USR/Jn/SP+7w68bdVN6C/wCcnL0zhfyeqhHEkuiS9/4K97NhqjuX/Fcfyz/Ot7bekqcekTW2Vnvy8We+DkS8VvWG+lFT8gox/lNRdNwsaK9fz5mS2ad1Uz4Ii25PDcQljgkaGMRrIdOSQHONHXpkE4Pat1bU3bWFSay28fLmaf8AQJ3EoweFo/nyJLlW0k4bdm2ZtUUo8SJunvJswI7HHX5CtPaE6d5bqtDitGvM2bWjKhUlSk8p8Db595gjJFnHKieN/aSnLCKPB1bLkljg4A3PQbkVTYuz5OXbVFhLh4vr6GK9unShuRfeenp9yJ5GhMsChx+hhmdoRpKa5GwDJIMnUwUBF/Dv33r1LOGuBdEqCDOlAbMdAbEdAb9pbljQE/YWNCCYiiCirJEGSpAoBQCgFAYrj4TUMFMv48sc1UsQ54VCpJWGME9SI1B/hQnJ68HHQYoQeDDQDwKA0uOcvPfW8lvHszgYJBwCGDDOO21AyZ5A9m4sYQJ21yHdsdB1IVdugyTv5mpxkgs/FuGRxwyN5IcfMjArBcz7OjOXRMzW8d+rFeKOaQP4fDp7jvIs04P6pz4f+QJXkJR3ryFH/Hdj7/XJ3lPuSn5v2+mCN9ntpo4fDnrIzufzKj9yis+16m/dSS5JIvs2O7Qz6/Ux8hWQCXM46SzPoOc5RXIBz89VW2vVe9Tpf4xWfPBFivin1k/kvvkk+ARa7m9l8mjiB/8A1RAn97mte+lu0KNPwb+bLUn/AHZy6tL5L7ld9ovGonmht4i5kjky5ixqAcaCiH8Zz03rpbEtJxg51F3ZcF5czSva+GoxfeXsQXK3BJouISBlC+AWRjlZND4xpVh7viLuNQHukEgA4r0bONnLyy/WtusahEGFUYA/+6gg3IxQGzGKA2YxQElY2hY0BZbCxxUkEsiAVOCD1UgUAoBQCgFAeXGRioYKtxKDDmqkmi0VCTGYKA9R2hY4UZoCWsuXid5DgeVTgjJP21qkYwoAqcEGapBVfaddmLh0uk4Zykaftu4Vf31r3Ud6k1y0z5J5f0Nm0ko1U34/NrC+pReeitvwyZEGywrEoH6zKg/lXjNmZrXsZPm2/wB2dit3aEvzwIrjfFouG2SQlx4y24VFHUuVC5x2Gcnetq3t6l5dOql3d7LfguRknWjb0MN640R5i5lsrG0SISCRkRFCx4Y6gMsT2G+c0ns+6uriU2sJt6slVqVCEVnh01KNfcfvY1XTKsazF59KMGYCR2I8Trg+S7bAHFehWz7fRyWWklr4HKV5Xb7mmrfz1JK04Vdu0FuSkUcLLPI0TZbxiScySAnVMBtscJnsc53eCNN8cl1t7dUGlFCjyHmepPcn1O5oVZsotCDYjWgNmNKAlbCxLHJFAWfh9hipIJVFxU4IPVSBQCgFAKAUAoBQGtd2ayDfr51GARzcFOdiKjBOTNDwVR8Rz+6mBkkIYFQYUAVOCDJUgUAoCj+2MH+jGYP4eia3YvjVoAmQasd8EjaqVIqUWnwZkpZ300cMnuL69gT+txSAzBEhMiLK7aiVd06Kg82IAx9a1KVlb0m5Qjh/nA26lzVn3W+HgarpaSyFLm5lknacrJMqeIngopx4Q+J3dsBfhAGO1bMIRhHdisIwTnKTzI1LS2kit3mFvHJHOWt4mkIZlbqTHGrAlgMe/pIB6b1cq2msF1tOVEdYPGjSMRoP0aDLO5wWM8h3c5+6AFXoO+a8Sd9rgyyxQBQFUAADAAGAAPIDpQo3kyKlSVMyJQG5b25NAT/DuG+lAWS2sQo6VOCMm4BirEH7QCgFAKAUAoBQCgFAKAUAoBQCgFAKA0OPcMF1byQltOoDS2lW0spDIcMCGwwBweuKMI4XxX2d3VrBDrs7WVoZGeRknl13K5JClSoAB22G+3bJzRoyqo1wPPCeXuIeLBLK8Nt4EAjj8FFZlyDn4gQJCWYs+ScnaoeeRZSSzlE1wvly3tQPDjGsDeRhqck9SWPTPkMChRvJvmOhU/QlAe1jqQbNvDk4oCwcOsem1AWW0tgoqUiDaqxAoBQCgFAKAUAoBQCgFAKAUAoBQCgFAKAUBDcyLlB86qyUVWWOoJNV46A8eHQAR0B7WKgJThNrk5oC3WdqFFSkQbdWIFAKAUAoBQCgFAKAUAoBQCgFAKAUAoBQCgFAaHGotUZ9KhklWkjqpJgeKgMfhUA8OgM9valjgUBaOF2Gkb1OCMkpViBQCgFAKAUAoBQCgFAKAUAoBQCgFAKAUAoBQCgPLoCMHvQFfveHFTtuKqSR7RelQD8W1Y9BQk3LbhDN1oQTNpw9UqcA3hViBQCgFAKAUAoBQCgFAKAUAoBQCgFAKAUAoBQCgFAKAEUBia3U/dFRgHoRKOgFMA94qQKAUAoBQCgFAKAUAoBQCgF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710" name="AutoShape 14" descr="data:image/jpeg;base64,/9j/4AAQSkZJRgABAQAAAQABAAD/2wCEAAkGBxIQERUSEBMWFRUWFxgXFhgYFRcWIBgXFhUXFhggGB0aHSghGR4lHxkXITEhJiorLy4uGCAzODMtNygtLisBCgoKDg0OGxAQGzAlHyYtLS8vLS0tLS0tMjAtLy0tLy0tLS0tLS8tLS8tLS0tLS0tLy0tLS0tLS0tLS0tLS0tLf/AABEIAOcA2gMBEQACEQEDEQH/xAAcAAEAAgMBAQEAAAAAAAAAAAAABQYDBAcCCAH/xABHEAACAQMCBAMFBAYIAwgDAAABAgMABBESIQUGMUETUWEHIjJxgRRCUpEjYnKhscEVJDNDgqLR4Qhj8BY0g5KywsPxU3Oz/8QAGgEBAAIDAQAAAAAAAAAAAAAAAAECAwQFBv/EADcRAAIBAwEFBgUDAwUBAQAAAAABAgMEESEFEjFBURMiYXGB0TKRoeHwQrHBFCNSFTNiovFDJP/aAAwDAQACEQMRAD8A7jQCgFAKAUBC8f5ssrD/AL1OqH8IDO2/6qAsB64qrkkWjCUuBqcD584feP4UU4EmcBJFaJm/ZDgavpUppiUGuJZakqKAUAoBQCgFAKAUAoBQCgFAKAUAoBQCgFAKAUAoBQCgFAVP2lc0/wBG2TOmPGkPhwj9Yjdj6KN/ngd6rJ4RenHeZ82y3qadYMniuT4pYhlZcDBDfFqznIOaw7ueJt72Gb/M3Cb+0T+swNDBKUPunVE7KuVOVZgGxk4z3OAKso4McppnUeSuZbzhRhtuL6vs8+n7NOWDhdQyFdwT7u4+Ldc9dI2um1xKSjGWseJ16rmAUAoBQCgFAKAUAoBQCgFAKAUAoBQCgFAKAUAoBQCgFAcR9uXF1iv7UYjl8KJy0UqFk/SnA1bjqBnY5GgHascuJnpPCOZWacP+yyCdrhLoEmMqFeKQbaVIOCpz1bP59KFXoyM+1ysgiMkjRjcRl2Kj5KTgflTA4kjY8zXkJiCXEmmA5jRmLqpwQcI2RjBIx5E1GFnJJ2D2Se0j7Q5srzSjkk27DIUg7iMZJxj7uT026je0WVlHmddq5jFAKAUAoBQCgFAKAUAoBQCgFAKAUAoBQCgFAKAUAoDhPtwOjiGPASb7RZqiZBLRusznXHj7w2HqCao+JmhrHBzPi8tm0cAtEmVwh+0GVlIaTbdAOgG/l22qCGyJIzQrxP0nNBkzW7EMpBIP3TuCD2II7g7/ADFCyedD6k9mvNf9JWmZCPtEJ8K4A/GNgw/VcDI9cjtV08mOSwy21JAoBQCgFAKAUAoBQCgFAKAUAoBQCgFAKAUAoBQCgPnz2qvPJxK7uYZQhsFtwpDFXHiYxo+TOSfnWJ8TOsbiObSwzMjXDrIys51S6WKmRjkhmxjUdzirYKcDpfs29l0HE7BrmeVkd3ZYjGwOgIdJ1qRuSc7Z6Y86sksENlR525IueFS6ZwHjbPhyr8LgdiDurDuPyyKq1gstdSQ4D7ML25t4rvASF3TO51+CzANKq43AGW65IGcVO6V0JyQS8scXR2cyW0yDUcY1w5wxwNtceA23XO2A1QtC8sS1PoCCZXVXQhlYBlIOQQRkEHuCKuYT3QCgFAKAUAoBQCgFAKAUAoBQCgFAKAUAoBQCgFAfL3NtmeJ8SvpbPTIFZpCxkSMeFGqoWBcjO67Y8xWLOvgbG6lHxIiz5yu4bCThyNH4EucgxgsNRBbSfUjqQSO2NqsYmOWucLvhxY2kxTV8aEB0Y4+LSdgem4qCdDBzJzPd8RlEl3KXKjCgAKFH6qr0z3NEiGy3cj+1ufh1t9nkh+0ImfCJkKFAeik4OVG+PLp06WyQaHC+dWnuUk4mv2q3XWrwFVYIkpBBhDYwQwRevQAd6ou6ZPiWh132Scz290txa22oRwSFrdX2IgkOQvU7I+pR5LoFZEzHI6HUlRQCgFAKAUAoBQCgFAKAUAoBQCgFAKAUAoBQFf5/4v8AYuG3U4OGWJgh/wCY/uJ/mYUB80WHKb3d6LKzlilbw1dXLaVb9ErsMjO4JK/NaotTI0E4glrb3nD7q2jeUye5MpUtFLE2gjUPiTAboe52OdmSrfIhuHWbTSLGvVjgVjqTUIuT5Ga3ourUUOpdr/2c4QtDIS2NgwG5x5jpXIp7XTlia0O1V2RTeezk8+JVuD8F8e5+yyypbOdQUyg6TIB7qsR8IY/e6dK7MZKUd5cDhzpShNwksNG/wLlK6m4gbFdCzLrV9Te57qksCVByCOmPPPap0ZVZi8m5yRfy8I4wgmBUrKbecfqu2lvmAdLjzCg1ZaFWsn1RViooBQCgFAKAUAoBQCgFAKAUAoBQCgFAKAUAoDk//EBxRRBbWesJ40od2IJCxptlsb41MD/gNQy0cczgyxMpZ4tRSNgDIoZcZJCnP3NWDjPrVCWjd4BwKS8bSnwj4m8tv31r3FzChHMjcs7KVx4LqTtxyddWjLLFplMbBgFyDsc/WtSG0KFdOEtMm9/p1Wg1UpPexy4MvHL/ADBFdKQp0uPjjbYqfka411aTovL1XJnWpV4VtY8VxT4ogPaPwdGi8cABhgHbqDsM/Wt/ZVxLe7N8DT2nbxqUXP8AVH6roc84bey28iywOUkRgysvUEfx77dCCR3rvHmizcO51lF5PeTKkjyqrFNOFMkZj0nGdhpUqd+jt8qglH0J7NeO/b+G28x+ML4cn7cfuHPzwG/xVdFGWepAoBQCgFAKAUAoBQCgFAKAUAoBQCgFAKAUB8we17igueK3BbOIcQRgdvD659NRc1jecmZKO7qUrWwDKrnS2NQDEBtJyMjvg7jNCriW/wBn3HYoCYZfdDnKvnYHy9K5e07WdRKcOXI7Oy7qMI9lLTXR8vI6akgI8/IjuK8400ztNdCJ4xy9HOfEjPhzj4ZF6+mofeHzrboXkqa3Zax6GCpSUnvcJdV/PVeBXOZeIyray296mlyp0SLukmMYx+Fs9jW/aUYOtGpRenNc19jBcVsUZwrLGU8NcH7PwZ7ueUobm3WSMeHKyKcjoTj7wqI39SlVcZarJevs+jXjlLDwtV5cykcZ4LLaEeJgg5wVPl1+VdehcwrLunDu7Gpa4cuD5o6v/wAOXF8G6syfwzoPyjk/+P8AOtpGgzt1SQavDeIRXMYlgbXGxYKwBAOlipIyNxkHBGxG4yCDQG1QCgFAKAUAoBQCgFAeZHCgliABuSTgD50BXpueOHhzGlzHLIoLFY3U4C9csSEU+hYVDkkW3WUzmX2vSWhUf0bMmsal+0N4RI7EKA38aq5F1ST5lk5G59TiUjwmMRyImvKyCRHXIUlGwCcEgHI71KkmVlTcVkuVWKCgFAKA+OeYZme6nZhhmmlZgexMjE/vrGZpLgWn2b8uLMTPcRak/u9W4LA7nT37Y+RrjbVvHTSp05YfM6lhbJp1JryLnxnlS1uQdUYVvxL7p/dsfrXIobQr0Xo8rozpVKFOqu+isCyv+GnEWbmAbafvKPT/AEH7q6Xa212u93ZGOnC4t9Id+HTmvIsPCOYYbjZW0v8AeRvdZfmDvWjXs6lLV8OvI3adSFX4HrzT0a80SHErKO4iaOQBgR388dfT51go1ZUpqURKEZd2aynxIPlViImt2PvwMU+a9UP5EflW7eJb6qrhLX3Jtu5Hcf6dPTl9DT5y4aZoGwPeX3h8x2+oyKzWFbcqa8GWv6Hb20oritV6EV7HOYfsXEFVhlLgpET00uW0ofUe823y8q9BzPF9T6UvBqAj7Ps37AGW/PZf8VZDGZ44woCqAAAAABgADYAAdBQHqgFAKAUAoBQCgNLi/FoLSMy3MqxIO7HGcDOw6sfQUBzHmH2yjQx4dbs6KcG4lVljUnphRux9CVNVbLqHM5DzNzbd37f1id5F7IfcTrn3UXCj5nJ261XLLaLgQg88Y+g69qgniWG+4jBc26yzz3Ut/r0uZCGj8LfTg41DG23mTtR8CafE6v7EOGSGW5u2ZHQjwkkUEeIxYPIRqUHGyjf5dqU1zJry4I65WU1xQCgFAfMvtg5Uksb55QCYLlmkRsbK7ktIh9QcsPMH0NVaLp6YIflTmuSy9w+/ETkr3X1TJx8xXNvbCNx3uEuvudOzvOyW7LWP19Dp3CePw3S6onB8x3HzFecr2lSi8SR3KUoVY70HlElqDVraotqiD4zy3DOdRXS43V091gfmK3re+qU9M5XR8CJ06dXDmtVzWjXqaMdxd2uzj7RH+JcK4HqOjfMY+VbDhb19Y91/T7F1GpHj3l14S9VwfpjyI+LikX9IJJG20yeG6nYh195dSncbEjf0rPKhP+mcZL4XlPwMXaw7eOH8Sw1zytVlctMost5FqHTqP31z6csHQpywcg4pbvaXJ05Uq2qM+gORivVUKiqU1JHjr63dvXcXw1x5H1lwy/W4jtrlfhmjBH/iIsgz/wCXFbJzyUoBQCgFAKAUB5kcKCWIAHUk4AoDk/tA9sAtZGtbCPXMNmkkBCoe4Vdi5HmcAeu4qGycHOeFc638kpiN0jS3ciRvM6qSisdJVWPuxx75IVfyqmWZO6i5+22/tI7OGzhlVnV1PhRFVjiVQclkToTkABiepIq3BFVqcV+RqpIAzsDv86DHQvXCOBR8YugllA1oQIwUUtMirv4skjsRo2ACoB7x+tRx0Mie5qz6Q4NwuO0gjt4RhI1Cr/MnzJOST5k1kSwYG8vLN2pIFAKAqvO/PlpwpD4ra5iMpCpGpvIt+BfU/TPSqtloxycy9ofG+KT8NSe6NkltcFMQodcmGAdd3BGodcrutGyyijkF0F1ExBgvYMwYj5kAA/PAomizg+J+2V5JC4eNirDuD/HzFROnGcd2Syi9GtOnLei8Mv3L/PoOEusA9nHQ/PyrhXWyf1Uvkd632lTn3auj68i9290HAKkFT3rhzpuLw+J0XFGRgKhNhNld5p4Csya0AEi7ow2IYbjB8s10bK7cJbsuD4latJXEcfqXwvnkycA4l9ogBbaRfckH4XXr/rUXNHsqmFweq8i9vV7SKk1h8GujXEq3tBs8qsgG6tgn0b/fH510tmVNXE09t0N+jGouTx6P7nX/AGNXX2ngsKFstE0kefIpIXj/ACBT8q7SPJtYL3by61B6HuPIg4I+hBFSQZaAUAoBQFX5355teExgzEvKwPhxJ8TY7nsq+ZP0z0qMjBwDmT2kX19KJHfw1Q6ook+BGB91m/8AyMOuW2z27VV6lloe4+Ox30Bs/wCr2eQJLi6nZpZJ2QggagmV97BCKNgOvYsllqUxwASAQwyQDg7gdCAdxn1oVOlexTiPDbWS4kv3jRiqCLxACNOWL6dvi2WmdSf0le9onHIOIX7SWkSpEAI49KCMy4J99hgbknAz2A9alslcNSV5S5buL0tw5rUYikkeWUEDRKyhF8WQatSoNREaYLE9QMmo15FtEtTvvJ/LEPDLZbeDfu7kANI56lsfkB2AAqyRibyTlSQKAUBWufubU4Va+MyGR3bw4UH3pCCRnyG1QyUfOPMvFYpYVWa3mXiPjM91NKSC4bOlQh+EYKYGBgL3zVWZN5GtzJPaXNxGvDLZ4Y9CrpdizNJk6mOXIG2B1HTNQ2km2I705KK1ZZ+YOX+JNaQQN4UkcAOgKio4z2LY97Hz36nJrk0tsW1SW63j9jpvZ9SK7jUv3IXh3LNvcKYhOyXI6o66cHuNJ+Ieqmsla+q0WpOGYdU8/wDnqXp2NGpHdUmp9Hp9P5RX+LcJmtX0TJp8j1DfsnvW/QuKdeO9Tefzmc6tQqUZbslj85G7wDmOazOFOpO6H/2+RrFc2VOutePU27S/nQWOMensdQ4Fx6O7jDp1x7y91Pka81c2k6EsM9DQrQrw34f+EuCCMEbVqaoyYaeUVG+U2V0Jh/ZTYSQeTdEY/wDp/KutSf8AUUNz9UdV/KMU/wC1VVX9MsKXnyf8GxzFa+PbyKOpUkfMbiqWtTs6qZs3dLtKE6fgTn/Dff5hu4PwyJKP/EUqf/5ivUI8EzrkXuyMvZvfHz2Vsf5T82NSQbNAKA8TSqilnIVQMkkgAAdSSegoDjfPfthLE23CAWY5Uz6c79P0Knr+2dvIHrVJSSWWZKdOU2oxWX0RR7Pli4vJPH4hK7M3mxLH0J7D0Fcq42jGGlPXxO9bbG03rh+i/l+xrcW5MCuI7eQvKxzowMIhPVm+6P49hU0doNx3qiwuvXyMdfZUP/m3np4ef5ksnCuQbaNR436Ru5OcZ9AK0K21asn3NEbVLZtCmtVvPx9ir+0G3tYZEjt0CuBl9OAAN8A4710NmzrTg5VHpyNHakaMEoxilLw6ePiQHBryOKaJ5o/GiVwXjzp1qO2cf/fSumcjLLbwPlz+nLmV7ZFgJlH6KOPEcEOB7zsBgseiou7NqJ0gUepdYWrPozl7gkNhbpbW66UQfVj3ZvMk7k1dGJvJJUIFAKAUB87898cu7/i8BQiGCK6MFq8oXR4sTosjuDnV72DuOmB1zVfEt4FY4XHd8Ru7o+IskkiOk0rorgqWVcpt7vwjSRjAHatS6u6drBSlzNq2tpXE2s4wTfBeD3XCyzeAlxk/dOGGPIOP4GuTcXNC9SipuP7fNHXtrapbRfd3s9HqWThvP9tKfDuFML91kGj+O3765VbYtamt6k95eGpeFalJ4TcX0lob3GOXbW9XUME/dZdmX9k9R2rDb31xavH0fAzTgp6VY+T5+jKjxCzurVTHcJ9tte+RmRB2P62PPr8q7FGrb15KVJ9nU/6swzhVhHEl2kP+y9/3KjecCSRTNYOZUG5jP9pH8x94f9b11qd3KD3LhYfX9L9eRzalmpx7S3e8unNenMjOF8QktpA8ZwR1HYjuCDW3Wowqw3ZcDXtrmpQqb0fzwOm8A5tiucIfck/CSBn9k9683dbOnR7y1R6e2vaNd4i8S6exKcVtVuImjkGcj/rHrWtQqSpTUom3KlGcXCXBkXy5OTGYZd3iOhs9x91vqMfXNbV3FKXaR4PX7FbWUtzcn8UdH49H6ozexCQ2/Gbq36B45AB6xyqy/wCUtXoqE9+nGXgjxd1T7OrKPizu9wPejP6xH0Kn+YH5VmNcySzKvxEDPT1PkB3PoKAg+Z+bbfh0JmuMqv3BsGkbyRSdRP0wOpIFAcY5g4zf8efEmbazzlIh1fHQv+I/PYdgetaFzfwpaLVnZs9kTqrfqd2P1f51Nvh3A7ayQvsoAyzsd/zPT5Vw6l1VuJbq18Ed2lSo20f7ax1b9zYWSe4GLZfCQ/3sg3I/UQ7/AFOPkapinS/3Hl9Fw9X7Cc5SWjx5r+Pf5MwWnLdzDnwrw5Y6nLRIxYnzPU/6Ved7SqfHT8tWa0aU4LCn80iP4xZcUjjZlulcAZwIwjY9DvWehVs5SScMepWrC63XuTT8MYfoUfl+3uJrkNbwC4kjDTFHXWpVPiMgJGQMjqdzgb9K9AlyR5iTlJ68Sb5Yhm4xdyRNEjzXLRs8+nH2eOJvfKKBpGRpT1wB3zUvLJi915aPpPlvl+34fAILZNKjdj3dj1Zz3J/2GAAKslgxttvLJSpIFAKAUBrcTuvBhklIz4aO+PPQpb+VAfIl497cxwmUSNFJLKYfd91ppHBlCeZLYH/RqmMFuJePZbJHF48Toyyq3vnp0JXSR1BBDbV5vbtOpLdknp0O/s5J03GHHiy9PcwttuT8xXn40qq1x9DoJTjrlETx3hNpNGftAwo+82Bp27HbBrdta9zTn/b4iqo1I7tVJr85nOXvWtJhHwy5ebJwItBYD9k9/p+dekjQVzDeuqaT65/PqcidbsJbtvPe/wCLWfqTZ5q4ii/1izJ6fCrDt33OO3bv6b6P+m2UninVx6o243V1COZUfln7kLfGTid3EbW1+xnTpaQs4BI6u7BRg42woyfWutB0aFLcqTTS6nLlG4rVt+EWn5YMnM/Jl2CZBKl0APiRSjEDzDKCx/M1jo7QtPghLHnkvVsLuXfksv0yUw5Bwcgg9NwR/pXR0aOflp9CxcI5xuIAFYiVR2fOfow3/PNaFfZ1KpqtH4ex1aG1a1NYk97z4/Mslnxy3llEyHQxGmVGwCV3IIPRtJ/cTXPnaVYQdOWq4p/nU7FO+pVJKonh4w0+n2/bJ45W41EnMUEyt+jaQR5GcEyxGLf/ABMPyrq2UJQoxjLiee2lUjUryceGn7HVOcvajbWN19l8N3kj3JHTxDEWRO5OSyZIBxq771uYNDBj4v7TrWKMfYAby6lyEGCuApwWkzvGgIOF2Jx2B1VjqVI01mTwjJTozqS3YrLKBcWZklN5xWcSzHpk4SMdljXp/wBee9cStfVKz3aSePr9j01ps2lbLtK2HLx4L3N2PiEsm1pDsf7yT3Vx5qvxN9cVpOjCGtaXotfqbsqs5rMVp1ei+XF/Q1pOGXaSCaTRckYwrDRo9UG4z8xn1rJGvQlHcjmPjxz5mJUpqW9vKXh8OPLivn8zZfm9Yzpnhlh8yyZX/wAy5FY1s5z1pyUvXUrKvCD/ALicfFrK+ayblrzVaP8ADOg+bY/jWKdhXjxiwq9CXwzXzIXnDmlHj+z2p8aWX3QIwWwD5aTufLGa3dn2E+0U5rCRp3l7TpwcYPMnpo8/ngUHl8XDyiC11lpyImjRmXxVzkqxX7u2T5AE16A86kfUfJPKcXDoSFVBNJgzMi6RkDCqg6hFGwzudyckk1ZFW8lkqSBQCgFAKAgOfb0wcNu5V6rBJjO+5UqP3moaySng+bbBLm+hdJrgonD7VpYYymMgOmy4x7x1A69zsvnmqNZMsXu6lg5A5Zt7uBp7lC7F2AJZsEA7k4O5znc157a20a1CqqdN406HWtKEJU1Nrjn8wTl7yJYMDpix6q77fLJI/dWhS21dR+Jp+htuyoz0awUfm7k82aiVHZ48gHVjUrHp6EHzHSu/YbRjc91rEkc68s3RW8nlF25Jv+GGJEtmigm0jWkh0sXIAbDvs4yOx+lc7adteVJN8Y9EZrW4oQWEsfnzLPPaHG4yPPt+Y2rgOMoPVYOrTrxesWaT2mOgx8quqjNpVsnjDD1qdGW7rIrjHAba8/tUw34h7rD69x6Gtu3va9v8L06cjWuLOnWXfXquJReNcsS2UblUSeIg4Yr70ec77b7beY9BXftdoU7mSWXGXTOjOLXsalCEt1KUfLVeP58is29qSA8mY0OrTIUYgso6Ajqfl0zXUm2llLJzKSUniTx4/wDhd+WOR1SE8S4hNptIkWUCJzrlc7oittpOrAJB67A7ErYwviVbiPG5bo6SSNUmr4i3dtJZmOWdQ2nX1IAzmjeFkmEXKSRfuD8MMMYS2UID8crYZnPmANseWTt5V5q4rqc26rz0XBL8/GeztbdUoKNPC8eLf5+ImOH8GhVvEbMkn43OT9Oy/IYrUq3VRrdWi6Iydmoy3ufV6v7ehMo4xttWk0+ZVp8zL7pquqK95H49sjDBAIPYjNSqkovQjfkis8y8o2XgSSlBGUVm1J7vQZ6dDmulabQuO0jDOcvGppV6FGUW5RS8VoclgRs5Q4I8jg77YGN984x3zXqjzm7nVH0l7I+SWsLZJroZuWTCqf7iJjr0DyYk5Y+e3beyRRvkdCqSBQCgFAKAUBpcb4etzbzQMMiWN0P+JSKhrKJi8PJ8lcd4hLcOHmADxxxwNgaf7FfDBb9Y6d/l6VizrqbfZrdyi1ez/mH7K32W7AjQJ4iFxpxq/SDOdiCGyPnXE2xs91V2tNPe0TRvWN1iPZSaSXB8Cw3XNE9ySvDYPEHQzyZSMfLOC30rn0tmUqMd67nj/iuJtf1Epd2hHPi+H3NQcpGZtfELiS4bsi5RF+QH132rM9qQpLdtoJLq+JZWE6mteWfDgjzd8hWTLgRvH+sJD/7silPbVxnXD9CZbKtmtMr88Spcathw7/unEH1AgeEpII65yUOk/IiuxbVXdL+7S06vh9dTm3VFW3+3U9Pz+TJw7mXjEi5jaWQefgK4Pb4tH86irYWS1nFL1x/JWjXuZLu6+hJ/0jx1gP0ffqY4B9DnGBWs7fZi1yvmzYjUvuCizZV+MsAWWEfPRn66Sd615LZkeDf1Nyk9oc8GlxefisMLvI8WgDBwBnB28uu9ZbeFhUqJQTyRcSv6dNzk44XTiQfGLmeBV4f4kbpbymVHjOpS0ihs5yQdj/Gu0o5lvZ48uRwm1GOMaok+buZ1uIoLKI6LW3SPPXMzoiITj7u2ogHuSeprMa6WSs3vDTFIsLqI2bDhncbRuAU1gZ0YHvYIDbjYVjctN7iscEZopZUODzxf5oeLPic1ux8KQqc4ODkH6dD86rUoU6q76yZqd1VovuP+V7E0nPd0B9wk9yp/ka03sqg3zN5bZrKOqTfkE56uwc5THlo/3o9lW75P5kLa9bOXj5fckbT2izD+0jU/I42rXnsam/hZnhtbK78F6MnLH2jwH40kX6Bv4Vp1NjVV8LTM0do0JrXK9PYgeeub1vFWK3LiMZLk+7rO2BjuBud/St3Z2z3QzOpjPLwOfe3aqLcpvTmX32OezYqU4hfLg7NbxN27iRx5/hX6+WOvg5bk1ojtVWKCgFAKAUAoBQCgPmT2hcV+zXPE7BI1Ec1zHLv1Uqus6e3vFs+gz57Y9TNFkHx2GWKa3luJUug0MTxsDrUxp7gRgcaSpUqQfKqzWYtJ8eZkp4U02uD4HYrRonjV0bIKggLjG/yrwFVVIVHGXHxPTqUuSWCF5k5qhsRp+KU/DGu7HPc+Q/fW7ZbNqXLy9I9TXuLuFFd7V9CmX9jxW/IMqtFGx+HOkKDt7y51H6+XQZruU6thaZUWm16t+vA1JU7u6xnur5fTiye4XyPawgGbMz+TbLn0UfzJrQrbZrT/ANtbv1Zt09m018WpZwpxthVH0H+1cpyc5ZerOgtyCwQ/EeYrS32eZS34V98/5c4+tbdLZ9zU4RwvHQwTvqMNHL5akH/2qmuWMdhblv8AmPso9Tj/AFz6Vvf6bSox37ifovz+DWd/UqS3aEM+L4EdzDYn3YriczTv7x+6kEY+J9I742BPWtqzqrWVKG7BfOT5LJguoZxGrPek9eiiubx+2StXTxyOywppOP0eD8QUAYcHuQM5HfzrsUoyjBKTy+ZxLipGpUbgsLl6fyZuH8FLuFOtmaJpEC6Rlh0LEn3U9cZOMADORjqXNOMW29E8epno2dWTSS1ayvIu3KNrb3FmhliRmJYSFl1Evncsx3ydj9a89tCrXo3D3JNLl5HfsqVOrbxzFN88rXJ5vvZzbyn9BIYSemTqQH1zuB9az2O1qsqkadRZzpnmad5sykoSnDKaWccio8KsomgV57K40HIWaHWQ2kkE4bI2O2RttXUuJVYz7lSK8JGhbRpTh36cn4x1+hu2/L/Dp9obxkb8MqqDn66c/Stad5eUtZ0srwf/AKZ42drVeIVMPo/xFe4tw0wTPFq16DuwGBuAf5iujQrdrTU8Yyade2dObhnOOZu8E5anuyRCYzhVY5kHuhiwAO2QfdO3qPOsuTW4HSOTeQ7e1cTXZE8i7quMIp8yDu58s7elQRlnTV44aEGaLjfrQG9DxcHvTJBvQ3qmpyDaVgelTkg/akCgFAKA477Y7Q2FyvEIIY5PtMT2twsqakOQpRjuMNhQAf1BVJNoy0472hyr/stJFcTW13JHbSRW7zDUwYSFUDqispxlgT+R2NRoWcmYbLjt7aQaYi0cchJQsvXs3hlhjGeuOhNataxoVpqdSOWbELqrCG7B6fU6DyTwe3ESXKZmmkGWlfchs79em/1rzu0rusqjovuxXJHYtaFNRVTOW+b4/YsF/LHAhkuZVRfU4HyHcn0rnUac6st2lHJtzuIQWeHiyjcb9oSjMdhHljsJGH/pXqT16/ka71tsX9Vw/Re/scyvtKTe7TWfzkjRj5f4pxD3riVkRuockbbH+zXby2OOlbEr2xtNILVdNfqYP6W6r6zlhePsTvDvZ9a2413DmTG51EIox12H8zWhV2zXqvdpLH1ZuUdn0aestfovl7nuTjmtTFwyNdKbNMw0RJjrj8ZA8tqqrTdandN5fCPGT9jN/UOS3aCWF+p6RXuUniN6Fz9nkeSQsPElwQ0jH4dODkKCMBflXobek1iU1jpHp9+pwrmupZjB56y5yft0RL8N4IItc865bSXcDfSD9xfNnO3y271ivbhxSpw+KX08TJY26m3Un8Mfr4E7wSDF24fBdIVMmOzzNq0j0VUQD0FcO7n/APnW7wcnjyXPzbbZ3rf/AH3niks+b5eiSRq8mzeDf3VkThWZnjB8xvgfNCD/AIa2NpU+0taddcUln88zRtavZ3E6fiWbjHDjLDJGpxrRl/MYrj21dU6kZvkzr1MVabg3xTWSrclcwrAfsN6dLRe6hbAHxElQfmcjz1V2NqWcq6VxQ1TRybGt2WbebxJP0ZdrrgFpdrkoj99wD/vXBhfXFu8ZaNuprpVgmcw4zaPBNeWfDSzRGIPdABW0pAfEOGO4VdsjPXbfpXs7CrVq0IzqrV/scG8jThVxT9fDyLhyz9leaaawjMVvpihUNnLtGmXdsk4JLY+me9bhqyzzLMj0KGZGoDOhoDOjUBtwXBHehBMcOviSBUgnRViD9oBQCgIXnHgQ4hZTWpIUyL7rEA6WBDKfzA9fKqyjktCW68nzfbcER7m6teISTm8jTw7dYgZvFmQaUUnSTp0hMZKgLncYqsUZpTyY7+Wabhum6uF/qUoggtyF1e/nxCTnJVQgA60ysjda1Rtcv853CwQ2VpGnik6RI523YkYHy7ny6Vx7rZlGVWVxWb3eiN+ldzlGNKmterJ605AeZ/F4ldNK5z7qEnqc4DEbD0AArRqbZhTju20MLx9vczws5S1qvP7fnoi38K5bt7YZggRP1j7zH5k7/vrkV7+vX0nJvw5GzThTp6RXy9+JpcV5iRG8G2U3E/TSnwp6yP0Qfv8ASs1CwlKPaVXux6vi/JcyXW13YrL6e75EPNw1pjrvpDM3UQR7RqfXpr+bHz2rp26nLu2kML/N8ft6FKjpwWbiWf8AiuHy5+uhVed+OuxNpEFVEUGQLv03wemw2JA/lXUstnKjLtJvekc292g60ezgsRM3JfBhg3DD4seGD22BY/mSPpXRZz0WYx+I8EX4pWlceaQfD/n8M15u8q/3atTolFeb4/TJ6G1glRpw6vefkuH1wanKcvi3F/J/zQufRNSj9wFYtoQ3KNCPh++GZ7Ke9WqPx/bQrnO0kkHElmtwTIkaSthScaMqdWO2AMnyNdXZyjUs1CpweUcu/k4XLlBapZOl8t8Vj4jAJocahtLHkEo3r5qezV5282dVt54xlcmb9C8hNalP4LwaHiTXkkqhs3DrG3Q4QAAAj0xXTvbqpZdlGD4RWUUt4UqynKpHKcn59OJ4ezueEhprdmlgUHMbE5T1U43A79O9I1aG0MQqLE+q5mWdOdrFuD3qf+Leq8UVjgd00d1m51vBdEGeOBwolMgMkcTPkBfeK6lzkDPcV6OMVGKS5I85KTnNt83k6TwOwFtCsSgDBJOCSMsSxAzvgZwPQUKviSiGhBsR0BsR0BnSgNmFCelCCb4bZb5NSCeAqxB+0AoBQCgKvzVyPZXwZ3jEc53FxENEgYLpBLDdttsHO30qGSmcH5g4Db8PgkinSdLuJ9UNzHlorhS2V1An9Ew9OmO9UM0ZvroRfHL+4u57a4uUSB5EQePpKiUK+nxXC7ZA2bA6L07UksrDLU9HmPItfLvPUyeJHNE9zIjFVeBdQfBI6jAA8iBuDXn7rYcakk6LwueTpK/W7iqtfA33mv7/AD9oDW0Wf7JWClx+u4Jb6ACs9HZEKHwYb/yeuPJe7MX9bBrvZ8l/L9kSdlYrCgjjVUUfdQaR9e5PqTW1HZ9Ny36uZy8fbgYZX08btNbq8Pcw8XnFvBJLge4hYDpk42H1OK30uRpN51OV8scNe7uPiOTqMhI+44IY588np6irsqjrcHD9CBUXCqAB6ADaqEmLhEOZ3Y/3USR/Jn/SP+7w68bdVN6C/wCcnL0zhfyeqhHEkuiS9/4K97NhqjuX/Fcfyz/Ot7bekqcekTW2Vnvy8We+DkS8VvWG+lFT8gox/lNRdNwsaK9fz5mS2ad1Uz4Ii25PDcQljgkaGMRrIdOSQHONHXpkE4Pat1bU3bWFSay28fLmaf8AQJ3EoweFo/nyJLlW0k4bdm2ZtUUo8SJunvJswI7HHX5CtPaE6d5bqtDitGvM2bWjKhUlSk8p8Db595gjJFnHKieN/aSnLCKPB1bLkljg4A3PQbkVTYuz5OXbVFhLh4vr6GK9unShuRfeenp9yJ5GhMsChx+hhmdoRpKa5GwDJIMnUwUBF/Dv33r1LOGuBdEqCDOlAbMdAbEdAb9pbljQE/YWNCCYiiCirJEGSpAoBQCgFAYrj4TUMFMv48sc1UsQ54VCpJWGME9SI1B/hQnJ68HHQYoQeDDQDwKA0uOcvPfW8lvHszgYJBwCGDDOO21AyZ5A9m4sYQJ21yHdsdB1IVdugyTv5mpxkgs/FuGRxwyN5IcfMjArBcz7OjOXRMzW8d+rFeKOaQP4fDp7jvIs04P6pz4f+QJXkJR3ryFH/Hdj7/XJ3lPuSn5v2+mCN9ntpo4fDnrIzufzKj9yis+16m/dSS5JIvs2O7Qz6/Ux8hWQCXM46SzPoOc5RXIBz89VW2vVe9Tpf4xWfPBFivin1k/kvvkk+ARa7m9l8mjiB/8A1RAn97mte+lu0KNPwb+bLUn/AHZy6tL5L7ld9ovGonmht4i5kjky5ixqAcaCiH8Zz03rpbEtJxg51F3ZcF5czSva+GoxfeXsQXK3BJouISBlC+AWRjlZND4xpVh7viLuNQHukEgA4r0bONnLyy/WtusahEGFUYA/+6gg3IxQGzGKA2YxQElY2hY0BZbCxxUkEsiAVOCD1UgUAoBQCgFAeXGRioYKtxKDDmqkmi0VCTGYKA9R2hY4UZoCWsuXid5DgeVTgjJP21qkYwoAqcEGapBVfaddmLh0uk4Zykaftu4Vf31r3Ud6k1y0z5J5f0Nm0ko1U34/NrC+pReeitvwyZEGywrEoH6zKg/lXjNmZrXsZPm2/wB2dit3aEvzwIrjfFouG2SQlx4y24VFHUuVC5x2Gcnetq3t6l5dOql3d7LfguRknWjb0MN640R5i5lsrG0SISCRkRFCx4Y6gMsT2G+c0ns+6uriU2sJt6slVqVCEVnh01KNfcfvY1XTKsazF59KMGYCR2I8Trg+S7bAHFehWz7fRyWWklr4HKV5Xb7mmrfz1JK04Vdu0FuSkUcLLPI0TZbxiScySAnVMBtscJnsc53eCNN8cl1t7dUGlFCjyHmepPcn1O5oVZsotCDYjWgNmNKAlbCxLHJFAWfh9hipIJVFxU4IPVSBQCgFAKAUAoBQGtd2ayDfr51GARzcFOdiKjBOTNDwVR8Rz+6mBkkIYFQYUAVOCDJUgUAoCj+2MH+jGYP4eia3YvjVoAmQasd8EjaqVIqUWnwZkpZ300cMnuL69gT+txSAzBEhMiLK7aiVd06Kg82IAx9a1KVlb0m5Qjh/nA26lzVn3W+HgarpaSyFLm5lknacrJMqeIngopx4Q+J3dsBfhAGO1bMIRhHdisIwTnKTzI1LS2kit3mFvHJHOWt4mkIZlbqTHGrAlgMe/pIB6b1cq2msF1tOVEdYPGjSMRoP0aDLO5wWM8h3c5+6AFXoO+a8Sd9rgyyxQBQFUAADAAGAAPIDpQo3kyKlSVMyJQG5b25NAT/DuG+lAWS2sQo6VOCMm4BirEH7QCgFAKAUAoBQCgFAKAUAoBQCgFAKA0OPcMF1byQltOoDS2lW0spDIcMCGwwBweuKMI4XxX2d3VrBDrs7WVoZGeRknl13K5JClSoAB22G+3bJzRoyqo1wPPCeXuIeLBLK8Nt4EAjj8FFZlyDn4gQJCWYs+ScnaoeeRZSSzlE1wvly3tQPDjGsDeRhqck9SWPTPkMChRvJvmOhU/QlAe1jqQbNvDk4oCwcOsem1AWW0tgoqUiDaqxAoBQCgFAKAUAoBQCgFAKAUAoBQCgFAKAUBDcyLlB86qyUVWWOoJNV46A8eHQAR0B7WKgJThNrk5oC3WdqFFSkQbdWIFAKAUAoBQCgFAKAUAoBQCgFAKAUAoBQCgFAaHGotUZ9KhklWkjqpJgeKgMfhUA8OgM9valjgUBaOF2Gkb1OCMkpViBQCgFAKAUAoBQCgFAKAUAoBQCgFAKAUAoBQCgPLoCMHvQFfveHFTtuKqSR7RelQD8W1Y9BQk3LbhDN1oQTNpw9UqcA3hViBQCgFAKAUAoBQCgFAKAUAoBQCgFAKAUAoBQCgFAKAEUBia3U/dFRgHoRKOgFMA94qQKAUAoBQCgFAKAUAoBQCgF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9711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4724400"/>
            <a:ext cx="202235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524000" y="5798403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latin typeface="Century Gothic" pitchFamily="34" charset="0"/>
              </a:rPr>
              <a:t>butterfly</a:t>
            </a:r>
            <a:endParaRPr lang="en-US" sz="48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" y="45720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23622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24400" y="1524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724400" y="23622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724400" y="45720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43000" y="5334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 smtClean="0">
                <a:latin typeface="Century Gothic" pitchFamily="34" charset="0"/>
              </a:rPr>
              <a:t>bee</a:t>
            </a:r>
            <a:endParaRPr lang="en-US" sz="7200" dirty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7800" y="5188803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Century Gothic" pitchFamily="34" charset="0"/>
              </a:rPr>
              <a:t>ladybug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9800" y="2996625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Century Gothic" pitchFamily="34" charset="0"/>
              </a:rPr>
              <a:t>tarantula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0" y="3025914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latin typeface="Century Gothic" pitchFamily="34" charset="0"/>
              </a:rPr>
              <a:t>worm</a:t>
            </a:r>
            <a:endParaRPr lang="en-US" sz="4000" dirty="0">
              <a:latin typeface="Century Gothic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9800" y="5334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 smtClean="0">
                <a:latin typeface="Century Gothic" pitchFamily="34" charset="0"/>
              </a:rPr>
              <a:t>spider</a:t>
            </a:r>
            <a:endParaRPr lang="en-US" sz="6000" dirty="0">
              <a:latin typeface="Century Gothic" pitchFamily="34" charset="0"/>
            </a:endParaRPr>
          </a:p>
        </p:txBody>
      </p:sp>
      <p:sp>
        <p:nvSpPr>
          <p:cNvPr id="16386" name="AutoShape 2" descr="data:image/jpeg;base64,/9j/4AAQSkZJRgABAQAAAQABAAD/2wCEAAkGBxMTEhISEhMVFRUVFRcYFxcXFRUYGBgXFRUXFxkVFhcYHSghGBomGxUVIjEiJikrLi4uGB8zODMsNygtLisBCgoKDg0OGxAQGy8lICYtLS4tLy0tLS0tLS8tLS0tLS0tLS0tLS0tLS0tLS0tLS0tLS0tLS0tLS0tLS0tLS0tLf/AABEIAQ8AugMBEQACEQEDEQH/xAAbAAEAAQUBAAAAAAAAAAAAAAAABgECAwUHBP/EAEAQAAEDAQQIAwYCCQMFAAAAAAEAAhEDBBIhMQUGQVFhcYGREyKhB0JScrHBMvAUM2KCkqLC0eEjQ7IkU9Li8f/EABoBAQACAwEAAAAAAAAAAAAAAAADBAECBQb/xAAzEQEAAgEDAgMGBQQCAwAAAAAAAQIDBBEhEjEFQVETImFxsfBCgZHB0SMyoeEUMzRS8f/aAAwDAQACEQMRAD8A7igICCjjGaCqAgICAgICAgICAgICAgICAgICC2+N4QXICAgxOMoMqAgICAgICCjigpJQVBQVQEBAQEBAQEGN7kAcx2QZEAlBjcZQVa1BegICAgICAgsCCpwQU2oL0BAQY7RXaxpe8hrWiSTsCxa0RG8tqVm9orWN5lA9Ja+PvEUGgNBzcJJ7HBc++stM+67+HwanT/Vnn4PVoTXZzntZaKd0OMCoMAJyvA7OOxSYtVMztZBqvCopXqxTv8P4TZXXFY3OlAa3sgyICDEXdkFzWoL0BAQEBAQEBBYMMNiABuQXAIKoCAg5z7SNLzUbZmnBoDnfMch0H/Jc7WZN7dEPReDaeIpOae88R8kWsLWkA4QDiJxOOaq7cOtebdky0foxjheacCMiJVvFiiY33cHVaq9fctHPwSjRNsBaKcyW4Y7Rs9Fcx3ieHLy47RO+zYtbPJSIWRAQEFoYguQEBAQEBAQEBAKCgCCqAgILXuABJyAk9EmdiI34ca0y7xKr6znBpc4kTvJmOULi29602e209fZ0ikeUPboXVStXpeKGti84AF2JuuIJG8SCMdxU1NPa8bwqZ/EseLJ0Tu3tm0ZXax1OpSeAQRIIIHGWkqSuK9YmJhz82pxXtFqy0dPSbqbvMcG5uJxZsBkZiY4iZnDCKJntHdby4axXr/DPdP8AVXTjLVSeWua51Ko6lULThebB+hC6WOZmPe7vPZq0rf3J3huluiEBAQEBAQEBAQEBAQEBAQEBBrdY69yzVnfsx/F5fuos87Y5WdHTrz1j4/TlxjTTpkbG/krky9rhjh2nV+zeHZqDPhpMnndBJ7krsY42pEPD6m/Xmtb1mWwW6Fyv2q2Vtmu1KbMLQ403R+FrnAyeEgmBwKg9jEZItDoRrrTppxW58vyU9gRPg284wbSD1LBP2U/m57qqAgICAgICAgICAgICAgICAgINDru+LI/i5g/mB+yr6n/rdDwuN9RH5/Ryi7eqQRhtXM83rZ4pw7lR/C3kPou1HZ4Oe69ZYajWzQjbZZK1nMAvb5HH3ajfMx3RwE7xIQR72RavVbHZKorsuVKtoe+6YlrQ1lMAxhiWF3JwWIZlOFlgQEBAQEBAQEBAQEBAQEBAQEGh13ZNkedzmHl5gPuq+pj+m6Hhc7amPz+jl9Cn/qEcDC5r1d5912TRlUOo0nDaxp/lC7FJ3rEvEZa9OS1Z8pl6lsjEBAQEBAQEBAQEBAQEBAQEBAQEBBr9YLN4lmrMGJLDA3kYgdwFHlr1UmFjSZPZ5q2n1cnoPF4HeB6rlPY2jh0fUi13qBYc6biP3XeYH1I6Lo6a29NvR5fxPH05uqPNIVYc4QEBAQEBAQEBAQEBAQEFlWq1uLiAOJA+qxMxHdmIme0PK7S9AGPFZPAz9Fp7WnqmjTZdt+mVaelKJyqN64fVIy0nzYnT5Y/CzstDHfhc08iCt4tE9pRzS0d4ZVlqICDkesGjzRtNWnEC8Xs4seZA6GR0XKy06bzD2OizxlwVt+U/OPvdu9TLd4dZrDlVF394Yt+46qTTX6b7eqh4ph68fVHl9HQV0XnRAQEBAQECUBAQEBBQmM0HgtGlmNy8x4Zd1HbJEJqYLW78NVa9OvMgC7yxPfIKC2eVzHo480dtGkwSYY55OZvOPc5eqrTk37Q6ePTTEc22j5RDxv0q4YS2nwa2XehWvXt8E8aWs88z85YDpQn8TgR+8D3ylazb4pP+PEdo2/RabY9pkfXEcMMZhJmYIx1txLZaK1mqUzgbzZxa4yB12KTHntVV1Hh9MnO20/BO9E6UZXbebgdrZxBGf1HcLoY8kXjeHAz4LYbbS96kQIf7RbL/AKdKsBi1908nAkeo9VU1deIl2fBsm2S1J843/REKVYtuuGbSCOYxVLfbl28lOqJr6ut2eqHta8ZOaCORErrxO8bvGWrNZmJ8mRZYJQEBAQUcUFsIERkgvBQEGtt2lmskNhzhxwB4naeAUV8sR2T49Pa/M8Q0le0Vahl7oG4fYbFDM2t3XIrjpG1Y5YarwBP4R6lYtMR3b46zM7Ry09utW8XvhZOGHvO39cFXtbd0sOH049Z/hpKtoe7EmdwyaOMKGZmXRrjrXsr4GyMdqMdTYUdGgDzY7I2cRGwqSKbd1TJqJn+15bbGAAkCeH5PFa2lviiY5l4o23XDZisLH5vXobTZstem50lgMO+U4HnGY5LfFkmlt5VdXpYz45iO7r7HAgEYg4g8Cus8jMbcS1GuFO9ZKvC67s4KHURvjld8Ottqa/fk5gXkArmPWbOm6mV79ioOPwkfwuLfsungnfHDyWvr06m8fFuiVMprY3oEbQgrfQXILTmgEwgpCC4BBGdP6wwTSo4k4Eg58Gn6lVcub8NXS02j/Hk/RrKILRLyC47BkOm1Rxx3T29+dq9lzq28pNtu5GPfs11qr4yecbgPuobTzyv4qRFeGstDycPednwHwqLdcpERz5QyUbLDQcycGD6u+q222jdpbLvbb9f4eqzWfI7JjHYPi4z6LNaoMuRmq0swP8AZwN54raY24R0nfmWvtNOAd5UcwtUndq6zCJLwR+dqxssVtHk8tc3gRsEQVhJEbOsajWs1bFQc4yQC2fkcWj0AXUwW6scPIeIY4x6i1Y+f6vRrU+LJW+WO7gPus55/py10Eb6inzcmdUwI3rlvY7On6hH/AKGjwvjs9y6Wm/64eR8S/wDJt+X0hvn7FOohwQUxQVuoLkFCEFuKC2vWaxpc9wa0ZkkAd1iZiI3ltWlrT01jeUN01rg1806DXkbXRE8Btjp/mrfP1RtXs62n8Pmk75Jjf077fPyajRbjBe6PEJwGxrdn9+yhrPC1mrz0x2+r1VLRm7jDf7rMy0pTyW1qkdMBxJz/ADwWst6RvHDy2moAHO2k/TJaW7LOOJmYjyh5bNSvO5uA/hAJ9SFpEbynvfpq95dJ4TA4NGa37yrTHTH33X1ovQ3IYYbznjyWbd+GmOJ23leASYGQwyxMLPediZisbr/0cDGJPLJbdCP2sz8Gi0yAJmeqhtHK/p53hHG1oBxwB+v+Vqu7OmezG3t/R/ALvM0ucN5DzJHMEnuFe0t46el5nxjDaMvtPKf2Z/aBpVraQogy5xBdGxoynmY7JqskbdMHhGntbJ7Se0OcuqyJyHqqD022zq+o7CLFRnbeOO4vcR6Qupp42xw8d4jaJ1NtvvhviFMpLIOSC4BBVAQEGk0zp8UpZRb4tXKJhjeL3fYSeWahyZ614jmVzBo7ZPetxH32hBdLGpWfetVe9BMU2m6wcIGPrzlUb5JtPvO5p8Vccf042+PnP5/cPO+1NMMaYkgANG/DMLSZmViuOKxu9BM3qbd4HYDD871JEeSr6Xkr1RDRsAnq44fQLFpbY69/iq2vOLvdBj5icPSE3Y6YjiPMo0rzm3shieJJwCdPMbtpy9MTt5s9IgFzhvcR1MpHnLFu0Vn4LGGABujqStezefemWeizGfzO1b1hDe/k9jXDYQeZg8tkKSIV5md3ltFsu4AwfhcZB+Vy1m+3ZLTDFuZ5j1j94RvTluLhiAD+dihtbd0tPjivZoKGOxarmzZaPLgb4MQjW8RMbM1vtU4TJnFYmWuOmzHoOxOtNop0W4XjJPwtGLj0H2W2OnXaIaavPGDFN5+5dyoUgxrWNENaAANwAgBdeI2jZ4e1ptO8siywICAgINXp55FJ7jU8NjWySPxO/ZG6ct+PeLLv0zztCzpYickREbzP6fNDrVQ8OzsNbGpXI8NkwGMO0gRedjt+oVTpitPe7y7FLe0zT0f217z6z/H35vBZdC0q9W5TZBg43jGG07lrWsWnpqkyZbYqdeSXi1p0S2y1aVNryXlkkSfJJgEHPGD2WM1OmYhP4bk9tW15jjt82qsOkhTcwHI1JJnIGB9lpW2y5n0/XEzHoyu0m28QXCA1sfw447cUmYQxhtEbxHd6/wBLDiII8xEct/YHsto2mUHs5iOfJ66FeQd5x6TgsTLWaxEsjqwAuk5R+SnwO89S6gS4y0CN5+qzFWtrR2bCm74i7pA7CYUiCY9NmK11cMHkcHgH/wCLFpSY6c8x+jSWqvE5cgbzeeOShldrDTmmakwMBtvZd1iIT9UVZqdna0cfr1IRvFpW1K0CAsJIhXRuiLRa33aDJAIDnnBjeZ+wkramO154Q6jWYtPXe8/l5y6xqlqvTsTDBv1XfjqRE/stGxv12ro4cMY4+Lyet119TbeeIjtH35pAplIQEBAQEEf0xQdaLTSo/wC1THi1NxM+Rp7HDcVXyRN7xXyjmV/T3jDhtk/FPEfvKFaw2417S54/CHXGfKNvUn1VTLfqvu7ujxRgwdM9+8phqdo3ww+oR+INAPDEk9ZHZWtPj6d5cTxDUe0mKx5buaax6U8a1Vq2YvQ35W+VvcCeqpZL9Vpl6fR6f2WnrTz25+c8tCabiQGgnA5fMo5lbm0R3dG1Y9m1nfQa+2Co97/MAKr2BoIwA8Mg8cSV0MGGOne0cvJ+IeIZLZZjHbaPg12nfZSaVRto0fVqmJBoVKhcMREse4zgCcDOO1S3xxtxEKeLU339+87fOZaOy1Xvlrg+mWmCHC64FpjEEYY8FSisR3dneZ826srWAgxPF5kk74yCzEx5QzNZ25l7XVx7x5f4CTt5sVrP4Wai/wApAnoA0d1mGtu/P8tXbrRAgXiZyvDNaSmrMd5+jwig50l5gbiQO8LHSz7b0XtqNgBt2JjYZj8+qx3bRO3d62arWmsYbTLQfeeLjfXGOQK3jBae0NLeJYscd90n0b7O6Ium0ONUgYgeVnWMT3CsV0tY/u5c3L4vltvFOP8AMphZbMym0MptDGtEBrRAHQKzERHEOXa1rT1WneWVZaiAgICAgINdrBaPDs9ZwzuwObvL91HlnakysaSnXmrWfX/aH0tDhrLKXfir1Gj5WEj1xvdtyqez2ivxl2J1U2tk27Vif1S3WG1iz2Ss8QLlMhoyxPlaO5Ct5bdFJlyNJi9tnrSfOefrLi2iNHm0V6NAEjxHiSBiAMXHmGtcuXSvVaKvaanPGDFbJ6R/8/y6BovU6my31QRFJlKmabRPmBLgQ4nbNOT8wVuunj2kxPZ57N4le2mrtPvTM7z/AB+vCeAK64aqCG6c1Iv1DUoPDC4kua6SCSSbzTsOKgth3nhdxayaxtaEYs2h7TUqvp0blQMnzzdaRMA9YPZRTht5L3/KpWIm6tt0XarPddWYwBxgEPBkgT9AVr7G8JI1eLJxXdJdGatPqMa972sDhMNALoOWOz1U0YfVRya3adobWzao2VuLmuqHe9x+ggeikjFWFa2qy283uboOzDHwKU7yxpPchbdFfRH7bJ/7T+r10rOxv4WtbyAH0WYiIaTaZ7sqywICAgICAgICAg0utQvUmU/+7Wps6Ez9p6KHNzER6zC5op6bzf0rMvda7AH+Ds8J4cMNgER9Fvam+3wQY8s0i0esbIt7VLZds1OkM6lTH5WCfqWqvq7bViHV8DxdWab+kfX7lpPZdo1r6z6xGNGLnN7XtPpPdQ6Su9pn0XPG801pFI8+/wCWzp8Yyui8yqgINPrPpDwqV0GHVJA3hvvO7GOZC1tOyXDTed58mTV3R3g0QCPO7zP5kYN6CB33rMMZb9dt2u14YDTpz8Tjs+AjbzWLN9PMxadkhs9O61rdzQOwhbIZneWRGBAQEBAQEBAQEBAQEHi0hZC99A7KdS8f4HAR1IWl67zHwlNjyRSto9Y2/wAw9q3QuYe1SvNopM2MpT1e4/ZoXO1k+/EPUeB02w2t6z9I/wBt97MLHcsrn7ajz2YA0et5TaOvuTPrLneNZOrP0+kfVMVbcgQUc4AEnADMoIlo4/pdqNU/q6cEDgD5B1ILugC0jmd1q8ezp0+aXLdVRnXQ/qW7y7+kfdaWWMHmky3VxAQEBAQEBAQEBAQJQEBAQc41s0aK9ucJjy0RyBe1h6jxAcd6oZ6dWX9Pv/L0Oi1HstJHzt/iJn9kp1IoFlkaxwhzX1QeYqvH2U+ljbHt8Z+rm+JXi+om0dpiv0hvlYUBBEtdNNgRZmHF36wj3WxN3mR6c1He3ku6XBMx7SfLs3WrtiFKgwe84Xnc3DLoIHRbxHCtlt1W3bNZRotrkZqWYby7/kxaW7ws4O1pSglbqyl7ggqCgqgICAgICAgIMbzOCAGDcEGRAQY3OnkgjWhiH6QtpPuCm30BPWW+gVbHO+a35OlqImukxfHf7/ylICsuaICDlutpJt1ZlNt57nNAEkG++jTDQDkNhVa390uvgnbDE2nj/cun0WkNaDmAAeYCsuQvQRDW2p/1Nmbuuk8i/wD9VHbvC3gj3LSlgUiorkgoM8EF6AgICAgICCxztyCjWzyQXwgqgxud2QGtQaHVyzXbVpA4+aqzt4Yd/Wq2GNsl/n+zoau/Vgwx8J+u37JErLniAghehrKKukrRXMRTc4D5gBSB7B6hrHvzK7kv04K0+/VNFMpCDn+uEm1uEkFtNpZAE7ceV4kdFFbuv6eYjH2S3V7SgtNnp1oi9Mj9pri0xwlpjopIneN1TLTovNWw2rKNcAgqgICAgICCxztiCjW9kGQICAgsDOyC9Ba1gBJAAJxPExEnfgB2TZneZXIwILK1QNa5xyaCTyAlJZiN0f1Jonw31Dm9wnmMT/M4qPHHeU2eedkjUiAQRrXayA02VdrHAEjMNcf7x3Ud/VY09p6tno1MotbY6bWxF6rkI/3nrNOzGomZyTv98N4At0CqAgICAgICCws7ILwgICAgICAgICDU60V7tmqD44Z0cYd/LeWt52hJije0Mur9G5Z6Q3tvfxku+6U/tYyTvaWxWzQQeXSdm8WlUp/E0jrGHrCxMbw2pbptEtVqc/8A0nMPuuno4f8AkHLTHPCXPzbdv1IgEBAQEBAQEBAQEBAQEBAQEBBG9aXeJUoWce868eAJuT2NTsosnO0J8XETZIwFKgVQEBBHNBm5aq9LIYx0II9HKKnFphPk5pEpGpUAgICAgICAgICAgICAgICAgIIto0mtb6tT3actH7vkHr4pUUc3WL+7jiEpUquICAgjVpbc0gx2yo0d7rmfZqini6eOcU/BJVKgEBAQEBAQEBAQEBAQEBAQEGu0/pEUKFSptiGje92DR3x5ArW07Q3x06rRDWah0CLPfOb3GDtLW+XHreWmKOEmone+ySKVAICAgjWtZuVbLV+FxB5S139JUWTiYlYw8xaElUquICAgICAgICAgICAgICAgIOZ+02oWVm3b0BocQXEtvPc4Ahs4Hy9lXy93X8P2tWYlv9RdO0DZ6NAvDarW4sdDS6STeZODgZ2ZLfHaNtlPVYb1yWnbjdLVKqCAgINDrnSmgD8L2/zAt/qUWXsn08++22jq1+lTf8TGnuBKkrO8IrRtMw9Cy1EBAQEBAQEBAQEBAQEBAQc09qWjKpJqjFhDYjYWTLT0kjkVBlie7p+H5axMR98opobR1eu2G0HVQ0yHAZHdJwUUVmV/PelJ332l0fVzSps9FtKuy1FwJ/HTLoG5pGN0Z4znnEKxW20cuPmx9VptWYSylUDmhwmHAESCDBE4g4jkVIqr0BBqda2TZa3IHs4FR5f7ZS4P+yFuqlW9Zmfslw/mJHoQmOd6maNry2wdjEdVIiXICAgICAgICAgICChKC3mUFckFyDDa7M2ox1N4vNcII/OSxMbsxMxzClhsjaVNlJghrBA5BIjYmZmd5Z1lgQEBBG9eNJMp2d7DJc4sEAHAFwxcchlCiyzxss6WnVkhpdUdOtpPdQqkMa8XmOOAvCbwJyEgA9Fpit08Sl1OKZ96E1stqY/8D2u+VwP0Kn3hSmsx3h6VlgQEBAQEFCUFuaBG3NBW+EFyC05oEwgpwQXAIKoCAgICAg8WmLE2vSqUXYB7YnduPeFi0bxs2paa2i0OVaQsVShUc2oCHAGJyeJwqNO8QO6qzWY7upivW/ye3QNC0ueKlGk1zmmZLBE8SYg9QVmsW7wxn9nEdMymzNM2lgmvY34Zmk5r+oZM+qni1vOHPtSn4bN+FuiEBAQEFr9iCqC0FAuIL0FHBBbJQXAIKoCAgICAgsqFBa1vZArWdjxde1rhucAR6ozEzHZjslgp0i402Bt6JjbGWHVY2LWm3MvSssCAgICAgoQgtJ2ILgEFUBAQEBAQEBAQEBBQhBU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88" name="AutoShape 4" descr="data:image/jpeg;base64,/9j/4AAQSkZJRgABAQAAAQABAAD/2wCEAAkGBxMTEhISEhMVFRUVFRcYFxcXFRUYGBgXFRUXFxkVFhcYHSghGBomGxUVIjEiJikrLi4uGB8zODMsNygtLisBCgoKDg0OGxAQGy8lICYtLS4tLy0tLS0tLS8tLS0tLS0tLS0tLS0tLS0tLS0tLS0tLS0tLS0tLS0tLS0tLS0tLf/AABEIAQ8AugMBEQACEQEDEQH/xAAbAAEAAQUBAAAAAAAAAAAAAAAABgECAwUHBP/EAEAQAAEDAQQIAwYCCQMFAAAAAAEAAhEDBBIhMQUGQVFhcYGREyKhB0JScrHBMvAUM2KCkqLC0eEjQ7IkU9Li8f/EABoBAQACAwEAAAAAAAAAAAAAAAADBAECBQb/xAAzEQEAAgEDAgMGBQQCAwAAAAAAAQIDBBEhEjEFQVETImFxsfBCgZHB0SMyoeEUMzRS8f/aAAwDAQACEQMRAD8A7igICCjjGaCqAgICAgICAgICAgICAgICAgICC2+N4QXICAgxOMoMqAgICAgICCjigpJQVBQVQEBAQEBAQEGN7kAcx2QZEAlBjcZQVa1BegICAgICAgsCCpwQU2oL0BAQY7RXaxpe8hrWiSTsCxa0RG8tqVm9orWN5lA9Ja+PvEUGgNBzcJJ7HBc++stM+67+HwanT/Vnn4PVoTXZzntZaKd0OMCoMAJyvA7OOxSYtVMztZBqvCopXqxTv8P4TZXXFY3OlAa3sgyICDEXdkFzWoL0BAQEBAQEBBYMMNiABuQXAIKoCAg5z7SNLzUbZmnBoDnfMch0H/Jc7WZN7dEPReDaeIpOae88R8kWsLWkA4QDiJxOOaq7cOtebdky0foxjheacCMiJVvFiiY33cHVaq9fctHPwSjRNsBaKcyW4Y7Rs9Fcx3ieHLy47RO+zYtbPJSIWRAQEFoYguQEBAQEBAQEBAKCgCCqAgILXuABJyAk9EmdiI34ca0y7xKr6znBpc4kTvJmOULi29602e209fZ0ikeUPboXVStXpeKGti84AF2JuuIJG8SCMdxU1NPa8bwqZ/EseLJ0Tu3tm0ZXax1OpSeAQRIIIHGWkqSuK9YmJhz82pxXtFqy0dPSbqbvMcG5uJxZsBkZiY4iZnDCKJntHdby4axXr/DPdP8AVXTjLVSeWua51Ko6lULThebB+hC6WOZmPe7vPZq0rf3J3huluiEBAQEBAQEBAQEBAQEBAQEBBrdY69yzVnfsx/F5fuos87Y5WdHTrz1j4/TlxjTTpkbG/krky9rhjh2nV+zeHZqDPhpMnndBJ7krsY42pEPD6m/Xmtb1mWwW6Fyv2q2Vtmu1KbMLQ403R+FrnAyeEgmBwKg9jEZItDoRrrTppxW58vyU9gRPg284wbSD1LBP2U/m57qqAgICAgICAgICAgICAgICAgINDru+LI/i5g/mB+yr6n/rdDwuN9RH5/Ryi7eqQRhtXM83rZ4pw7lR/C3kPou1HZ4Oe69ZYajWzQjbZZK1nMAvb5HH3ajfMx3RwE7xIQR72RavVbHZKorsuVKtoe+6YlrQ1lMAxhiWF3JwWIZlOFlgQEBAQEBAQEBAQEBAQEBAQEGh13ZNkedzmHl5gPuq+pj+m6Hhc7amPz+jl9Cn/qEcDC5r1d5912TRlUOo0nDaxp/lC7FJ3rEvEZa9OS1Z8pl6lsjEBAQEBAQEBAQEBAQEBAQEBAQEBBr9YLN4lmrMGJLDA3kYgdwFHlr1UmFjSZPZ5q2n1cnoPF4HeB6rlPY2jh0fUi13qBYc6biP3XeYH1I6Lo6a29NvR5fxPH05uqPNIVYc4QEBAQEBAQEBAQEBAQEFlWq1uLiAOJA+qxMxHdmIme0PK7S9AGPFZPAz9Fp7WnqmjTZdt+mVaelKJyqN64fVIy0nzYnT5Y/CzstDHfhc08iCt4tE9pRzS0d4ZVlqICDkesGjzRtNWnEC8Xs4seZA6GR0XKy06bzD2OizxlwVt+U/OPvdu9TLd4dZrDlVF394Yt+46qTTX6b7eqh4ph68fVHl9HQV0XnRAQEBAQECUBAQEBBQmM0HgtGlmNy8x4Zd1HbJEJqYLW78NVa9OvMgC7yxPfIKC2eVzHo480dtGkwSYY55OZvOPc5eqrTk37Q6ePTTEc22j5RDxv0q4YS2nwa2XehWvXt8E8aWs88z85YDpQn8TgR+8D3ylazb4pP+PEdo2/RabY9pkfXEcMMZhJmYIx1txLZaK1mqUzgbzZxa4yB12KTHntVV1Hh9MnO20/BO9E6UZXbebgdrZxBGf1HcLoY8kXjeHAz4LYbbS96kQIf7RbL/AKdKsBi1908nAkeo9VU1deIl2fBsm2S1J843/REKVYtuuGbSCOYxVLfbl28lOqJr6ut2eqHta8ZOaCORErrxO8bvGWrNZmJ8mRZYJQEBAQUcUFsIERkgvBQEGtt2lmskNhzhxwB4naeAUV8sR2T49Pa/M8Q0le0Vahl7oG4fYbFDM2t3XIrjpG1Y5YarwBP4R6lYtMR3b46zM7Ry09utW8XvhZOGHvO39cFXtbd0sOH049Z/hpKtoe7EmdwyaOMKGZmXRrjrXsr4GyMdqMdTYUdGgDzY7I2cRGwqSKbd1TJqJn+15bbGAAkCeH5PFa2lviiY5l4o23XDZisLH5vXobTZstem50lgMO+U4HnGY5LfFkmlt5VdXpYz45iO7r7HAgEYg4g8Cus8jMbcS1GuFO9ZKvC67s4KHURvjld8Ottqa/fk5gXkArmPWbOm6mV79ioOPwkfwuLfsungnfHDyWvr06m8fFuiVMprY3oEbQgrfQXILTmgEwgpCC4BBGdP6wwTSo4k4Eg58Gn6lVcub8NXS02j/Hk/RrKILRLyC47BkOm1Rxx3T29+dq9lzq28pNtu5GPfs11qr4yecbgPuobTzyv4qRFeGstDycPednwHwqLdcpERz5QyUbLDQcycGD6u+q222jdpbLvbb9f4eqzWfI7JjHYPi4z6LNaoMuRmq0swP8AZwN54raY24R0nfmWvtNOAd5UcwtUndq6zCJLwR+dqxssVtHk8tc3gRsEQVhJEbOsajWs1bFQc4yQC2fkcWj0AXUwW6scPIeIY4x6i1Y+f6vRrU+LJW+WO7gPus55/py10Eb6inzcmdUwI3rlvY7On6hH/AKGjwvjs9y6Wm/64eR8S/wDJt+X0hvn7FOohwQUxQVuoLkFCEFuKC2vWaxpc9wa0ZkkAd1iZiI3ltWlrT01jeUN01rg1806DXkbXRE8Btjp/mrfP1RtXs62n8Pmk75Jjf077fPyajRbjBe6PEJwGxrdn9+yhrPC1mrz0x2+r1VLRm7jDf7rMy0pTyW1qkdMBxJz/ADwWst6RvHDy2moAHO2k/TJaW7LOOJmYjyh5bNSvO5uA/hAJ9SFpEbynvfpq95dJ4TA4NGa37yrTHTH33X1ovQ3IYYbznjyWbd+GmOJ23leASYGQwyxMLPediZisbr/0cDGJPLJbdCP2sz8Gi0yAJmeqhtHK/p53hHG1oBxwB+v+Vqu7OmezG3t/R/ALvM0ucN5DzJHMEnuFe0t46el5nxjDaMvtPKf2Z/aBpVraQogy5xBdGxoynmY7JqskbdMHhGntbJ7Se0OcuqyJyHqqD022zq+o7CLFRnbeOO4vcR6Qupp42xw8d4jaJ1NtvvhviFMpLIOSC4BBVAQEGk0zp8UpZRb4tXKJhjeL3fYSeWahyZ614jmVzBo7ZPetxH32hBdLGpWfetVe9BMU2m6wcIGPrzlUb5JtPvO5p8Vccf042+PnP5/cPO+1NMMaYkgANG/DMLSZmViuOKxu9BM3qbd4HYDD871JEeSr6Xkr1RDRsAnq44fQLFpbY69/iq2vOLvdBj5icPSE3Y6YjiPMo0rzm3shieJJwCdPMbtpy9MTt5s9IgFzhvcR1MpHnLFu0Vn4LGGABujqStezefemWeizGfzO1b1hDe/k9jXDYQeZg8tkKSIV5md3ltFsu4AwfhcZB+Vy1m+3ZLTDFuZ5j1j94RvTluLhiAD+dihtbd0tPjivZoKGOxarmzZaPLgb4MQjW8RMbM1vtU4TJnFYmWuOmzHoOxOtNop0W4XjJPwtGLj0H2W2OnXaIaavPGDFN5+5dyoUgxrWNENaAANwAgBdeI2jZ4e1ptO8siywICAgINXp55FJ7jU8NjWySPxO/ZG6ct+PeLLv0zztCzpYickREbzP6fNDrVQ8OzsNbGpXI8NkwGMO0gRedjt+oVTpitPe7y7FLe0zT0f217z6z/H35vBZdC0q9W5TZBg43jGG07lrWsWnpqkyZbYqdeSXi1p0S2y1aVNryXlkkSfJJgEHPGD2WM1OmYhP4bk9tW15jjt82qsOkhTcwHI1JJnIGB9lpW2y5n0/XEzHoyu0m28QXCA1sfw447cUmYQxhtEbxHd6/wBLDiII8xEct/YHsto2mUHs5iOfJ66FeQd5x6TgsTLWaxEsjqwAuk5R+SnwO89S6gS4y0CN5+qzFWtrR2bCm74i7pA7CYUiCY9NmK11cMHkcHgH/wCLFpSY6c8x+jSWqvE5cgbzeeOShldrDTmmakwMBtvZd1iIT9UVZqdna0cfr1IRvFpW1K0CAsJIhXRuiLRa33aDJAIDnnBjeZ+wkramO154Q6jWYtPXe8/l5y6xqlqvTsTDBv1XfjqRE/stGxv12ro4cMY4+Lyet119TbeeIjtH35pAplIQEBAQEEf0xQdaLTSo/wC1THi1NxM+Rp7HDcVXyRN7xXyjmV/T3jDhtk/FPEfvKFaw2417S54/CHXGfKNvUn1VTLfqvu7ujxRgwdM9+8phqdo3ww+oR+INAPDEk9ZHZWtPj6d5cTxDUe0mKx5buaax6U8a1Vq2YvQ35W+VvcCeqpZL9Vpl6fR6f2WnrTz25+c8tCabiQGgnA5fMo5lbm0R3dG1Y9m1nfQa+2Co97/MAKr2BoIwA8Mg8cSV0MGGOne0cvJ+IeIZLZZjHbaPg12nfZSaVRto0fVqmJBoVKhcMREse4zgCcDOO1S3xxtxEKeLU339+87fOZaOy1Xvlrg+mWmCHC64FpjEEYY8FSisR3dneZ826srWAgxPF5kk74yCzEx5QzNZ25l7XVx7x5f4CTt5sVrP4Wai/wApAnoA0d1mGtu/P8tXbrRAgXiZyvDNaSmrMd5+jwig50l5gbiQO8LHSz7b0XtqNgBt2JjYZj8+qx3bRO3d62arWmsYbTLQfeeLjfXGOQK3jBae0NLeJYscd90n0b7O6Ium0ONUgYgeVnWMT3CsV0tY/u5c3L4vltvFOP8AMphZbMym0MptDGtEBrRAHQKzERHEOXa1rT1WneWVZaiAgICAgINdrBaPDs9ZwzuwObvL91HlnakysaSnXmrWfX/aH0tDhrLKXfir1Gj5WEj1xvdtyqez2ivxl2J1U2tk27Vif1S3WG1iz2Ss8QLlMhoyxPlaO5Ct5bdFJlyNJi9tnrSfOefrLi2iNHm0V6NAEjxHiSBiAMXHmGtcuXSvVaKvaanPGDFbJ6R/8/y6BovU6my31QRFJlKmabRPmBLgQ4nbNOT8wVuunj2kxPZ57N4le2mrtPvTM7z/AB+vCeAK64aqCG6c1Iv1DUoPDC4kua6SCSSbzTsOKgth3nhdxayaxtaEYs2h7TUqvp0blQMnzzdaRMA9YPZRTht5L3/KpWIm6tt0XarPddWYwBxgEPBkgT9AVr7G8JI1eLJxXdJdGatPqMa972sDhMNALoOWOz1U0YfVRya3adobWzao2VuLmuqHe9x+ggeikjFWFa2qy283uboOzDHwKU7yxpPchbdFfRH7bJ/7T+r10rOxv4WtbyAH0WYiIaTaZ7sqywICAgICAgICAg0utQvUmU/+7Wps6Ez9p6KHNzER6zC5op6bzf0rMvda7AH+Ds8J4cMNgER9Fvam+3wQY8s0i0esbIt7VLZds1OkM6lTH5WCfqWqvq7bViHV8DxdWab+kfX7lpPZdo1r6z6xGNGLnN7XtPpPdQ6Su9pn0XPG801pFI8+/wCWzp8Yyui8yqgINPrPpDwqV0GHVJA3hvvO7GOZC1tOyXDTed58mTV3R3g0QCPO7zP5kYN6CB33rMMZb9dt2u14YDTpz8Tjs+AjbzWLN9PMxadkhs9O61rdzQOwhbIZneWRGBAQEBAQEBAQEBAQEHi0hZC99A7KdS8f4HAR1IWl67zHwlNjyRSto9Y2/wAw9q3QuYe1SvNopM2MpT1e4/ZoXO1k+/EPUeB02w2t6z9I/wBt97MLHcsrn7ajz2YA0et5TaOvuTPrLneNZOrP0+kfVMVbcgQUc4AEnADMoIlo4/pdqNU/q6cEDgD5B1ILugC0jmd1q8ezp0+aXLdVRnXQ/qW7y7+kfdaWWMHmky3VxAQEBAQEBAQEBAQJQEBAQc41s0aK9ucJjy0RyBe1h6jxAcd6oZ6dWX9Pv/L0Oi1HstJHzt/iJn9kp1IoFlkaxwhzX1QeYqvH2U+ljbHt8Z+rm+JXi+om0dpiv0hvlYUBBEtdNNgRZmHF36wj3WxN3mR6c1He3ku6XBMx7SfLs3WrtiFKgwe84Xnc3DLoIHRbxHCtlt1W3bNZRotrkZqWYby7/kxaW7ws4O1pSglbqyl7ggqCgqgICAgICAgIMbzOCAGDcEGRAQY3OnkgjWhiH6QtpPuCm30BPWW+gVbHO+a35OlqImukxfHf7/ylICsuaICDlutpJt1ZlNt57nNAEkG++jTDQDkNhVa390uvgnbDE2nj/cun0WkNaDmAAeYCsuQvQRDW2p/1Nmbuuk8i/wD9VHbvC3gj3LSlgUiorkgoM8EF6AgICAgICCxztyCjWzyQXwgqgxud2QGtQaHVyzXbVpA4+aqzt4Yd/Wq2GNsl/n+zoau/Vgwx8J+u37JErLniAghehrKKukrRXMRTc4D5gBSB7B6hrHvzK7kv04K0+/VNFMpCDn+uEm1uEkFtNpZAE7ceV4kdFFbuv6eYjH2S3V7SgtNnp1oi9Mj9pri0xwlpjopIneN1TLTovNWw2rKNcAgqgICAgICCxztiCjW9kGQICAgsDOyC9Ba1gBJAAJxPExEnfgB2TZneZXIwILK1QNa5xyaCTyAlJZiN0f1Jonw31Dm9wnmMT/M4qPHHeU2eedkjUiAQRrXayA02VdrHAEjMNcf7x3Ud/VY09p6tno1MotbY6bWxF6rkI/3nrNOzGomZyTv98N4At0CqAgICAgICCws7ILwgICAgICAgICDU60V7tmqD44Z0cYd/LeWt52hJije0Mur9G5Z6Q3tvfxku+6U/tYyTvaWxWzQQeXSdm8WlUp/E0jrGHrCxMbw2pbptEtVqc/8A0nMPuuno4f8AkHLTHPCXPzbdv1IgEBAQEBAQEBAQEBAQEBAQEBBG9aXeJUoWce868eAJuT2NTsosnO0J8XETZIwFKgVQEBBHNBm5aq9LIYx0II9HKKnFphPk5pEpGpUAgICAgICAgICAgICAgICAgIIto0mtb6tT3actH7vkHr4pUUc3WL+7jiEpUquICAgjVpbc0gx2yo0d7rmfZqini6eOcU/BJVKgEBAQEBAQEBAQEBAQEBAQEGu0/pEUKFSptiGje92DR3x5ArW07Q3x06rRDWah0CLPfOb3GDtLW+XHreWmKOEmone+ySKVAICAgjWtZuVbLV+FxB5S139JUWTiYlYw8xaElUquICAgICAgICAgICAgICAgIOZ+02oWVm3b0BocQXEtvPc4Ahs4Hy9lXy93X8P2tWYlv9RdO0DZ6NAvDarW4sdDS6STeZODgZ2ZLfHaNtlPVYb1yWnbjdLVKqCAgINDrnSmgD8L2/zAt/qUWXsn08++22jq1+lTf8TGnuBKkrO8IrRtMw9Cy1EBAQEBAQEBAQEBAQEBAQc09qWjKpJqjFhDYjYWTLT0kjkVBlie7p+H5axMR98opobR1eu2G0HVQ0yHAZHdJwUUVmV/PelJ332l0fVzSps9FtKuy1FwJ/HTLoG5pGN0Z4znnEKxW20cuPmx9VptWYSylUDmhwmHAESCDBE4g4jkVIqr0BBqda2TZa3IHs4FR5f7ZS4P+yFuqlW9Zmfslw/mJHoQmOd6maNry2wdjEdVIiXICAgICAgICAgICChKC3mUFckFyDDa7M2ox1N4vNcII/OSxMbsxMxzClhsjaVNlJghrBA5BIjYmZmd5Z1lgQEBBG9eNJMp2d7DJc4sEAHAFwxcchlCiyzxss6WnVkhpdUdOtpPdQqkMa8XmOOAvCbwJyEgA9Fpit08Sl1OKZ96E1stqY/8D2u+VwP0Kn3hSmsx3h6VlgQEBAQEFCUFuaBG3NBW+EFyC05oEwgpwQXAIKoCAgICAg8WmLE2vSqUXYB7YnduPeFi0bxs2paa2i0OVaQsVShUc2oCHAGJyeJwqNO8QO6qzWY7upivW/ye3QNC0ueKlGk1zmmZLBE8SYg9QVmsW7wxn9nEdMymzNM2lgmvY34Zmk5r+oZM+qni1vOHPtSn4bN+FuiEBAQEFr9iCqC0FAuIL0FHBBbJQXAIKoCAgICAgsqFBa1vZArWdjxde1rhucAR6ozEzHZjslgp0i402Bt6JjbGWHVY2LWm3MvSssCAgICAgoQgtJ2ILgEFUBAQEBAQEBAQEBBQhBU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90" name="AutoShape 6" descr="data:image/jpeg;base64,/9j/4AAQSkZJRgABAQAAAQABAAD/2wCEAAkGBxMTEhISEhMVFRUVFRcYFxcXFRUYGBgXFRUXFxkVFhcYHSghGBomGxUVIjEiJikrLi4uGB8zODMsNygtLisBCgoKDg0OGxAQGy8lICYtLS4tLy0tLS0tLS8tLS0tLS0tLS0tLS0tLS0tLS0tLS0tLS0tLS0tLS0tLS0tLS0tLf/AABEIAQ8AugMBEQACEQEDEQH/xAAbAAEAAQUBAAAAAAAAAAAAAAAABgECAwUHBP/EAEAQAAEDAQQIAwYCCQMFAAAAAAEAAhEDBBIhMQUGQVFhcYGREyKhB0JScrHBMvAUM2KCkqLC0eEjQ7IkU9Li8f/EABoBAQACAwEAAAAAAAAAAAAAAAADBAECBQb/xAAzEQEAAgEDAgMGBQQCAwAAAAAAAQIDBBEhEjEFQVETImFxsfBCgZHB0SMyoeEUMzRS8f/aAAwDAQACEQMRAD8A7igICCjjGaCqAgICAgICAgICAgICAgICAgICC2+N4QXICAgxOMoMqAgICAgICCjigpJQVBQVQEBAQEBAQEGN7kAcx2QZEAlBjcZQVa1BegICAgICAgsCCpwQU2oL0BAQY7RXaxpe8hrWiSTsCxa0RG8tqVm9orWN5lA9Ja+PvEUGgNBzcJJ7HBc++stM+67+HwanT/Vnn4PVoTXZzntZaKd0OMCoMAJyvA7OOxSYtVMztZBqvCopXqxTv8P4TZXXFY3OlAa3sgyICDEXdkFzWoL0BAQEBAQEBBYMMNiABuQXAIKoCAg5z7SNLzUbZmnBoDnfMch0H/Jc7WZN7dEPReDaeIpOae88R8kWsLWkA4QDiJxOOaq7cOtebdky0foxjheacCMiJVvFiiY33cHVaq9fctHPwSjRNsBaKcyW4Y7Rs9Fcx3ieHLy47RO+zYtbPJSIWRAQEFoYguQEBAQEBAQEBAKCgCCqAgILXuABJyAk9EmdiI34ca0y7xKr6znBpc4kTvJmOULi29602e209fZ0ikeUPboXVStXpeKGti84AF2JuuIJG8SCMdxU1NPa8bwqZ/EseLJ0Tu3tm0ZXax1OpSeAQRIIIHGWkqSuK9YmJhz82pxXtFqy0dPSbqbvMcG5uJxZsBkZiY4iZnDCKJntHdby4axXr/DPdP8AVXTjLVSeWua51Ko6lULThebB+hC6WOZmPe7vPZq0rf3J3huluiEBAQEBAQEBAQEBAQEBAQEBBrdY69yzVnfsx/F5fuos87Y5WdHTrz1j4/TlxjTTpkbG/krky9rhjh2nV+zeHZqDPhpMnndBJ7krsY42pEPD6m/Xmtb1mWwW6Fyv2q2Vtmu1KbMLQ403R+FrnAyeEgmBwKg9jEZItDoRrrTppxW58vyU9gRPg284wbSD1LBP2U/m57qqAgICAgICAgICAgICAgICAgINDru+LI/i5g/mB+yr6n/rdDwuN9RH5/Ryi7eqQRhtXM83rZ4pw7lR/C3kPou1HZ4Oe69ZYajWzQjbZZK1nMAvb5HH3ajfMx3RwE7xIQR72RavVbHZKorsuVKtoe+6YlrQ1lMAxhiWF3JwWIZlOFlgQEBAQEBAQEBAQEBAQEBAQEGh13ZNkedzmHl5gPuq+pj+m6Hhc7amPz+jl9Cn/qEcDC5r1d5912TRlUOo0nDaxp/lC7FJ3rEvEZa9OS1Z8pl6lsjEBAQEBAQEBAQEBAQEBAQEBAQEBBr9YLN4lmrMGJLDA3kYgdwFHlr1UmFjSZPZ5q2n1cnoPF4HeB6rlPY2jh0fUi13qBYc6biP3XeYH1I6Lo6a29NvR5fxPH05uqPNIVYc4QEBAQEBAQEBAQEBAQEFlWq1uLiAOJA+qxMxHdmIme0PK7S9AGPFZPAz9Fp7WnqmjTZdt+mVaelKJyqN64fVIy0nzYnT5Y/CzstDHfhc08iCt4tE9pRzS0d4ZVlqICDkesGjzRtNWnEC8Xs4seZA6GR0XKy06bzD2OizxlwVt+U/OPvdu9TLd4dZrDlVF394Yt+46qTTX6b7eqh4ph68fVHl9HQV0XnRAQEBAQECUBAQEBBQmM0HgtGlmNy8x4Zd1HbJEJqYLW78NVa9OvMgC7yxPfIKC2eVzHo480dtGkwSYY55OZvOPc5eqrTk37Q6ePTTEc22j5RDxv0q4YS2nwa2XehWvXt8E8aWs88z85YDpQn8TgR+8D3ylazb4pP+PEdo2/RabY9pkfXEcMMZhJmYIx1txLZaK1mqUzgbzZxa4yB12KTHntVV1Hh9MnO20/BO9E6UZXbebgdrZxBGf1HcLoY8kXjeHAz4LYbbS96kQIf7RbL/AKdKsBi1908nAkeo9VU1deIl2fBsm2S1J843/REKVYtuuGbSCOYxVLfbl28lOqJr6ut2eqHta8ZOaCORErrxO8bvGWrNZmJ8mRZYJQEBAQUcUFsIERkgvBQEGtt2lmskNhzhxwB4naeAUV8sR2T49Pa/M8Q0le0Vahl7oG4fYbFDM2t3XIrjpG1Y5YarwBP4R6lYtMR3b46zM7Ry09utW8XvhZOGHvO39cFXtbd0sOH049Z/hpKtoe7EmdwyaOMKGZmXRrjrXsr4GyMdqMdTYUdGgDzY7I2cRGwqSKbd1TJqJn+15bbGAAkCeH5PFa2lviiY5l4o23XDZisLH5vXobTZstem50lgMO+U4HnGY5LfFkmlt5VdXpYz45iO7r7HAgEYg4g8Cus8jMbcS1GuFO9ZKvC67s4KHURvjld8Ottqa/fk5gXkArmPWbOm6mV79ioOPwkfwuLfsungnfHDyWvr06m8fFuiVMprY3oEbQgrfQXILTmgEwgpCC4BBGdP6wwTSo4k4Eg58Gn6lVcub8NXS02j/Hk/RrKILRLyC47BkOm1Rxx3T29+dq9lzq28pNtu5GPfs11qr4yecbgPuobTzyv4qRFeGstDycPednwHwqLdcpERz5QyUbLDQcycGD6u+q222jdpbLvbb9f4eqzWfI7JjHYPi4z6LNaoMuRmq0swP8AZwN54raY24R0nfmWvtNOAd5UcwtUndq6zCJLwR+dqxssVtHk8tc3gRsEQVhJEbOsajWs1bFQc4yQC2fkcWj0AXUwW6scPIeIY4x6i1Y+f6vRrU+LJW+WO7gPus55/py10Eb6inzcmdUwI3rlvY7On6hH/AKGjwvjs9y6Wm/64eR8S/wDJt+X0hvn7FOohwQUxQVuoLkFCEFuKC2vWaxpc9wa0ZkkAd1iZiI3ltWlrT01jeUN01rg1806DXkbXRE8Btjp/mrfP1RtXs62n8Pmk75Jjf077fPyajRbjBe6PEJwGxrdn9+yhrPC1mrz0x2+r1VLRm7jDf7rMy0pTyW1qkdMBxJz/ADwWst6RvHDy2moAHO2k/TJaW7LOOJmYjyh5bNSvO5uA/hAJ9SFpEbynvfpq95dJ4TA4NGa37yrTHTH33X1ovQ3IYYbznjyWbd+GmOJ23leASYGQwyxMLPediZisbr/0cDGJPLJbdCP2sz8Gi0yAJmeqhtHK/p53hHG1oBxwB+v+Vqu7OmezG3t/R/ALvM0ucN5DzJHMEnuFe0t46el5nxjDaMvtPKf2Z/aBpVraQogy5xBdGxoynmY7JqskbdMHhGntbJ7Se0OcuqyJyHqqD022zq+o7CLFRnbeOO4vcR6Qupp42xw8d4jaJ1NtvvhviFMpLIOSC4BBVAQEGk0zp8UpZRb4tXKJhjeL3fYSeWahyZ614jmVzBo7ZPetxH32hBdLGpWfetVe9BMU2m6wcIGPrzlUb5JtPvO5p8Vccf042+PnP5/cPO+1NMMaYkgANG/DMLSZmViuOKxu9BM3qbd4HYDD871JEeSr6Xkr1RDRsAnq44fQLFpbY69/iq2vOLvdBj5icPSE3Y6YjiPMo0rzm3shieJJwCdPMbtpy9MTt5s9IgFzhvcR1MpHnLFu0Vn4LGGABujqStezefemWeizGfzO1b1hDe/k9jXDYQeZg8tkKSIV5md3ltFsu4AwfhcZB+Vy1m+3ZLTDFuZ5j1j94RvTluLhiAD+dihtbd0tPjivZoKGOxarmzZaPLgb4MQjW8RMbM1vtU4TJnFYmWuOmzHoOxOtNop0W4XjJPwtGLj0H2W2OnXaIaavPGDFN5+5dyoUgxrWNENaAANwAgBdeI2jZ4e1ptO8siywICAgINXp55FJ7jU8NjWySPxO/ZG6ct+PeLLv0zztCzpYickREbzP6fNDrVQ8OzsNbGpXI8NkwGMO0gRedjt+oVTpitPe7y7FLe0zT0f217z6z/H35vBZdC0q9W5TZBg43jGG07lrWsWnpqkyZbYqdeSXi1p0S2y1aVNryXlkkSfJJgEHPGD2WM1OmYhP4bk9tW15jjt82qsOkhTcwHI1JJnIGB9lpW2y5n0/XEzHoyu0m28QXCA1sfw447cUmYQxhtEbxHd6/wBLDiII8xEct/YHsto2mUHs5iOfJ66FeQd5x6TgsTLWaxEsjqwAuk5R+SnwO89S6gS4y0CN5+qzFWtrR2bCm74i7pA7CYUiCY9NmK11cMHkcHgH/wCLFpSY6c8x+jSWqvE5cgbzeeOShldrDTmmakwMBtvZd1iIT9UVZqdna0cfr1IRvFpW1K0CAsJIhXRuiLRa33aDJAIDnnBjeZ+wkramO154Q6jWYtPXe8/l5y6xqlqvTsTDBv1XfjqRE/stGxv12ro4cMY4+Lyet119TbeeIjtH35pAplIQEBAQEEf0xQdaLTSo/wC1THi1NxM+Rp7HDcVXyRN7xXyjmV/T3jDhtk/FPEfvKFaw2417S54/CHXGfKNvUn1VTLfqvu7ujxRgwdM9+8phqdo3ww+oR+INAPDEk9ZHZWtPj6d5cTxDUe0mKx5buaax6U8a1Vq2YvQ35W+VvcCeqpZL9Vpl6fR6f2WnrTz25+c8tCabiQGgnA5fMo5lbm0R3dG1Y9m1nfQa+2Co97/MAKr2BoIwA8Mg8cSV0MGGOne0cvJ+IeIZLZZjHbaPg12nfZSaVRto0fVqmJBoVKhcMREse4zgCcDOO1S3xxtxEKeLU339+87fOZaOy1Xvlrg+mWmCHC64FpjEEYY8FSisR3dneZ826srWAgxPF5kk74yCzEx5QzNZ25l7XVx7x5f4CTt5sVrP4Wai/wApAnoA0d1mGtu/P8tXbrRAgXiZyvDNaSmrMd5+jwig50l5gbiQO8LHSz7b0XtqNgBt2JjYZj8+qx3bRO3d62arWmsYbTLQfeeLjfXGOQK3jBae0NLeJYscd90n0b7O6Ium0ONUgYgeVnWMT3CsV0tY/u5c3L4vltvFOP8AMphZbMym0MptDGtEBrRAHQKzERHEOXa1rT1WneWVZaiAgICAgINdrBaPDs9ZwzuwObvL91HlnakysaSnXmrWfX/aH0tDhrLKXfir1Gj5WEj1xvdtyqez2ivxl2J1U2tk27Vif1S3WG1iz2Ss8QLlMhoyxPlaO5Ct5bdFJlyNJi9tnrSfOefrLi2iNHm0V6NAEjxHiSBiAMXHmGtcuXSvVaKvaanPGDFbJ6R/8/y6BovU6my31QRFJlKmabRPmBLgQ4nbNOT8wVuunj2kxPZ57N4le2mrtPvTM7z/AB+vCeAK64aqCG6c1Iv1DUoPDC4kua6SCSSbzTsOKgth3nhdxayaxtaEYs2h7TUqvp0blQMnzzdaRMA9YPZRTht5L3/KpWIm6tt0XarPddWYwBxgEPBkgT9AVr7G8JI1eLJxXdJdGatPqMa972sDhMNALoOWOz1U0YfVRya3adobWzao2VuLmuqHe9x+ggeikjFWFa2qy283uboOzDHwKU7yxpPchbdFfRH7bJ/7T+r10rOxv4WtbyAH0WYiIaTaZ7sqywICAgICAgICAg0utQvUmU/+7Wps6Ez9p6KHNzER6zC5op6bzf0rMvda7AH+Ds8J4cMNgER9Fvam+3wQY8s0i0esbIt7VLZds1OkM6lTH5WCfqWqvq7bViHV8DxdWab+kfX7lpPZdo1r6z6xGNGLnN7XtPpPdQ6Su9pn0XPG801pFI8+/wCWzp8Yyui8yqgINPrPpDwqV0GHVJA3hvvO7GOZC1tOyXDTed58mTV3R3g0QCPO7zP5kYN6CB33rMMZb9dt2u14YDTpz8Tjs+AjbzWLN9PMxadkhs9O61rdzQOwhbIZneWRGBAQEBAQEBAQEBAQEHi0hZC99A7KdS8f4HAR1IWl67zHwlNjyRSto9Y2/wAw9q3QuYe1SvNopM2MpT1e4/ZoXO1k+/EPUeB02w2t6z9I/wBt97MLHcsrn7ajz2YA0et5TaOvuTPrLneNZOrP0+kfVMVbcgQUc4AEnADMoIlo4/pdqNU/q6cEDgD5B1ILugC0jmd1q8ezp0+aXLdVRnXQ/qW7y7+kfdaWWMHmky3VxAQEBAQEBAQEBAQJQEBAQc41s0aK9ucJjy0RyBe1h6jxAcd6oZ6dWX9Pv/L0Oi1HstJHzt/iJn9kp1IoFlkaxwhzX1QeYqvH2U+ljbHt8Z+rm+JXi+om0dpiv0hvlYUBBEtdNNgRZmHF36wj3WxN3mR6c1He3ku6XBMx7SfLs3WrtiFKgwe84Xnc3DLoIHRbxHCtlt1W3bNZRotrkZqWYby7/kxaW7ws4O1pSglbqyl7ggqCgqgICAgICAgIMbzOCAGDcEGRAQY3OnkgjWhiH6QtpPuCm30BPWW+gVbHO+a35OlqImukxfHf7/ylICsuaICDlutpJt1ZlNt57nNAEkG++jTDQDkNhVa390uvgnbDE2nj/cun0WkNaDmAAeYCsuQvQRDW2p/1Nmbuuk8i/wD9VHbvC3gj3LSlgUiorkgoM8EF6AgICAgICCxztyCjWzyQXwgqgxud2QGtQaHVyzXbVpA4+aqzt4Yd/Wq2GNsl/n+zoau/Vgwx8J+u37JErLniAghehrKKukrRXMRTc4D5gBSB7B6hrHvzK7kv04K0+/VNFMpCDn+uEm1uEkFtNpZAE7ceV4kdFFbuv6eYjH2S3V7SgtNnp1oi9Mj9pri0xwlpjopIneN1TLTovNWw2rKNcAgqgICAgICCxztiCjW9kGQICAgsDOyC9Ba1gBJAAJxPExEnfgB2TZneZXIwILK1QNa5xyaCTyAlJZiN0f1Jonw31Dm9wnmMT/M4qPHHeU2eedkjUiAQRrXayA02VdrHAEjMNcf7x3Ud/VY09p6tno1MotbY6bWxF6rkI/3nrNOzGomZyTv98N4At0CqAgICAgICCws7ILwgICAgICAgICDU60V7tmqD44Z0cYd/LeWt52hJije0Mur9G5Z6Q3tvfxku+6U/tYyTvaWxWzQQeXSdm8WlUp/E0jrGHrCxMbw2pbptEtVqc/8A0nMPuuno4f8AkHLTHPCXPzbdv1IgEBAQEBAQEBAQEBAQEBAQEBBG9aXeJUoWce868eAJuT2NTsosnO0J8XETZIwFKgVQEBBHNBm5aq9LIYx0II9HKKnFphPk5pEpGpUAgICAgICAgICAgICAgICAgIIto0mtb6tT3actH7vkHr4pUUc3WL+7jiEpUquICAgjVpbc0gx2yo0d7rmfZqini6eOcU/BJVKgEBAQEBAQEBAQEBAQEBAQEGu0/pEUKFSptiGje92DR3x5ArW07Q3x06rRDWah0CLPfOb3GDtLW+XHreWmKOEmone+ySKVAICAgjWtZuVbLV+FxB5S139JUWTiYlYw8xaElUquICAgICAgICAgICAgICAgIOZ+02oWVm3b0BocQXEtvPc4Ahs4Hy9lXy93X8P2tWYlv9RdO0DZ6NAvDarW4sdDS6STeZODgZ2ZLfHaNtlPVYb1yWnbjdLVKqCAgINDrnSmgD8L2/zAt/qUWXsn08++22jq1+lTf8TGnuBKkrO8IrRtMw9Cy1EBAQEBAQEBAQEBAQEBAQc09qWjKpJqjFhDYjYWTLT0kjkVBlie7p+H5axMR98opobR1eu2G0HVQ0yHAZHdJwUUVmV/PelJ332l0fVzSps9FtKuy1FwJ/HTLoG5pGN0Z4znnEKxW20cuPmx9VptWYSylUDmhwmHAESCDBE4g4jkVIqr0BBqda2TZa3IHs4FR5f7ZS4P+yFuqlW9Zmfslw/mJHoQmOd6maNry2wdjEdVIiXICAgICAgICAgICChKC3mUFckFyDDa7M2ox1N4vNcII/OSxMbsxMxzClhsjaVNlJghrBA5BIjYmZmd5Z1lgQEBBG9eNJMp2d7DJc4sEAHAFwxcchlCiyzxss6WnVkhpdUdOtpPdQqkMa8XmOOAvCbwJyEgA9Fpit08Sl1OKZ96E1stqY/8D2u+VwP0Kn3hSmsx3h6VlgQEBAQEFCUFuaBG3NBW+EFyC05oEwgpwQXAIKoCAgICAg8WmLE2vSqUXYB7YnduPeFi0bxs2paa2i0OVaQsVShUc2oCHAGJyeJwqNO8QO6qzWY7upivW/ye3QNC0ueKlGk1zmmZLBE8SYg9QVmsW7wxn9nEdMymzNM2lgmvY34Zmk5r+oZM+qni1vOHPtSn4bN+FuiEBAQEFr9iCqC0FAuIL0FHBBbJQXAIKoCAgICAgsqFBa1vZArWdjxde1rhucAR6ozEzHZjslgp0i402Bt6JjbGWHVY2LWm3MvSssCAgICAgoQgtJ2ILgEFUBAQEBAQEBAQEBBQhBU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675" name="AutoShape 3" descr="data:image/jpeg;base64,/9j/4AAQSkZJRgABAQAAAQABAAD/2wCEAAkGBxITEhUSEhMWFhUXGR4YFxgVFRcXFxkaFRgXGhoaGBobHSggGBsoHRgYITEiJSkrLjAuGR8zODMtNygtMCsBCgoKDg0OGxAQGysmICUtLTAvKystNS0rLS0vLS0tLS0tLy8tLS0tLS0tLS0tLS0tLTUtKy0tLy0tLS0tLS0tLf/AABEIALABHgMBIgACEQEDEQH/xAAcAAEAAgMBAQEAAAAAAAAAAAAABQYDBAcCAQj/xAA8EAABAwIEBAQEBAUDBAMAAAABAAIRAyEEEjFBBQZRYRMicYEykaGxB0LB8BQjUtHhYnKSM0OCohVj8f/EABsBAQADAQEBAQAAAAAAAAAAAAACAwQBBQcG/8QAKxEAAgIBBAEDAgYDAAAAAAAAAAECEQMEEiExQRMiUQVhcYGhweHwIzKR/9oADAMBAAIRAxEAPwDuKIiAIiIAiLG5hXGwe5X1argf6Vjc8jt7lQ3ktpvItBmKdMC6ynFEfE0rvqIbWbSLXGMZuY9bLM14OhB9FJST6ONNHpERdOBERAEREAREQBERAEREAREQBERAEREAREQBERAEREAREQBERAfHOhY/F6LI5s2K1K9FwHlAd2tPtpPzCjJtHUrMjqxWJ9Y9itdmLE5Sb9D5T8nf3WUub1jsbD62Kru+mTqu0eDV6sn3hBVZ+YFo7zHz2R8tkyMu03E9J2WA1DvLTpcwL/0nQ+hUG2jvDPuId0K1BTEy0gHs7KthuFG1vTM0/eD8l5ODHU/+Qn6tIj5Ktxk3ZYpJHkYrEMkzLejmg/8AsDK2KPG7AvpOAN5b5h+hWi6k5vwf+jwfmHAfqvFDjQEscSQw5XHwy4CAD5rCDBGkqDzSg+XX6oksal0ifw3EKT/heJ6Gx+RW0oSmaVUSzw3naJafkbr22lWb8BI7E5m/3CtjqeLatfK/v7lTxK66/EmEUQ3jBaP5rCNLt720P+VIYXGU6nwOB+/y1V8M0J9MhLHKPaM6Isb6wCm2l2QMiLD/ABDV8/imzHRc3x+Tu1mdF5DwvSkcCIiAIiIAiIgCIiAIiIAiIgCIiAIiIAiIgMdWi1whzQR0IlaVThcXpvczsfM33Bv9QpFYsRiGsBc4wBf5KEoxfLJRbXRFPo1mfkDh/wDWQD/xJaPqSozEcXZS8jnAT/267cns0uDbf8gudc1/i5iajn0sGzw2w4h0TUc1mYvcCbNAa0nQ6Kn8t8YquxLPGc53ieYl8uzA7mdpB91mzJxi5Q8GnFUpVI7LxLmDwW5m03GfyOIIPdryWk+hB9Qqfj+eK+Yta6HbNd5SPYtzEe8LR5+bUoU6dWgRRBdlqBhy/ED+WcpExMCbbLntbmCtJa8yAfynodQR91Rg9TLHdZfP0oOmjpWC5vqkjxXPH+kTlPoRcfb7KXwXHZiHCCTGYm5cZPmaCZk6kfRcqpcwSIiSTq5rdtpC2xjnOkyG7ktiba6nX6qrJp5Pv+/uXRlCuDpuLx4LfFAc1sA+I3K5lyRdzZaDIi8G6zcN5jxLR8edukkF/pInOLbhx9FQeH8Ua0GKrmg2cAA3NcWdAAIlSuH4k1zgBWgbZWsY466uggj1lZpYvTXtbRckp8NJo6fgOag4eemY3dT/AJrQdILYzj0LVJfw1Gu3PTLTH5qZgg9CBp7rmVDG1LEQ8hwBM5KobN8rmnK/sDAVxwfFWi5BLxYWy1oGvl0qDuwn0WjBklJf5OTJmwqL9nBOitUpthziY9bj3vKg8TxclwGYReSbdwfSJWHG8zseCJDo1j4h6gwft6Kh8a4g5gJaSS10xs6k4wI9CSDOhaNtKskpTlshLgnixpLdJHRmcTi5NtB6rSr8dDCTPS3/AI/aVVxjSaWcaSGidi6wJHSRHrIVercSMtIMyTJ6k7mNgA73VGP1L7L3jgdGpc0ifK4SLXNtNT1gCfmp3BcxtIAOthfqevzE91w1/FWyATHp9BtvftCmcHxN4bma7OJEi2YwZkH0/VehDLOHZmnghLo7ph8ax4kFbS5FwXmU5rkSI8t7e3b62XReD8T8UWt63PvsPdb8eVSMGTE4kwiwUcS11xpp+v2us6uKgiIgCIiAIiIAiIgCIiAIiIAiKo/iRx9+GwrhRMVXQJEEsaZl0He0D1UZSUVbOxi5OkYOb/xAo4aoMPSIfXJAcT/06c/1kbxso3+MdWDw9znS2xBg32NhHbqCuM4qnVc51WoRd3xAzoSBBESO++q6Xyhj2upgmcxmQXzoTYEm1jtaI2Xl/UN1KXg36ZR5RyfjeFLaha4aEgdRLnOAInW8SSV75drilXbUieoHUjteZjRXXm/g+Z+cEEmZ8sRby2G+WNP0VWwvDHF8ATFt+xjSf7StyayY/wAUZ/8ATJ+ZeeOh9bCsc3Wk9tS0EjJYiRbQG9/1HLuL8Oeyq5jpJaY1PX9/RdU4fX/lBr2mItJEdbdTI0Vf44MMx+eof+23LBBBdYGbfrt3WfSXBODRZn9z3IoNHDu1g/Nb2KpOiRb7i2kkXB9pW1V4lRLrNPmMmHTOnSL3PRbH8dIktA7TIHS0QNVom+eSMFaocs4EeG99SbG0sOToRnsAT6rDgaLnvLWugzYkEWA6mDIvIIVqw+Pf/DhsaSAPLBcGzofjOpOoEbKOpuc3CnMGtdmGaQHOJ3k2MGduh7LGsjbkzdKO1RQ4RVxWdwpAVcmrTEwT6jpop9vNxaPCxFF9N28tJE9cjgOuog91Hcmznc11tiLiDMg+kT89Vv8AM2NDwykxk3IP5o1uRt99VmlJepVfmuCztGB3EKVWTJLh8JacwF9CJFQf+JP+1GYgEDPDw2QLN8QBwyuHR4ynQ7brTwHLHjyGu8N4/qbLT6EOzN9YUbxShiMMclS7ROVwOdh3s4Qdb3mEcYZHSfP6k4ulyjep4jIcgdmphrmlxmS4Gm5kjY+Un1K1sNiqT3SXZi6AAGjQgZifXygm2ut1oNxwBzPlpEecDM3ezwLwRvELxTpt8YzTdUY6GHw8zWB5s10wcoBIP7C0xxPyZ5ziumbWOwwJs6CCG2P0MdyV8oOLLgm2smR3zdre/ZRVXFVmhj6wzU3HL4mTLlI+JrsoALhexut6jWA0jK7QzYjcxvMj5q7ZJKmUb4t2ibpNeWh5zZmjNmAN4263MDopqlzc9lIZMoJGUjZpgyRe7t5PSwm6x8K4lTFOIvEXN5PeIBjcddVUuN1xndk/L8p82w0GghcS5pHHyuTq/AudqJNKkDJbTDnZSLE2IMxpDfdw9FKV/wAQKTXtaDJMFwBkMB0bO7tJ6Svzng8QRVzCzTPxOA+ESbn93CsmGxzSfKQW3I/z0n9VfOUo8IphGM+T9OcOxjatMPboVtKicicZOVlN83AjpfSP7bReFbsbxSlSc1jned05WAEudGsAbd9FbCakrKZwcXRury94FyQPUrQbUrVCYHht6kS4/wBv3dZ6OAYLmXHq4z91KyBmo12unKZjfb26rIgRdAREQBERAEREBqcVx7aFJ9V+jRPqdgO5KoODeMY0VqkGSHQRIidRFtgPRsb3x/i/xNxyYVk3AeQPzSSAP1W9y9gG0KDWzIAiY63Jssmoi59eDRiaj35IPj/K7Mj8oAEEttt06j1VR4FXdh62R3YSBbQZfrrf9Y6hx/iLW0jOwJJnYa6+y4HxrjhqVnOaJuYm/WD+qlKKzQo5GTxs6hxHHN82ZzXeXtYm94NxBPby20XM8bxrw6hawgCJBaQ6x0HlNjEWmRvCxYTG4iMpccsmx080Tb2CyP4S0EHKLiRuo4cfprayWSW/3IYPj9aTmc4jb9g/XusnGKLsQ1r7gjykbWJykD0O/ReKoawWHt+/ZfHue6kQDfMSYN/T7W/uuypS3I7G3GmaDcA1tySb+nf9VtYekQQQAB+v27/2XvhnDjOZ0m+k66e24Vu4dy+5wzvcGUmCbRJy3gbD1NlXmyqPZPFH4IoGsbNbJbmkNlxAAcCIEw0HX6qPOJe0G5LZkktm4a0H7/IdipT+Jc504Sm4tJLWBrnt8Wfic6fj7nv0usjCx76jGUyG5QGhx1bFyDq0F+aw2VF7FbRpve+CP4XxoufMAeXKSBJ6jpIubf4Xqq6o46O7/wBN+039DZeqvDw135Q7UMba4Gg27wtcYktJDjcdZn0A6qtpN3FFi9seSV4ZWfLmty5RdrCxokg/mdsfSe0Kfq4yiRlqi/5WkwII3br6Aql4LiLWOzEH02Ov79lO4KsHjO7yuMk7ugCS4e2+pJ7KjNhd2ShlVGpxKnQIcKdMOiQ99wCY0DXkzaNtwq/w+h49VlMvcykPLLdmyJjq6Zkm1lO8da1zQxoBlkwdnOIgegEydyo6pQ8N/iCAWmAZjMAY/QlbcLqNXyUZOXz0e6NPEUB/DPBdhSScmbyOBtm7Otc9VrYqgKYFMOzNHwGQXRuNNG952Wy+pUqmZLmwIEbDaPWyyY1k05AOY3iOg6ddfVS3y3Lcc9OKjwazcYGNM6RG91XOIY6SYJBJuPU91ty5zmtG5jMBaQZggC/b2UZVpHO6dQdOvy3WnFFXbMuWTqjYrVGktptYGkfmvJ7EkwQpHAYKoxxkEFsSDtOjh1Cj8ZjmeWAZa8uH+0uLh9CB7LvLsFhq+GpYny6BjrWyPtfrBhWTVIqjLkhuRsYXPb5jaAbgb6C1h6CSum8MY2pja9bU02sog9CJe76vHyXPeS2CniKgnMKTjp5bNJ0HoFs8s8x4t1SuMFSpVyyqX4lpcQ5xe6f5TpDZaCW31IsDCy4HTa+5fnW6mvg6yir/AC3zfhsZ5WEsqiZpVBleMph0bOg2MXBsYKsC3GOgiIgCIiAIiIAiLzUdAJXG65ByDm7i+fiTmmJphrWXtN5Dukz846r7xbmZjGkBt9QNCPVUnmck4/Eui3iFszmvAiephfMRjjUaA74m2Dp2iIO5KovyaKM2K5jr1gWVHS10yPUR11/sFDDhjWeYCx3tr3+Y+aznCv3Fu1x8wpbhVCREE6CI1HQd72G5uYEzFtR5idScuGQhaBdSDMMXsLQ2Onr+gJgdyRayl28vlpOXpuDaZAi1xbXdWHhHL1iXARsL6x/eVTPLxZZGFM5vh+DvJIqWgn1g2H2F1ZsBwYnzeGMsw2d41Pt1/ZvWH5ZbYE9jr0+m6n2cOYxskSBtGsb+ndVTyNqySpM59wvldu/laAC4uAsGjczAN9VEcy800XF+FoMa5oIGZ0QIuQ1sSRAGtpk3sV0PEEEk6dANLQYULxPh1Ktma9gc19iCJtrrqLwV5MPquN5LcbXz/BsWklKPDoiOVMC5tAvj43AMjWGgzlnW4gdYJuoXH0g3EMked3kLmWDgSItsZLe8He8dYwvB8+EZTDQ0gAM6DIAG+gtCovHuBV4DHUz4kkSGkgNAgFoECQDHWF6DluW99S/czwdPb8EDxXCMpNbUbdwsHOM3gz5nXP7uqtwyu0PqPqAVM5BmwbY5S4E7afLdXLH8sYuqAKzX+XyNgGGiQ45uoJgTa22yzcF/DnEvipW/lMnMWugucG3EiDF5t0VmJxUXbO5HyiC4hwMGplaG5crXB8g5mvaHAhmuhiTG6zPwuUOnKC43AabAduva/urlxfh5oNpZZgMLCSYaPDNp6eVzYA1haGJwDjTzNEucAGz/AKrT6Xn2WaWZ2l4LIpdlMx5c8hwbDGgTGvYDbSNJ1UdXoOmDuep1P7CuON4fPkaPKyAPVoEu+ZHuey0m8GuBFgQLzuR/krVj1EUiueNyI7gdQB/UaREdifoFv8ZhrbGG95tNjBG3butijw3I2SLn6GQQfT+6zDhfjnwxcG5i4BERPqD6aqmWROe5FtVGiocEwhNbMIJ0buJMgOIOtpibTHSFr43h2XEEOFpvpPc+8n9hdZwfAW0srWjv6yI20VP524e6lW8QCzoANzcRJH0AC0Ys95DNOC20U/i3A4ILYiIt1H+CFbeVca5tD+FLyWO2k2WIMNUAEiMshvR419SRB6a9V74RhSyrcQVr9W48lKx+60W3GMqYd1V1FmeriKTHU27F7mgfcz7K+fhvyiOHYUUyc1aoc9Z2svI0HYaTvcrQfhZp0awdlDGZXddC39VdcG6WNPYKvSrl/cZ3wivczcm0cSTVZ/KxG1Rs3I0zgEGRs5pDhsYsdHhfMOIwzvA4gNLisLnKI8z4EOZP5wBFszW/EbqtfGYJlVuWo2RqNQQRuCLg9wtjXwZ0/DMzXggEGQdCNDPRelTa9Orw2ajPPhtXsA+Ebmm0DyP3gQx17MMZrbhcQ2oxtRhlrgHNPUESETONeTKiIunAiIgC+OC+ogOS8e/DB5rPdhy6Hkul2WxdeJ1IWtg/worSM72n56dP30XY0Vfpos9RnOaH4evaJLml3vEQRp1791ko8q+C7zFobBmNYMSPUwF0ElUbmHHPc85dGnfuIWLVyx4Ur8mjBvyOj7UdSDS4gHe9hAcGu+V1qYnj9CkIlsh2UgQLg+b0ED6qv42vXEh7IaBE9QTmMe6z0ODNrEPyzmsG6uPqvNeZ3wjesMauTJrlbFmtXdDiQxxcSBLYcxoieuYFT/EcVmttsPXrv7Lzw/hDcJQIAAc43Pd0CPotF7pGltrrP9VzZMWJYlw3y/w+CnHGM5uS6XRp1ndV7wuHD3tGskD6rHUF76lSnLlGawOzQT6TYfdeLo8Ty5oQ+Wv5N+WezG5fYtVOkGgACABAX1zAdQvSL6JSqj83Z5DB0UHxzEimxz3SA0TGunTZTyhuYOHGqwtA1vpIWbVR/wAfBbhfu5Oa8YxmJq4SrWY0MyOzMAyudlIeHfECLkU9r9lj/DXjr8cw06zW+IyIc0Zcw/1AWBFtFdMNwbwx5xYlgJtJ82vaJ+q5vypGF4kKTNCCYGzmZ7epaDadwsOPTxnjdrk1yytS4OiVeAtH5fveLrUqcJAHw+/v/wDivtNjSAQAREg+q+VsKxwggJL6Y3ymRWr+UcO5i4oyk0EhxPitaWsjOWtcC7LIOgE3Vm4VxLg+Gote3G0shaIzPzVbCIc34idrhfOf+QfFpmpSkPDi4gTlcHa6XHWBrdULhXIAcfM0uAiAJbmcbGd2tHzvsmPHjxxqfZOUpT/1ZJ8S/EynmP8ACYd1S5AqVZZTgRYNHmcbixg3HZbvL/FhxWg6nXpilWHwkEw4D+mbg9R0IKn+HcvU8PTJZQZUc0G4aCG2LfI24DRpudzJVC/DDinhVKlCqYDiIc4/C9skHtbbpbsr4Y4ZIvaq+5XKUoNWzNiuEvovLXAgtO02106i9o3A6K28Hw1JzWmo0eUmCNIsR62n5FS3En0a9IZ2w8CCYuDIkdxKrOMfVYKdGmCZMSBcax9CQs7lvltvovScY3RccFWz0nRAzaAX0Ol/RXPBsysaOgH2VH4K8NxNLCgFxDXOqG0BzchjvZwnuY2KvoW7TLtmLM+kfURFrKDzUphwLSAQRBB0IKx4XDtpsDGCGtEASTA6XWZEAREQBERAEREBrY6q9rfIAXEwJ09StB+NxFO9RgeOrLEex1UwvhChKLfTJqSXaKvxXm0MY8MpPLwLAtMH3hVfAVMRiGuqClLje9h6XXS3YZh1aPkjcKwaCPRZZ6aWR+92aIZ4QVRicww/A8bjKoe8GkwWcCZFtwF0HgvA6eHHlu7+o6+3RSLKYGi9ExdTw6WGPnyQy6mU+OkQ/NnGqWEw1SrVdECG7EuccrADtc67XOyovAubMLiKciqxtQGHse5ocHbxJuJ3Cr/4zcX8asyg97qdCkDUe4CSXulrGMbu+JEmwzE7FcvGNfUDaLAG082YNIBDXEZdxExEm8m9tBl1uihrIq3VefsTw5XhdH6F4I+nin5adQObE5mQ4W2B0n/Cu+DwrabQ1ogD5nuVzr8IcI4NqETlZFMB2uYSXuzfmJJufRdMUvp+hxaeNxXPz5OanPLI6fXwERF6RlCIiAjOYqWbD1I1AzD1Yc36LhdHGZeICp5W5cTHxAnzVToJkjK7Xov0FiWS0jqI+a/NnGuD4iniXvazO1tUyLgw1wibWE6EdCs2SlKvkvxdH6M4Qf5TQNpb/wASW/otxQvKteaAkyczr+rif1Uu6oBqVdBpxRVJcs9EKD4mGskCJMke0n7BSjsa3QGSoqlgqz35qgGp7jL27wVRqEpUkrZbh4tt0b3BsNlpgkDMbn1Ov1XEeZ+CuwuOrtAORxL2f7X5yAD0Bc4LvoCq/PXLv8TTD2D+YwQO7SWkt+khWuO2PHggpXLnyV38NXsq56NVoJZBGbXp7q8VuBYcgjwmgkRIF/nqqLyZwWrhKwfUqMDHjL/SZEQP30XTVDH6c02qJZHOLqznPAWVKfEH05JIcATGjW3PzGq6MtdmCpioaoYA8iC6LlbCsxw2ohOe6giIrCAREQBERAEREAREQBERAEREAWvjz5D3t81sKO5gqObQqFphwa6PXKYUMjqDZKCuSPzFz5xKnicRnpVc4cXOeMpbD5i5Mh3la0CNh1JTlvBj/qEaW+wkDqLfNamF4a4neAIbmgGJ3/puSfddQ/Dnl8Vq7SW/yqXmd0LthpfeyzzlSUImqMO5SOm8m8I/hsKxhADz5nxuTf7QPZTi+AL6tMY7UkZJO3YREUjgREQHwhc45v4syljsPhy2nFQecvdDiS4NaKY/MZmZ0EHZdIXE/wAc6bqeLweIbPlLhOwMtcPsVn1GOM6Uv7wXYZONtHUOH0wQWNbkymMoP2hb44eDqSoPgWPD3UamniMDXf7gJH3cPZWldxRVHMjaZgoYRjNBfqs6IrkqKrCIi6DlPPvCH0q5xTXODXOl7QfLaBmjSbD5FdE5dxXiUGOmbRPovHMPDPGploidbidL/otXlCnkpGn/AEmIIg+4166rPG45KL21LHZPoiLQUBERAEREAREQBERAEREAREQBERAFq8Se0UyXgkbgCT7d1B82cfxGHDW0KIc95ytLzYmM0NaLuMA9NFV8VwfiPEGtGKqUBSMFuQOIBzNkZZ+MQZnTTW6y5sqacIq2a8OnupSaSIjl3C//ACOJjwWUabTNUMbqGuEAvInMbjbc7LqXAOC0sLT8OmLSSSTJJPU9hA9lk4Twijh25aTA2YzEAAuIESe6313Bp1BW1yRz6hzdJvaERFpMwREQBERAFQ/xh4IcRgXlgl9MioI6N+If8SVfFjr0g5paRIOxUMkW48dkoOmco/D7i2ehTkk5crrf6CAfaCV1oLl7uXDw8vh7PDrVCymx0iM8kjWAOh9F03DE5WzrAn5KjBO5NF+eFRTMiIi1GYIiIAq9xzlOhXqGuX1KdTLGem8tiN/ltorCijKKkqZKE5QdxdFN5SGLpVPCrVatWmQSw1qRBygwPNeHHXK4zGwVyRFyENqqzuSe93X/AAIiKZAIiIAiIgCIiAIiIAiIgCIiA8upg6gFeW0WgyGifRZEXKFhERdAREQBERAEREAREQFL/FKgDhWvyZiyo0977DpJgEqzcF4gyvRZUpmQRvqCNQe62MRhWP8AjaDaL918w+EYwAMaBAgQNlQsbWVy8M0SyqWGON9pv9TOiIrzOEREAREQBERAEREAREQBER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8677" name="Picture 5" descr="http://www.pestwayservices.co.uk/images/pest-control-be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1604657" cy="1600200"/>
          </a:xfrm>
          <a:prstGeom prst="rect">
            <a:avLst/>
          </a:prstGeom>
          <a:noFill/>
        </p:spPr>
      </p:pic>
      <p:pic>
        <p:nvPicPr>
          <p:cNvPr id="28679" name="Picture 7" descr="http://i3.mirror.co.uk/incoming/article4312490.ece/ALTERNATES/s1227b/House-spider-above-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28600"/>
            <a:ext cx="1606721" cy="1828800"/>
          </a:xfrm>
          <a:prstGeom prst="rect">
            <a:avLst/>
          </a:prstGeom>
          <a:noFill/>
        </p:spPr>
      </p:pic>
      <p:pic>
        <p:nvPicPr>
          <p:cNvPr id="28681" name="Picture 9" descr="http://i.livescience.com/images/i/000/024/750/i02/tarantula-spider-edited.jpg?133011237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514600"/>
            <a:ext cx="1819275" cy="1819275"/>
          </a:xfrm>
          <a:prstGeom prst="rect">
            <a:avLst/>
          </a:prstGeom>
          <a:noFill/>
        </p:spPr>
      </p:pic>
      <p:pic>
        <p:nvPicPr>
          <p:cNvPr id="28683" name="Picture 11" descr="https://weed-science-classes.wikispaces.com/file/view/garden_worm.jpg/306051214/330x242/garden_wor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438400"/>
            <a:ext cx="2533650" cy="1858010"/>
          </a:xfrm>
          <a:prstGeom prst="rect">
            <a:avLst/>
          </a:prstGeom>
          <a:noFill/>
        </p:spPr>
      </p:pic>
      <p:pic>
        <p:nvPicPr>
          <p:cNvPr id="28685" name="Picture 13" descr="http://jonlieffmd.com/wp-content/uploads/2015/02/Ant-individual-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800080" y="4648200"/>
            <a:ext cx="2896120" cy="18288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943600" y="50292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 smtClean="0">
                <a:latin typeface="Century Gothic" pitchFamily="34" charset="0"/>
              </a:rPr>
              <a:t>ant</a:t>
            </a:r>
            <a:endParaRPr lang="en-US" sz="7200" dirty="0">
              <a:latin typeface="Century Gothic" pitchFamily="34" charset="0"/>
            </a:endParaRPr>
          </a:p>
        </p:txBody>
      </p:sp>
      <p:pic>
        <p:nvPicPr>
          <p:cNvPr id="28687" name="Picture 15" descr="http://www.johnsonpestcontrol.com/wp-content/uploads/2011/02/ladybug_604.jpg"/>
          <p:cNvPicPr>
            <a:picLocks noChangeAspect="1" noChangeArrowheads="1"/>
          </p:cNvPicPr>
          <p:nvPr/>
        </p:nvPicPr>
        <p:blipFill>
          <a:blip r:embed="rId8" cstate="print"/>
          <a:srcRect l="8000" t="17600" r="16800" b="10400"/>
          <a:stretch>
            <a:fillRect/>
          </a:stretch>
        </p:blipFill>
        <p:spPr bwMode="auto">
          <a:xfrm>
            <a:off x="228600" y="4648200"/>
            <a:ext cx="1999827" cy="1914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" y="45720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23622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24400" y="1524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724400" y="23622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724400" y="45720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43000" y="838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Century Gothic" pitchFamily="34" charset="0"/>
              </a:rPr>
              <a:t>beetle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9800" y="53441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Century Gothic" pitchFamily="34" charset="0"/>
              </a:rPr>
              <a:t>raccoon</a:t>
            </a:r>
            <a:endParaRPr lang="en-US" sz="2800" dirty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7800" y="5188803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latin typeface="Century Gothic" pitchFamily="34" charset="0"/>
              </a:rPr>
              <a:t>caterpillar</a:t>
            </a:r>
            <a:endParaRPr lang="en-US" sz="4000" dirty="0"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1600" y="30581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Century Gothic" pitchFamily="34" charset="0"/>
              </a:rPr>
              <a:t>dragonfly</a:t>
            </a:r>
            <a:endParaRPr lang="en-US" sz="2800" dirty="0">
              <a:latin typeface="Century Gothic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9800" y="90993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Century Gothic" pitchFamily="34" charset="0"/>
              </a:rPr>
              <a:t>grasshopper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16386" name="AutoShape 2" descr="data:image/jpeg;base64,/9j/4AAQSkZJRgABAQAAAQABAAD/2wCEAAkGBxMTEhISEhMVFRUVFRcYFxcXFRUYGBgXFRUXFxkVFhcYHSghGBomGxUVIjEiJikrLi4uGB8zODMsNygtLisBCgoKDg0OGxAQGy8lICYtLS4tLy0tLS0tLS8tLS0tLS0tLS0tLS0tLS0tLS0tLS0tLS0tLS0tLS0tLS0tLS0tLf/AABEIAQ8AugMBEQACEQEDEQH/xAAbAAEAAQUBAAAAAAAAAAAAAAAABgECAwUHBP/EAEAQAAEDAQQIAwYCCQMFAAAAAAEAAhEDBBIhMQUGQVFhcYGREyKhB0JScrHBMvAUM2KCkqLC0eEjQ7IkU9Li8f/EABoBAQACAwEAAAAAAAAAAAAAAAADBAECBQb/xAAzEQEAAgEDAgMGBQQCAwAAAAAAAQIDBBEhEjEFQVETImFxsfBCgZHB0SMyoeEUMzRS8f/aAAwDAQACEQMRAD8A7igICCjjGaCqAgICAgICAgICAgICAgICAgICC2+N4QXICAgxOMoMqAgICAgICCjigpJQVBQVQEBAQEBAQEGN7kAcx2QZEAlBjcZQVa1BegICAgICAgsCCpwQU2oL0BAQY7RXaxpe8hrWiSTsCxa0RG8tqVm9orWN5lA9Ja+PvEUGgNBzcJJ7HBc++stM+67+HwanT/Vnn4PVoTXZzntZaKd0OMCoMAJyvA7OOxSYtVMztZBqvCopXqxTv8P4TZXXFY3OlAa3sgyICDEXdkFzWoL0BAQEBAQEBBYMMNiABuQXAIKoCAg5z7SNLzUbZmnBoDnfMch0H/Jc7WZN7dEPReDaeIpOae88R8kWsLWkA4QDiJxOOaq7cOtebdky0foxjheacCMiJVvFiiY33cHVaq9fctHPwSjRNsBaKcyW4Y7Rs9Fcx3ieHLy47RO+zYtbPJSIWRAQEFoYguQEBAQEBAQEBAKCgCCqAgILXuABJyAk9EmdiI34ca0y7xKr6znBpc4kTvJmOULi29602e209fZ0ikeUPboXVStXpeKGti84AF2JuuIJG8SCMdxU1NPa8bwqZ/EseLJ0Tu3tm0ZXax1OpSeAQRIIIHGWkqSuK9YmJhz82pxXtFqy0dPSbqbvMcG5uJxZsBkZiY4iZnDCKJntHdby4axXr/DPdP8AVXTjLVSeWua51Ko6lULThebB+hC6WOZmPe7vPZq0rf3J3huluiEBAQEBAQEBAQEBAQEBAQEBBrdY69yzVnfsx/F5fuos87Y5WdHTrz1j4/TlxjTTpkbG/krky9rhjh2nV+zeHZqDPhpMnndBJ7krsY42pEPD6m/Xmtb1mWwW6Fyv2q2Vtmu1KbMLQ403R+FrnAyeEgmBwKg9jEZItDoRrrTppxW58vyU9gRPg284wbSD1LBP2U/m57qqAgICAgICAgICAgICAgICAgINDru+LI/i5g/mB+yr6n/rdDwuN9RH5/Ryi7eqQRhtXM83rZ4pw7lR/C3kPou1HZ4Oe69ZYajWzQjbZZK1nMAvb5HH3ajfMx3RwE7xIQR72RavVbHZKorsuVKtoe+6YlrQ1lMAxhiWF3JwWIZlOFlgQEBAQEBAQEBAQEBAQEBAQEGh13ZNkedzmHl5gPuq+pj+m6Hhc7amPz+jl9Cn/qEcDC5r1d5912TRlUOo0nDaxp/lC7FJ3rEvEZa9OS1Z8pl6lsjEBAQEBAQEBAQEBAQEBAQEBAQEBBr9YLN4lmrMGJLDA3kYgdwFHlr1UmFjSZPZ5q2n1cnoPF4HeB6rlPY2jh0fUi13qBYc6biP3XeYH1I6Lo6a29NvR5fxPH05uqPNIVYc4QEBAQEBAQEBAQEBAQEFlWq1uLiAOJA+qxMxHdmIme0PK7S9AGPFZPAz9Fp7WnqmjTZdt+mVaelKJyqN64fVIy0nzYnT5Y/CzstDHfhc08iCt4tE9pRzS0d4ZVlqICDkesGjzRtNWnEC8Xs4seZA6GR0XKy06bzD2OizxlwVt+U/OPvdu9TLd4dZrDlVF394Yt+46qTTX6b7eqh4ph68fVHl9HQV0XnRAQEBAQECUBAQEBBQmM0HgtGlmNy8x4Zd1HbJEJqYLW78NVa9OvMgC7yxPfIKC2eVzHo480dtGkwSYY55OZvOPc5eqrTk37Q6ePTTEc22j5RDxv0q4YS2nwa2XehWvXt8E8aWs88z85YDpQn8TgR+8D3ylazb4pP+PEdo2/RabY9pkfXEcMMZhJmYIx1txLZaK1mqUzgbzZxa4yB12KTHntVV1Hh9MnO20/BO9E6UZXbebgdrZxBGf1HcLoY8kXjeHAz4LYbbS96kQIf7RbL/AKdKsBi1908nAkeo9VU1deIl2fBsm2S1J843/REKVYtuuGbSCOYxVLfbl28lOqJr6ut2eqHta8ZOaCORErrxO8bvGWrNZmJ8mRZYJQEBAQUcUFsIERkgvBQEGtt2lmskNhzhxwB4naeAUV8sR2T49Pa/M8Q0le0Vahl7oG4fYbFDM2t3XIrjpG1Y5YarwBP4R6lYtMR3b46zM7Ry09utW8XvhZOGHvO39cFXtbd0sOH049Z/hpKtoe7EmdwyaOMKGZmXRrjrXsr4GyMdqMdTYUdGgDzY7I2cRGwqSKbd1TJqJn+15bbGAAkCeH5PFa2lviiY5l4o23XDZisLH5vXobTZstem50lgMO+U4HnGY5LfFkmlt5VdXpYz45iO7r7HAgEYg4g8Cus8jMbcS1GuFO9ZKvC67s4KHURvjld8Ottqa/fk5gXkArmPWbOm6mV79ioOPwkfwuLfsungnfHDyWvr06m8fFuiVMprY3oEbQgrfQXILTmgEwgpCC4BBGdP6wwTSo4k4Eg58Gn6lVcub8NXS02j/Hk/RrKILRLyC47BkOm1Rxx3T29+dq9lzq28pNtu5GPfs11qr4yecbgPuobTzyv4qRFeGstDycPednwHwqLdcpERz5QyUbLDQcycGD6u+q222jdpbLvbb9f4eqzWfI7JjHYPi4z6LNaoMuRmq0swP8AZwN54raY24R0nfmWvtNOAd5UcwtUndq6zCJLwR+dqxssVtHk8tc3gRsEQVhJEbOsajWs1bFQc4yQC2fkcWj0AXUwW6scPIeIY4x6i1Y+f6vRrU+LJW+WO7gPus55/py10Eb6inzcmdUwI3rlvY7On6hH/AKGjwvjs9y6Wm/64eR8S/wDJt+X0hvn7FOohwQUxQVuoLkFCEFuKC2vWaxpc9wa0ZkkAd1iZiI3ltWlrT01jeUN01rg1806DXkbXRE8Btjp/mrfP1RtXs62n8Pmk75Jjf077fPyajRbjBe6PEJwGxrdn9+yhrPC1mrz0x2+r1VLRm7jDf7rMy0pTyW1qkdMBxJz/ADwWst6RvHDy2moAHO2k/TJaW7LOOJmYjyh5bNSvO5uA/hAJ9SFpEbynvfpq95dJ4TA4NGa37yrTHTH33X1ovQ3IYYbznjyWbd+GmOJ23leASYGQwyxMLPediZisbr/0cDGJPLJbdCP2sz8Gi0yAJmeqhtHK/p53hHG1oBxwB+v+Vqu7OmezG3t/R/ALvM0ucN5DzJHMEnuFe0t46el5nxjDaMvtPKf2Z/aBpVraQogy5xBdGxoynmY7JqskbdMHhGntbJ7Se0OcuqyJyHqqD022zq+o7CLFRnbeOO4vcR6Qupp42xw8d4jaJ1NtvvhviFMpLIOSC4BBVAQEGk0zp8UpZRb4tXKJhjeL3fYSeWahyZ614jmVzBo7ZPetxH32hBdLGpWfetVe9BMU2m6wcIGPrzlUb5JtPvO5p8Vccf042+PnP5/cPO+1NMMaYkgANG/DMLSZmViuOKxu9BM3qbd4HYDD871JEeSr6Xkr1RDRsAnq44fQLFpbY69/iq2vOLvdBj5icPSE3Y6YjiPMo0rzm3shieJJwCdPMbtpy9MTt5s9IgFzhvcR1MpHnLFu0Vn4LGGABujqStezefemWeizGfzO1b1hDe/k9jXDYQeZg8tkKSIV5md3ltFsu4AwfhcZB+Vy1m+3ZLTDFuZ5j1j94RvTluLhiAD+dihtbd0tPjivZoKGOxarmzZaPLgb4MQjW8RMbM1vtU4TJnFYmWuOmzHoOxOtNop0W4XjJPwtGLj0H2W2OnXaIaavPGDFN5+5dyoUgxrWNENaAANwAgBdeI2jZ4e1ptO8siywICAgINXp55FJ7jU8NjWySPxO/ZG6ct+PeLLv0zztCzpYickREbzP6fNDrVQ8OzsNbGpXI8NkwGMO0gRedjt+oVTpitPe7y7FLe0zT0f217z6z/H35vBZdC0q9W5TZBg43jGG07lrWsWnpqkyZbYqdeSXi1p0S2y1aVNryXlkkSfJJgEHPGD2WM1OmYhP4bk9tW15jjt82qsOkhTcwHI1JJnIGB9lpW2y5n0/XEzHoyu0m28QXCA1sfw447cUmYQxhtEbxHd6/wBLDiII8xEct/YHsto2mUHs5iOfJ66FeQd5x6TgsTLWaxEsjqwAuk5R+SnwO89S6gS4y0CN5+qzFWtrR2bCm74i7pA7CYUiCY9NmK11cMHkcHgH/wCLFpSY6c8x+jSWqvE5cgbzeeOShldrDTmmakwMBtvZd1iIT9UVZqdna0cfr1IRvFpW1K0CAsJIhXRuiLRa33aDJAIDnnBjeZ+wkramO154Q6jWYtPXe8/l5y6xqlqvTsTDBv1XfjqRE/stGxv12ro4cMY4+Lyet119TbeeIjtH35pAplIQEBAQEEf0xQdaLTSo/wC1THi1NxM+Rp7HDcVXyRN7xXyjmV/T3jDhtk/FPEfvKFaw2417S54/CHXGfKNvUn1VTLfqvu7ujxRgwdM9+8phqdo3ww+oR+INAPDEk9ZHZWtPj6d5cTxDUe0mKx5buaax6U8a1Vq2YvQ35W+VvcCeqpZL9Vpl6fR6f2WnrTz25+c8tCabiQGgnA5fMo5lbm0R3dG1Y9m1nfQa+2Co97/MAKr2BoIwA8Mg8cSV0MGGOne0cvJ+IeIZLZZjHbaPg12nfZSaVRto0fVqmJBoVKhcMREse4zgCcDOO1S3xxtxEKeLU339+87fOZaOy1Xvlrg+mWmCHC64FpjEEYY8FSisR3dneZ826srWAgxPF5kk74yCzEx5QzNZ25l7XVx7x5f4CTt5sVrP4Wai/wApAnoA0d1mGtu/P8tXbrRAgXiZyvDNaSmrMd5+jwig50l5gbiQO8LHSz7b0XtqNgBt2JjYZj8+qx3bRO3d62arWmsYbTLQfeeLjfXGOQK3jBae0NLeJYscd90n0b7O6Ium0ONUgYgeVnWMT3CsV0tY/u5c3L4vltvFOP8AMphZbMym0MptDGtEBrRAHQKzERHEOXa1rT1WneWVZaiAgICAgINdrBaPDs9ZwzuwObvL91HlnakysaSnXmrWfX/aH0tDhrLKXfir1Gj5WEj1xvdtyqez2ivxl2J1U2tk27Vif1S3WG1iz2Ss8QLlMhoyxPlaO5Ct5bdFJlyNJi9tnrSfOefrLi2iNHm0V6NAEjxHiSBiAMXHmGtcuXSvVaKvaanPGDFbJ6R/8/y6BovU6my31QRFJlKmabRPmBLgQ4nbNOT8wVuunj2kxPZ57N4le2mrtPvTM7z/AB+vCeAK64aqCG6c1Iv1DUoPDC4kua6SCSSbzTsOKgth3nhdxayaxtaEYs2h7TUqvp0blQMnzzdaRMA9YPZRTht5L3/KpWIm6tt0XarPddWYwBxgEPBkgT9AVr7G8JI1eLJxXdJdGatPqMa972sDhMNALoOWOz1U0YfVRya3adobWzao2VuLmuqHe9x+ggeikjFWFa2qy283uboOzDHwKU7yxpPchbdFfRH7bJ/7T+r10rOxv4WtbyAH0WYiIaTaZ7sqywICAgICAgICAg0utQvUmU/+7Wps6Ez9p6KHNzER6zC5op6bzf0rMvda7AH+Ds8J4cMNgER9Fvam+3wQY8s0i0esbIt7VLZds1OkM6lTH5WCfqWqvq7bViHV8DxdWab+kfX7lpPZdo1r6z6xGNGLnN7XtPpPdQ6Su9pn0XPG801pFI8+/wCWzp8Yyui8yqgINPrPpDwqV0GHVJA3hvvO7GOZC1tOyXDTed58mTV3R3g0QCPO7zP5kYN6CB33rMMZb9dt2u14YDTpz8Tjs+AjbzWLN9PMxadkhs9O61rdzQOwhbIZneWRGBAQEBAQEBAQEBAQEHi0hZC99A7KdS8f4HAR1IWl67zHwlNjyRSto9Y2/wAw9q3QuYe1SvNopM2MpT1e4/ZoXO1k+/EPUeB02w2t6z9I/wBt97MLHcsrn7ajz2YA0et5TaOvuTPrLneNZOrP0+kfVMVbcgQUc4AEnADMoIlo4/pdqNU/q6cEDgD5B1ILugC0jmd1q8ezp0+aXLdVRnXQ/qW7y7+kfdaWWMHmky3VxAQEBAQEBAQEBAQJQEBAQc41s0aK9ucJjy0RyBe1h6jxAcd6oZ6dWX9Pv/L0Oi1HstJHzt/iJn9kp1IoFlkaxwhzX1QeYqvH2U+ljbHt8Z+rm+JXi+om0dpiv0hvlYUBBEtdNNgRZmHF36wj3WxN3mR6c1He3ku6XBMx7SfLs3WrtiFKgwe84Xnc3DLoIHRbxHCtlt1W3bNZRotrkZqWYby7/kxaW7ws4O1pSglbqyl7ggqCgqgICAgICAgIMbzOCAGDcEGRAQY3OnkgjWhiH6QtpPuCm30BPWW+gVbHO+a35OlqImukxfHf7/ylICsuaICDlutpJt1ZlNt57nNAEkG++jTDQDkNhVa390uvgnbDE2nj/cun0WkNaDmAAeYCsuQvQRDW2p/1Nmbuuk8i/wD9VHbvC3gj3LSlgUiorkgoM8EF6AgICAgICCxztyCjWzyQXwgqgxud2QGtQaHVyzXbVpA4+aqzt4Yd/Wq2GNsl/n+zoau/Vgwx8J+u37JErLniAghehrKKukrRXMRTc4D5gBSB7B6hrHvzK7kv04K0+/VNFMpCDn+uEm1uEkFtNpZAE7ceV4kdFFbuv6eYjH2S3V7SgtNnp1oi9Mj9pri0xwlpjopIneN1TLTovNWw2rKNcAgqgICAgICCxztiCjW9kGQICAgsDOyC9Ba1gBJAAJxPExEnfgB2TZneZXIwILK1QNa5xyaCTyAlJZiN0f1Jonw31Dm9wnmMT/M4qPHHeU2eedkjUiAQRrXayA02VdrHAEjMNcf7x3Ud/VY09p6tno1MotbY6bWxF6rkI/3nrNOzGomZyTv98N4At0CqAgICAgICCws7ILwgICAgICAgICDU60V7tmqD44Z0cYd/LeWt52hJije0Mur9G5Z6Q3tvfxku+6U/tYyTvaWxWzQQeXSdm8WlUp/E0jrGHrCxMbw2pbptEtVqc/8A0nMPuuno4f8AkHLTHPCXPzbdv1IgEBAQEBAQEBAQEBAQEBAQEBBG9aXeJUoWce868eAJuT2NTsosnO0J8XETZIwFKgVQEBBHNBm5aq9LIYx0II9HKKnFphPk5pEpGpUAgICAgICAgICAgICAgICAgIIto0mtb6tT3actH7vkHr4pUUc3WL+7jiEpUquICAgjVpbc0gx2yo0d7rmfZqini6eOcU/BJVKgEBAQEBAQEBAQEBAQEBAQEGu0/pEUKFSptiGje92DR3x5ArW07Q3x06rRDWah0CLPfOb3GDtLW+XHreWmKOEmone+ySKVAICAgjWtZuVbLV+FxB5S139JUWTiYlYw8xaElUquICAgICAgICAgICAgICAgIOZ+02oWVm3b0BocQXEtvPc4Ahs4Hy9lXy93X8P2tWYlv9RdO0DZ6NAvDarW4sdDS6STeZODgZ2ZLfHaNtlPVYb1yWnbjdLVKqCAgINDrnSmgD8L2/zAt/qUWXsn08++22jq1+lTf8TGnuBKkrO8IrRtMw9Cy1EBAQEBAQEBAQEBAQEBAQc09qWjKpJqjFhDYjYWTLT0kjkVBlie7p+H5axMR98opobR1eu2G0HVQ0yHAZHdJwUUVmV/PelJ332l0fVzSps9FtKuy1FwJ/HTLoG5pGN0Z4znnEKxW20cuPmx9VptWYSylUDmhwmHAESCDBE4g4jkVIqr0BBqda2TZa3IHs4FR5f7ZS4P+yFuqlW9Zmfslw/mJHoQmOd6maNry2wdjEdVIiXICAgICAgICAgICChKC3mUFckFyDDa7M2ox1N4vNcII/OSxMbsxMxzClhsjaVNlJghrBA5BIjYmZmd5Z1lgQEBBG9eNJMp2d7DJc4sEAHAFwxcchlCiyzxss6WnVkhpdUdOtpPdQqkMa8XmOOAvCbwJyEgA9Fpit08Sl1OKZ96E1stqY/8D2u+VwP0Kn3hSmsx3h6VlgQEBAQEFCUFuaBG3NBW+EFyC05oEwgpwQXAIKoCAgICAg8WmLE2vSqUXYB7YnduPeFi0bxs2paa2i0OVaQsVShUc2oCHAGJyeJwqNO8QO6qzWY7upivW/ye3QNC0ueKlGk1zmmZLBE8SYg9QVmsW7wxn9nEdMymzNM2lgmvY34Zmk5r+oZM+qni1vOHPtSn4bN+FuiEBAQEFr9iCqC0FAuIL0FHBBbJQXAIKoCAgICAgsqFBa1vZArWdjxde1rhucAR6ozEzHZjslgp0i402Bt6JjbGWHVY2LWm3MvSssCAgICAgoQgtJ2ILgEFUBAQEBAQEBAQEBBQhBU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88" name="AutoShape 4" descr="data:image/jpeg;base64,/9j/4AAQSkZJRgABAQAAAQABAAD/2wCEAAkGBxMTEhISEhMVFRUVFRcYFxcXFRUYGBgXFRUXFxkVFhcYHSghGBomGxUVIjEiJikrLi4uGB8zODMsNygtLisBCgoKDg0OGxAQGy8lICYtLS4tLy0tLS0tLS8tLS0tLS0tLS0tLS0tLS0tLS0tLS0tLS0tLS0tLS0tLS0tLS0tLf/AABEIAQ8AugMBEQACEQEDEQH/xAAbAAEAAQUBAAAAAAAAAAAAAAAABgECAwUHBP/EAEAQAAEDAQQIAwYCCQMFAAAAAAEAAhEDBBIhMQUGQVFhcYGREyKhB0JScrHBMvAUM2KCkqLC0eEjQ7IkU9Li8f/EABoBAQACAwEAAAAAAAAAAAAAAAADBAECBQb/xAAzEQEAAgEDAgMGBQQCAwAAAAAAAQIDBBEhEjEFQVETImFxsfBCgZHB0SMyoeEUMzRS8f/aAAwDAQACEQMRAD8A7igICCjjGaCqAgICAgICAgICAgICAgICAgICC2+N4QXICAgxOMoMqAgICAgICCjigpJQVBQVQEBAQEBAQEGN7kAcx2QZEAlBjcZQVa1BegICAgICAgsCCpwQU2oL0BAQY7RXaxpe8hrWiSTsCxa0RG8tqVm9orWN5lA9Ja+PvEUGgNBzcJJ7HBc++stM+67+HwanT/Vnn4PVoTXZzntZaKd0OMCoMAJyvA7OOxSYtVMztZBqvCopXqxTv8P4TZXXFY3OlAa3sgyICDEXdkFzWoL0BAQEBAQEBBYMMNiABuQXAIKoCAg5z7SNLzUbZmnBoDnfMch0H/Jc7WZN7dEPReDaeIpOae88R8kWsLWkA4QDiJxOOaq7cOtebdky0foxjheacCMiJVvFiiY33cHVaq9fctHPwSjRNsBaKcyW4Y7Rs9Fcx3ieHLy47RO+zYtbPJSIWRAQEFoYguQEBAQEBAQEBAKCgCCqAgILXuABJyAk9EmdiI34ca0y7xKr6znBpc4kTvJmOULi29602e209fZ0ikeUPboXVStXpeKGti84AF2JuuIJG8SCMdxU1NPa8bwqZ/EseLJ0Tu3tm0ZXax1OpSeAQRIIIHGWkqSuK9YmJhz82pxXtFqy0dPSbqbvMcG5uJxZsBkZiY4iZnDCKJntHdby4axXr/DPdP8AVXTjLVSeWua51Ko6lULThebB+hC6WOZmPe7vPZq0rf3J3huluiEBAQEBAQEBAQEBAQEBAQEBBrdY69yzVnfsx/F5fuos87Y5WdHTrz1j4/TlxjTTpkbG/krky9rhjh2nV+zeHZqDPhpMnndBJ7krsY42pEPD6m/Xmtb1mWwW6Fyv2q2Vtmu1KbMLQ403R+FrnAyeEgmBwKg9jEZItDoRrrTppxW58vyU9gRPg284wbSD1LBP2U/m57qqAgICAgICAgICAgICAgICAgINDru+LI/i5g/mB+yr6n/rdDwuN9RH5/Ryi7eqQRhtXM83rZ4pw7lR/C3kPou1HZ4Oe69ZYajWzQjbZZK1nMAvb5HH3ajfMx3RwE7xIQR72RavVbHZKorsuVKtoe+6YlrQ1lMAxhiWF3JwWIZlOFlgQEBAQEBAQEBAQEBAQEBAQEGh13ZNkedzmHl5gPuq+pj+m6Hhc7amPz+jl9Cn/qEcDC5r1d5912TRlUOo0nDaxp/lC7FJ3rEvEZa9OS1Z8pl6lsjEBAQEBAQEBAQEBAQEBAQEBAQEBBr9YLN4lmrMGJLDA3kYgdwFHlr1UmFjSZPZ5q2n1cnoPF4HeB6rlPY2jh0fUi13qBYc6biP3XeYH1I6Lo6a29NvR5fxPH05uqPNIVYc4QEBAQEBAQEBAQEBAQEFlWq1uLiAOJA+qxMxHdmIme0PK7S9AGPFZPAz9Fp7WnqmjTZdt+mVaelKJyqN64fVIy0nzYnT5Y/CzstDHfhc08iCt4tE9pRzS0d4ZVlqICDkesGjzRtNWnEC8Xs4seZA6GR0XKy06bzD2OizxlwVt+U/OPvdu9TLd4dZrDlVF394Yt+46qTTX6b7eqh4ph68fVHl9HQV0XnRAQEBAQECUBAQEBBQmM0HgtGlmNy8x4Zd1HbJEJqYLW78NVa9OvMgC7yxPfIKC2eVzHo480dtGkwSYY55OZvOPc5eqrTk37Q6ePTTEc22j5RDxv0q4YS2nwa2XehWvXt8E8aWs88z85YDpQn8TgR+8D3ylazb4pP+PEdo2/RabY9pkfXEcMMZhJmYIx1txLZaK1mqUzgbzZxa4yB12KTHntVV1Hh9MnO20/BO9E6UZXbebgdrZxBGf1HcLoY8kXjeHAz4LYbbS96kQIf7RbL/AKdKsBi1908nAkeo9VU1deIl2fBsm2S1J843/REKVYtuuGbSCOYxVLfbl28lOqJr6ut2eqHta8ZOaCORErrxO8bvGWrNZmJ8mRZYJQEBAQUcUFsIERkgvBQEGtt2lmskNhzhxwB4naeAUV8sR2T49Pa/M8Q0le0Vahl7oG4fYbFDM2t3XIrjpG1Y5YarwBP4R6lYtMR3b46zM7Ry09utW8XvhZOGHvO39cFXtbd0sOH049Z/hpKtoe7EmdwyaOMKGZmXRrjrXsr4GyMdqMdTYUdGgDzY7I2cRGwqSKbd1TJqJn+15bbGAAkCeH5PFa2lviiY5l4o23XDZisLH5vXobTZstem50lgMO+U4HnGY5LfFkmlt5VdXpYz45iO7r7HAgEYg4g8Cus8jMbcS1GuFO9ZKvC67s4KHURvjld8Ottqa/fk5gXkArmPWbOm6mV79ioOPwkfwuLfsungnfHDyWvr06m8fFuiVMprY3oEbQgrfQXILTmgEwgpCC4BBGdP6wwTSo4k4Eg58Gn6lVcub8NXS02j/Hk/RrKILRLyC47BkOm1Rxx3T29+dq9lzq28pNtu5GPfs11qr4yecbgPuobTzyv4qRFeGstDycPednwHwqLdcpERz5QyUbLDQcycGD6u+q222jdpbLvbb9f4eqzWfI7JjHYPi4z6LNaoMuRmq0swP8AZwN54raY24R0nfmWvtNOAd5UcwtUndq6zCJLwR+dqxssVtHk8tc3gRsEQVhJEbOsajWs1bFQc4yQC2fkcWj0AXUwW6scPIeIY4x6i1Y+f6vRrU+LJW+WO7gPus55/py10Eb6inzcmdUwI3rlvY7On6hH/AKGjwvjs9y6Wm/64eR8S/wDJt+X0hvn7FOohwQUxQVuoLkFCEFuKC2vWaxpc9wa0ZkkAd1iZiI3ltWlrT01jeUN01rg1806DXkbXRE8Btjp/mrfP1RtXs62n8Pmk75Jjf077fPyajRbjBe6PEJwGxrdn9+yhrPC1mrz0x2+r1VLRm7jDf7rMy0pTyW1qkdMBxJz/ADwWst6RvHDy2moAHO2k/TJaW7LOOJmYjyh5bNSvO5uA/hAJ9SFpEbynvfpq95dJ4TA4NGa37yrTHTH33X1ovQ3IYYbznjyWbd+GmOJ23leASYGQwyxMLPediZisbr/0cDGJPLJbdCP2sz8Gi0yAJmeqhtHK/p53hHG1oBxwB+v+Vqu7OmezG3t/R/ALvM0ucN5DzJHMEnuFe0t46el5nxjDaMvtPKf2Z/aBpVraQogy5xBdGxoynmY7JqskbdMHhGntbJ7Se0OcuqyJyHqqD022zq+o7CLFRnbeOO4vcR6Qupp42xw8d4jaJ1NtvvhviFMpLIOSC4BBVAQEGk0zp8UpZRb4tXKJhjeL3fYSeWahyZ614jmVzBo7ZPetxH32hBdLGpWfetVe9BMU2m6wcIGPrzlUb5JtPvO5p8Vccf042+PnP5/cPO+1NMMaYkgANG/DMLSZmViuOKxu9BM3qbd4HYDD871JEeSr6Xkr1RDRsAnq44fQLFpbY69/iq2vOLvdBj5icPSE3Y6YjiPMo0rzm3shieJJwCdPMbtpy9MTt5s9IgFzhvcR1MpHnLFu0Vn4LGGABujqStezefemWeizGfzO1b1hDe/k9jXDYQeZg8tkKSIV5md3ltFsu4AwfhcZB+Vy1m+3ZLTDFuZ5j1j94RvTluLhiAD+dihtbd0tPjivZoKGOxarmzZaPLgb4MQjW8RMbM1vtU4TJnFYmWuOmzHoOxOtNop0W4XjJPwtGLj0H2W2OnXaIaavPGDFN5+5dyoUgxrWNENaAANwAgBdeI2jZ4e1ptO8siywICAgINXp55FJ7jU8NjWySPxO/ZG6ct+PeLLv0zztCzpYickREbzP6fNDrVQ8OzsNbGpXI8NkwGMO0gRedjt+oVTpitPe7y7FLe0zT0f217z6z/H35vBZdC0q9W5TZBg43jGG07lrWsWnpqkyZbYqdeSXi1p0S2y1aVNryXlkkSfJJgEHPGD2WM1OmYhP4bk9tW15jjt82qsOkhTcwHI1JJnIGB9lpW2y5n0/XEzHoyu0m28QXCA1sfw447cUmYQxhtEbxHd6/wBLDiII8xEct/YHsto2mUHs5iOfJ66FeQd5x6TgsTLWaxEsjqwAuk5R+SnwO89S6gS4y0CN5+qzFWtrR2bCm74i7pA7CYUiCY9NmK11cMHkcHgH/wCLFpSY6c8x+jSWqvE5cgbzeeOShldrDTmmakwMBtvZd1iIT9UVZqdna0cfr1IRvFpW1K0CAsJIhXRuiLRa33aDJAIDnnBjeZ+wkramO154Q6jWYtPXe8/l5y6xqlqvTsTDBv1XfjqRE/stGxv12ro4cMY4+Lyet119TbeeIjtH35pAplIQEBAQEEf0xQdaLTSo/wC1THi1NxM+Rp7HDcVXyRN7xXyjmV/T3jDhtk/FPEfvKFaw2417S54/CHXGfKNvUn1VTLfqvu7ujxRgwdM9+8phqdo3ww+oR+INAPDEk9ZHZWtPj6d5cTxDUe0mKx5buaax6U8a1Vq2YvQ35W+VvcCeqpZL9Vpl6fR6f2WnrTz25+c8tCabiQGgnA5fMo5lbm0R3dG1Y9m1nfQa+2Co97/MAKr2BoIwA8Mg8cSV0MGGOne0cvJ+IeIZLZZjHbaPg12nfZSaVRto0fVqmJBoVKhcMREse4zgCcDOO1S3xxtxEKeLU339+87fOZaOy1Xvlrg+mWmCHC64FpjEEYY8FSisR3dneZ826srWAgxPF5kk74yCzEx5QzNZ25l7XVx7x5f4CTt5sVrP4Wai/wApAnoA0d1mGtu/P8tXbrRAgXiZyvDNaSmrMd5+jwig50l5gbiQO8LHSz7b0XtqNgBt2JjYZj8+qx3bRO3d62arWmsYbTLQfeeLjfXGOQK3jBae0NLeJYscd90n0b7O6Ium0ONUgYgeVnWMT3CsV0tY/u5c3L4vltvFOP8AMphZbMym0MptDGtEBrRAHQKzERHEOXa1rT1WneWVZaiAgICAgINdrBaPDs9ZwzuwObvL91HlnakysaSnXmrWfX/aH0tDhrLKXfir1Gj5WEj1xvdtyqez2ivxl2J1U2tk27Vif1S3WG1iz2Ss8QLlMhoyxPlaO5Ct5bdFJlyNJi9tnrSfOefrLi2iNHm0V6NAEjxHiSBiAMXHmGtcuXSvVaKvaanPGDFbJ6R/8/y6BovU6my31QRFJlKmabRPmBLgQ4nbNOT8wVuunj2kxPZ57N4le2mrtPvTM7z/AB+vCeAK64aqCG6c1Iv1DUoPDC4kua6SCSSbzTsOKgth3nhdxayaxtaEYs2h7TUqvp0blQMnzzdaRMA9YPZRTht5L3/KpWIm6tt0XarPddWYwBxgEPBkgT9AVr7G8JI1eLJxXdJdGatPqMa972sDhMNALoOWOz1U0YfVRya3adobWzao2VuLmuqHe9x+ggeikjFWFa2qy283uboOzDHwKU7yxpPchbdFfRH7bJ/7T+r10rOxv4WtbyAH0WYiIaTaZ7sqywICAgICAgICAg0utQvUmU/+7Wps6Ez9p6KHNzER6zC5op6bzf0rMvda7AH+Ds8J4cMNgER9Fvam+3wQY8s0i0esbIt7VLZds1OkM6lTH5WCfqWqvq7bViHV8DxdWab+kfX7lpPZdo1r6z6xGNGLnN7XtPpPdQ6Su9pn0XPG801pFI8+/wCWzp8Yyui8yqgINPrPpDwqV0GHVJA3hvvO7GOZC1tOyXDTed58mTV3R3g0QCPO7zP5kYN6CB33rMMZb9dt2u14YDTpz8Tjs+AjbzWLN9PMxadkhs9O61rdzQOwhbIZneWRGBAQEBAQEBAQEBAQEHi0hZC99A7KdS8f4HAR1IWl67zHwlNjyRSto9Y2/wAw9q3QuYe1SvNopM2MpT1e4/ZoXO1k+/EPUeB02w2t6z9I/wBt97MLHcsrn7ajz2YA0et5TaOvuTPrLneNZOrP0+kfVMVbcgQUc4AEnADMoIlo4/pdqNU/q6cEDgD5B1ILugC0jmd1q8ezp0+aXLdVRnXQ/qW7y7+kfdaWWMHmky3VxAQEBAQEBAQEBAQJQEBAQc41s0aK9ucJjy0RyBe1h6jxAcd6oZ6dWX9Pv/L0Oi1HstJHzt/iJn9kp1IoFlkaxwhzX1QeYqvH2U+ljbHt8Z+rm+JXi+om0dpiv0hvlYUBBEtdNNgRZmHF36wj3WxN3mR6c1He3ku6XBMx7SfLs3WrtiFKgwe84Xnc3DLoIHRbxHCtlt1W3bNZRotrkZqWYby7/kxaW7ws4O1pSglbqyl7ggqCgqgICAgICAgIMbzOCAGDcEGRAQY3OnkgjWhiH6QtpPuCm30BPWW+gVbHO+a35OlqImukxfHf7/ylICsuaICDlutpJt1ZlNt57nNAEkG++jTDQDkNhVa390uvgnbDE2nj/cun0WkNaDmAAeYCsuQvQRDW2p/1Nmbuuk8i/wD9VHbvC3gj3LSlgUiorkgoM8EF6AgICAgICCxztyCjWzyQXwgqgxud2QGtQaHVyzXbVpA4+aqzt4Yd/Wq2GNsl/n+zoau/Vgwx8J+u37JErLniAghehrKKukrRXMRTc4D5gBSB7B6hrHvzK7kv04K0+/VNFMpCDn+uEm1uEkFtNpZAE7ceV4kdFFbuv6eYjH2S3V7SgtNnp1oi9Mj9pri0xwlpjopIneN1TLTovNWw2rKNcAgqgICAgICCxztiCjW9kGQICAgsDOyC9Ba1gBJAAJxPExEnfgB2TZneZXIwILK1QNa5xyaCTyAlJZiN0f1Jonw31Dm9wnmMT/M4qPHHeU2eedkjUiAQRrXayA02VdrHAEjMNcf7x3Ud/VY09p6tno1MotbY6bWxF6rkI/3nrNOzGomZyTv98N4At0CqAgICAgICCws7ILwgICAgICAgICDU60V7tmqD44Z0cYd/LeWt52hJije0Mur9G5Z6Q3tvfxku+6U/tYyTvaWxWzQQeXSdm8WlUp/E0jrGHrCxMbw2pbptEtVqc/8A0nMPuuno4f8AkHLTHPCXPzbdv1IgEBAQEBAQEBAQEBAQEBAQEBBG9aXeJUoWce868eAJuT2NTsosnO0J8XETZIwFKgVQEBBHNBm5aq9LIYx0II9HKKnFphPk5pEpGpUAgICAgICAgICAgICAgICAgIIto0mtb6tT3actH7vkHr4pUUc3WL+7jiEpUquICAgjVpbc0gx2yo0d7rmfZqini6eOcU/BJVKgEBAQEBAQEBAQEBAQEBAQEGu0/pEUKFSptiGje92DR3x5ArW07Q3x06rRDWah0CLPfOb3GDtLW+XHreWmKOEmone+ySKVAICAgjWtZuVbLV+FxB5S139JUWTiYlYw8xaElUquICAgICAgICAgICAgICAgIOZ+02oWVm3b0BocQXEtvPc4Ahs4Hy9lXy93X8P2tWYlv9RdO0DZ6NAvDarW4sdDS6STeZODgZ2ZLfHaNtlPVYb1yWnbjdLVKqCAgINDrnSmgD8L2/zAt/qUWXsn08++22jq1+lTf8TGnuBKkrO8IrRtMw9Cy1EBAQEBAQEBAQEBAQEBAQc09qWjKpJqjFhDYjYWTLT0kjkVBlie7p+H5axMR98opobR1eu2G0HVQ0yHAZHdJwUUVmV/PelJ332l0fVzSps9FtKuy1FwJ/HTLoG5pGN0Z4znnEKxW20cuPmx9VptWYSylUDmhwmHAESCDBE4g4jkVIqr0BBqda2TZa3IHs4FR5f7ZS4P+yFuqlW9Zmfslw/mJHoQmOd6maNry2wdjEdVIiXICAgICAgICAgICChKC3mUFckFyDDa7M2ox1N4vNcII/OSxMbsxMxzClhsjaVNlJghrBA5BIjYmZmd5Z1lgQEBBG9eNJMp2d7DJc4sEAHAFwxcchlCiyzxss6WnVkhpdUdOtpPdQqkMa8XmOOAvCbwJyEgA9Fpit08Sl1OKZ96E1stqY/8D2u+VwP0Kn3hSmsx3h6VlgQEBAQEFCUFuaBG3NBW+EFyC05oEwgpwQXAIKoCAgICAg8WmLE2vSqUXYB7YnduPeFi0bxs2paa2i0OVaQsVShUc2oCHAGJyeJwqNO8QO6qzWY7upivW/ye3QNC0ueKlGk1zmmZLBE8SYg9QVmsW7wxn9nEdMymzNM2lgmvY34Zmk5r+oZM+qni1vOHPtSn4bN+FuiEBAQEFr9iCqC0FAuIL0FHBBbJQXAIKoCAgICAgsqFBa1vZArWdjxde1rhucAR6ozEzHZjslgp0i402Bt6JjbGWHVY2LWm3MvSssCAgICAgoQgtJ2ILgEFUBAQEBAQEBAQEBBQhBU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90" name="AutoShape 6" descr="data:image/jpeg;base64,/9j/4AAQSkZJRgABAQAAAQABAAD/2wCEAAkGBxMTEhISEhMVFRUVFRcYFxcXFRUYGBgXFRUXFxkVFhcYHSghGBomGxUVIjEiJikrLi4uGB8zODMsNygtLisBCgoKDg0OGxAQGy8lICYtLS4tLy0tLS0tLS8tLS0tLS0tLS0tLS0tLS0tLS0tLS0tLS0tLS0tLS0tLS0tLS0tLf/AABEIAQ8AugMBEQACEQEDEQH/xAAbAAEAAQUBAAAAAAAAAAAAAAAABgECAwUHBP/EAEAQAAEDAQQIAwYCCQMFAAAAAAEAAhEDBBIhMQUGQVFhcYGREyKhB0JScrHBMvAUM2KCkqLC0eEjQ7IkU9Li8f/EABoBAQACAwEAAAAAAAAAAAAAAAADBAECBQb/xAAzEQEAAgEDAgMGBQQCAwAAAAAAAQIDBBEhEjEFQVETImFxsfBCgZHB0SMyoeEUMzRS8f/aAAwDAQACEQMRAD8A7igICCjjGaCqAgICAgICAgICAgICAgICAgICC2+N4QXICAgxOMoMqAgICAgICCjigpJQVBQVQEBAQEBAQEGN7kAcx2QZEAlBjcZQVa1BegICAgICAgsCCpwQU2oL0BAQY7RXaxpe8hrWiSTsCxa0RG8tqVm9orWN5lA9Ja+PvEUGgNBzcJJ7HBc++stM+67+HwanT/Vnn4PVoTXZzntZaKd0OMCoMAJyvA7OOxSYtVMztZBqvCopXqxTv8P4TZXXFY3OlAa3sgyICDEXdkFzWoL0BAQEBAQEBBYMMNiABuQXAIKoCAg5z7SNLzUbZmnBoDnfMch0H/Jc7WZN7dEPReDaeIpOae88R8kWsLWkA4QDiJxOOaq7cOtebdky0foxjheacCMiJVvFiiY33cHVaq9fctHPwSjRNsBaKcyW4Y7Rs9Fcx3ieHLy47RO+zYtbPJSIWRAQEFoYguQEBAQEBAQEBAKCgCCqAgILXuABJyAk9EmdiI34ca0y7xKr6znBpc4kTvJmOULi29602e209fZ0ikeUPboXVStXpeKGti84AF2JuuIJG8SCMdxU1NPa8bwqZ/EseLJ0Tu3tm0ZXax1OpSeAQRIIIHGWkqSuK9YmJhz82pxXtFqy0dPSbqbvMcG5uJxZsBkZiY4iZnDCKJntHdby4axXr/DPdP8AVXTjLVSeWua51Ko6lULThebB+hC6WOZmPe7vPZq0rf3J3huluiEBAQEBAQEBAQEBAQEBAQEBBrdY69yzVnfsx/F5fuos87Y5WdHTrz1j4/TlxjTTpkbG/krky9rhjh2nV+zeHZqDPhpMnndBJ7krsY42pEPD6m/Xmtb1mWwW6Fyv2q2Vtmu1KbMLQ403R+FrnAyeEgmBwKg9jEZItDoRrrTppxW58vyU9gRPg284wbSD1LBP2U/m57qqAgICAgICAgICAgICAgICAgINDru+LI/i5g/mB+yr6n/rdDwuN9RH5/Ryi7eqQRhtXM83rZ4pw7lR/C3kPou1HZ4Oe69ZYajWzQjbZZK1nMAvb5HH3ajfMx3RwE7xIQR72RavVbHZKorsuVKtoe+6YlrQ1lMAxhiWF3JwWIZlOFlgQEBAQEBAQEBAQEBAQEBAQEGh13ZNkedzmHl5gPuq+pj+m6Hhc7amPz+jl9Cn/qEcDC5r1d5912TRlUOo0nDaxp/lC7FJ3rEvEZa9OS1Z8pl6lsjEBAQEBAQEBAQEBAQEBAQEBAQEBBr9YLN4lmrMGJLDA3kYgdwFHlr1UmFjSZPZ5q2n1cnoPF4HeB6rlPY2jh0fUi13qBYc6biP3XeYH1I6Lo6a29NvR5fxPH05uqPNIVYc4QEBAQEBAQEBAQEBAQEFlWq1uLiAOJA+qxMxHdmIme0PK7S9AGPFZPAz9Fp7WnqmjTZdt+mVaelKJyqN64fVIy0nzYnT5Y/CzstDHfhc08iCt4tE9pRzS0d4ZVlqICDkesGjzRtNWnEC8Xs4seZA6GR0XKy06bzD2OizxlwVt+U/OPvdu9TLd4dZrDlVF394Yt+46qTTX6b7eqh4ph68fVHl9HQV0XnRAQEBAQECUBAQEBBQmM0HgtGlmNy8x4Zd1HbJEJqYLW78NVa9OvMgC7yxPfIKC2eVzHo480dtGkwSYY55OZvOPc5eqrTk37Q6ePTTEc22j5RDxv0q4YS2nwa2XehWvXt8E8aWs88z85YDpQn8TgR+8D3ylazb4pP+PEdo2/RabY9pkfXEcMMZhJmYIx1txLZaK1mqUzgbzZxa4yB12KTHntVV1Hh9MnO20/BO9E6UZXbebgdrZxBGf1HcLoY8kXjeHAz4LYbbS96kQIf7RbL/AKdKsBi1908nAkeo9VU1deIl2fBsm2S1J843/REKVYtuuGbSCOYxVLfbl28lOqJr6ut2eqHta8ZOaCORErrxO8bvGWrNZmJ8mRZYJQEBAQUcUFsIERkgvBQEGtt2lmskNhzhxwB4naeAUV8sR2T49Pa/M8Q0le0Vahl7oG4fYbFDM2t3XIrjpG1Y5YarwBP4R6lYtMR3b46zM7Ry09utW8XvhZOGHvO39cFXtbd0sOH049Z/hpKtoe7EmdwyaOMKGZmXRrjrXsr4GyMdqMdTYUdGgDzY7I2cRGwqSKbd1TJqJn+15bbGAAkCeH5PFa2lviiY5l4o23XDZisLH5vXobTZstem50lgMO+U4HnGY5LfFkmlt5VdXpYz45iO7r7HAgEYg4g8Cus8jMbcS1GuFO9ZKvC67s4KHURvjld8Ottqa/fk5gXkArmPWbOm6mV79ioOPwkfwuLfsungnfHDyWvr06m8fFuiVMprY3oEbQgrfQXILTmgEwgpCC4BBGdP6wwTSo4k4Eg58Gn6lVcub8NXS02j/Hk/RrKILRLyC47BkOm1Rxx3T29+dq9lzq28pNtu5GPfs11qr4yecbgPuobTzyv4qRFeGstDycPednwHwqLdcpERz5QyUbLDQcycGD6u+q222jdpbLvbb9f4eqzWfI7JjHYPi4z6LNaoMuRmq0swP8AZwN54raY24R0nfmWvtNOAd5UcwtUndq6zCJLwR+dqxssVtHk8tc3gRsEQVhJEbOsajWs1bFQc4yQC2fkcWj0AXUwW6scPIeIY4x6i1Y+f6vRrU+LJW+WO7gPus55/py10Eb6inzcmdUwI3rlvY7On6hH/AKGjwvjs9y6Wm/64eR8S/wDJt+X0hvn7FOohwQUxQVuoLkFCEFuKC2vWaxpc9wa0ZkkAd1iZiI3ltWlrT01jeUN01rg1806DXkbXRE8Btjp/mrfP1RtXs62n8Pmk75Jjf077fPyajRbjBe6PEJwGxrdn9+yhrPC1mrz0x2+r1VLRm7jDf7rMy0pTyW1qkdMBxJz/ADwWst6RvHDy2moAHO2k/TJaW7LOOJmYjyh5bNSvO5uA/hAJ9SFpEbynvfpq95dJ4TA4NGa37yrTHTH33X1ovQ3IYYbznjyWbd+GmOJ23leASYGQwyxMLPediZisbr/0cDGJPLJbdCP2sz8Gi0yAJmeqhtHK/p53hHG1oBxwB+v+Vqu7OmezG3t/R/ALvM0ucN5DzJHMEnuFe0t46el5nxjDaMvtPKf2Z/aBpVraQogy5xBdGxoynmY7JqskbdMHhGntbJ7Se0OcuqyJyHqqD022zq+o7CLFRnbeOO4vcR6Qupp42xw8d4jaJ1NtvvhviFMpLIOSC4BBVAQEGk0zp8UpZRb4tXKJhjeL3fYSeWahyZ614jmVzBo7ZPetxH32hBdLGpWfetVe9BMU2m6wcIGPrzlUb5JtPvO5p8Vccf042+PnP5/cPO+1NMMaYkgANG/DMLSZmViuOKxu9BM3qbd4HYDD871JEeSr6Xkr1RDRsAnq44fQLFpbY69/iq2vOLvdBj5icPSE3Y6YjiPMo0rzm3shieJJwCdPMbtpy9MTt5s9IgFzhvcR1MpHnLFu0Vn4LGGABujqStezefemWeizGfzO1b1hDe/k9jXDYQeZg8tkKSIV5md3ltFsu4AwfhcZB+Vy1m+3ZLTDFuZ5j1j94RvTluLhiAD+dihtbd0tPjivZoKGOxarmzZaPLgb4MQjW8RMbM1vtU4TJnFYmWuOmzHoOxOtNop0W4XjJPwtGLj0H2W2OnXaIaavPGDFN5+5dyoUgxrWNENaAANwAgBdeI2jZ4e1ptO8siywICAgINXp55FJ7jU8NjWySPxO/ZG6ct+PeLLv0zztCzpYickREbzP6fNDrVQ8OzsNbGpXI8NkwGMO0gRedjt+oVTpitPe7y7FLe0zT0f217z6z/H35vBZdC0q9W5TZBg43jGG07lrWsWnpqkyZbYqdeSXi1p0S2y1aVNryXlkkSfJJgEHPGD2WM1OmYhP4bk9tW15jjt82qsOkhTcwHI1JJnIGB9lpW2y5n0/XEzHoyu0m28QXCA1sfw447cUmYQxhtEbxHd6/wBLDiII8xEct/YHsto2mUHs5iOfJ66FeQd5x6TgsTLWaxEsjqwAuk5R+SnwO89S6gS4y0CN5+qzFWtrR2bCm74i7pA7CYUiCY9NmK11cMHkcHgH/wCLFpSY6c8x+jSWqvE5cgbzeeOShldrDTmmakwMBtvZd1iIT9UVZqdna0cfr1IRvFpW1K0CAsJIhXRuiLRa33aDJAIDnnBjeZ+wkramO154Q6jWYtPXe8/l5y6xqlqvTsTDBv1XfjqRE/stGxv12ro4cMY4+Lyet119TbeeIjtH35pAplIQEBAQEEf0xQdaLTSo/wC1THi1NxM+Rp7HDcVXyRN7xXyjmV/T3jDhtk/FPEfvKFaw2417S54/CHXGfKNvUn1VTLfqvu7ujxRgwdM9+8phqdo3ww+oR+INAPDEk9ZHZWtPj6d5cTxDUe0mKx5buaax6U8a1Vq2YvQ35W+VvcCeqpZL9Vpl6fR6f2WnrTz25+c8tCabiQGgnA5fMo5lbm0R3dG1Y9m1nfQa+2Co97/MAKr2BoIwA8Mg8cSV0MGGOne0cvJ+IeIZLZZjHbaPg12nfZSaVRto0fVqmJBoVKhcMREse4zgCcDOO1S3xxtxEKeLU339+87fOZaOy1Xvlrg+mWmCHC64FpjEEYY8FSisR3dneZ826srWAgxPF5kk74yCzEx5QzNZ25l7XVx7x5f4CTt5sVrP4Wai/wApAnoA0d1mGtu/P8tXbrRAgXiZyvDNaSmrMd5+jwig50l5gbiQO8LHSz7b0XtqNgBt2JjYZj8+qx3bRO3d62arWmsYbTLQfeeLjfXGOQK3jBae0NLeJYscd90n0b7O6Ium0ONUgYgeVnWMT3CsV0tY/u5c3L4vltvFOP8AMphZbMym0MptDGtEBrRAHQKzERHEOXa1rT1WneWVZaiAgICAgINdrBaPDs9ZwzuwObvL91HlnakysaSnXmrWfX/aH0tDhrLKXfir1Gj5WEj1xvdtyqez2ivxl2J1U2tk27Vif1S3WG1iz2Ss8QLlMhoyxPlaO5Ct5bdFJlyNJi9tnrSfOefrLi2iNHm0V6NAEjxHiSBiAMXHmGtcuXSvVaKvaanPGDFbJ6R/8/y6BovU6my31QRFJlKmabRPmBLgQ4nbNOT8wVuunj2kxPZ57N4le2mrtPvTM7z/AB+vCeAK64aqCG6c1Iv1DUoPDC4kua6SCSSbzTsOKgth3nhdxayaxtaEYs2h7TUqvp0blQMnzzdaRMA9YPZRTht5L3/KpWIm6tt0XarPddWYwBxgEPBkgT9AVr7G8JI1eLJxXdJdGatPqMa972sDhMNALoOWOz1U0YfVRya3adobWzao2VuLmuqHe9x+ggeikjFWFa2qy283uboOzDHwKU7yxpPchbdFfRH7bJ/7T+r10rOxv4WtbyAH0WYiIaTaZ7sqywICAgICAgICAg0utQvUmU/+7Wps6Ez9p6KHNzER6zC5op6bzf0rMvda7AH+Ds8J4cMNgER9Fvam+3wQY8s0i0esbIt7VLZds1OkM6lTH5WCfqWqvq7bViHV8DxdWab+kfX7lpPZdo1r6z6xGNGLnN7XtPpPdQ6Su9pn0XPG801pFI8+/wCWzp8Yyui8yqgINPrPpDwqV0GHVJA3hvvO7GOZC1tOyXDTed58mTV3R3g0QCPO7zP5kYN6CB33rMMZb9dt2u14YDTpz8Tjs+AjbzWLN9PMxadkhs9O61rdzQOwhbIZneWRGBAQEBAQEBAQEBAQEHi0hZC99A7KdS8f4HAR1IWl67zHwlNjyRSto9Y2/wAw9q3QuYe1SvNopM2MpT1e4/ZoXO1k+/EPUeB02w2t6z9I/wBt97MLHcsrn7ajz2YA0et5TaOvuTPrLneNZOrP0+kfVMVbcgQUc4AEnADMoIlo4/pdqNU/q6cEDgD5B1ILugC0jmd1q8ezp0+aXLdVRnXQ/qW7y7+kfdaWWMHmky3VxAQEBAQEBAQEBAQJQEBAQc41s0aK9ucJjy0RyBe1h6jxAcd6oZ6dWX9Pv/L0Oi1HstJHzt/iJn9kp1IoFlkaxwhzX1QeYqvH2U+ljbHt8Z+rm+JXi+om0dpiv0hvlYUBBEtdNNgRZmHF36wj3WxN3mR6c1He3ku6XBMx7SfLs3WrtiFKgwe84Xnc3DLoIHRbxHCtlt1W3bNZRotrkZqWYby7/kxaW7ws4O1pSglbqyl7ggqCgqgICAgICAgIMbzOCAGDcEGRAQY3OnkgjWhiH6QtpPuCm30BPWW+gVbHO+a35OlqImukxfHf7/ylICsuaICDlutpJt1ZlNt57nNAEkG++jTDQDkNhVa390uvgnbDE2nj/cun0WkNaDmAAeYCsuQvQRDW2p/1Nmbuuk8i/wD9VHbvC3gj3LSlgUiorkgoM8EF6AgICAgICCxztyCjWzyQXwgqgxud2QGtQaHVyzXbVpA4+aqzt4Yd/Wq2GNsl/n+zoau/Vgwx8J+u37JErLniAghehrKKukrRXMRTc4D5gBSB7B6hrHvzK7kv04K0+/VNFMpCDn+uEm1uEkFtNpZAE7ceV4kdFFbuv6eYjH2S3V7SgtNnp1oi9Mj9pri0xwlpjopIneN1TLTovNWw2rKNcAgqgICAgICCxztiCjW9kGQICAgsDOyC9Ba1gBJAAJxPExEnfgB2TZneZXIwILK1QNa5xyaCTyAlJZiN0f1Jonw31Dm9wnmMT/M4qPHHeU2eedkjUiAQRrXayA02VdrHAEjMNcf7x3Ud/VY09p6tno1MotbY6bWxF6rkI/3nrNOzGomZyTv98N4At0CqAgICAgICCws7ILwgICAgICAgICDU60V7tmqD44Z0cYd/LeWt52hJije0Mur9G5Z6Q3tvfxku+6U/tYyTvaWxWzQQeXSdm8WlUp/E0jrGHrCxMbw2pbptEtVqc/8A0nMPuuno4f8AkHLTHPCXPzbdv1IgEBAQEBAQEBAQEBAQEBAQEBBG9aXeJUoWce868eAJuT2NTsosnO0J8XETZIwFKgVQEBBHNBm5aq9LIYx0II9HKKnFphPk5pEpGpUAgICAgICAgICAgICAgICAgIIto0mtb6tT3actH7vkHr4pUUc3WL+7jiEpUquICAgjVpbc0gx2yo0d7rmfZqini6eOcU/BJVKgEBAQEBAQEBAQEBAQEBAQEGu0/pEUKFSptiGje92DR3x5ArW07Q3x06rRDWah0CLPfOb3GDtLW+XHreWmKOEmone+ySKVAICAgjWtZuVbLV+FxB5S139JUWTiYlYw8xaElUquICAgICAgICAgICAgICAgIOZ+02oWVm3b0BocQXEtvPc4Ahs4Hy9lXy93X8P2tWYlv9RdO0DZ6NAvDarW4sdDS6STeZODgZ2ZLfHaNtlPVYb1yWnbjdLVKqCAgINDrnSmgD8L2/zAt/qUWXsn08++22jq1+lTf8TGnuBKkrO8IrRtMw9Cy1EBAQEBAQEBAQEBAQEBAQc09qWjKpJqjFhDYjYWTLT0kjkVBlie7p+H5axMR98opobR1eu2G0HVQ0yHAZHdJwUUVmV/PelJ332l0fVzSps9FtKuy1FwJ/HTLoG5pGN0Z4znnEKxW20cuPmx9VptWYSylUDmhwmHAESCDBE4g4jkVIqr0BBqda2TZa3IHs4FR5f7ZS4P+yFuqlW9Zmfslw/mJHoQmOd6maNry2wdjEdVIiXICAgICAgICAgICChKC3mUFckFyDDa7M2ox1N4vNcII/OSxMbsxMxzClhsjaVNlJghrBA5BIjYmZmd5Z1lgQEBBG9eNJMp2d7DJc4sEAHAFwxcchlCiyzxss6WnVkhpdUdOtpPdQqkMa8XmOOAvCbwJyEgA9Fpit08Sl1OKZ96E1stqY/8D2u+VwP0Kn3hSmsx3h6VlgQEBAQEFCUFuaBG3NBW+EFyC05oEwgpwQXAIKoCAgICAg8WmLE2vSqUXYB7YnduPeFi0bxs2paa2i0OVaQsVShUc2oCHAGJyeJwqNO8QO6qzWY7upivW/ye3QNC0ueKlGk1zmmZLBE8SYg9QVmsW7wxn9nEdMymzNM2lgmvY34Zmk5r+oZM+qni1vOHPtSn4bN+FuiEBAQEFr9iCqC0FAuIL0FHBBbJQXAIKoCAgICAgsqFBa1vZArWdjxde1rhucAR6ozEzHZjslgp0i402Bt6JjbGWHVY2LWm3MvSssCAgICAgoQgtJ2ILgEFUBAQEBAQEBAQEBBQhBU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6" name="AutoShape 2" descr="data:image/jpeg;base64,/9j/4AAQSkZJRgABAQAAAQABAAD/2wCEAAkGBxASEhUQEBAVFRUQEBAVFRUWFQ8VFRUVFRUXGBUWFRcYHSggGBolHRUVLTEhJSkrMC4uGB8zODMtNygtLysBCgoKDg0OGBAQGi0hICUtLTcuLS4tLy0tLisvLy0tLS0tLS0tLS0tLS8tLi0tLy0tLS0tKy0tLS0tLS0tLS0tLf/AABEIAKgBLAMBIgACEQEDEQH/xAAcAAABBQEBAQAAAAAAAAAAAAACAAEDBQYHBAj/xABBEAACAQMCBAQEAwYEBAYDAAABAgMABBESIQUGMUETIlFhB3GBkRQyoSNCUmKxwTNygtEVQ9LwY3SiwsPhCBYk/8QAGgEAAwEBAQEAAAAAAAAAAAAAAQIDAAQFBv/EAC4RAAICAgECBQIFBQEAAAAAAAABAhEDEiExQQQTIlFhcZEygaGxwRQjM/DxBf/aAAwDAQACEQMRAD8AuSKA0bGomavn0UGJoC1JjUTGmQGyQtQ5qLVS106QLJM0s0ANPmmCmHTigBogaNDIMUQqPNPmjQQ6VDmlmtRhyaEmkTQ5rUIxE0hQ0QoMQkU1ItRrUi1NmJFNSKaiBow1TaCidTRg1AHo9VI0URLqpaqiLU2qkaCS6qEtUZahLUoQy1CWoSaBmpkgDlqjZqFmqMtVUK2GWoS1AWoSaohSTVTE1HmlmqIVh6qWajogaID0uaiJp2NRsaghxmNRMadmqMmnSAxE0OaYmmqiQpIGpw1RZpBqagpkwNPmotVEDRSHTJQ1FqqIZ6DfNeufhdxGhkkiZUUEknAwB3PoKIdkQ6qWqoVmUkKGBZuiggsT6AdTRuCDhgQfQgg/atQbDzTZoRT4oCsIUQNAKIUrEJVqQVEpqQGptGCzSDUJNLNLQSQNRhq8+qnD0riMj0ZpZqEPT66RxHJM0xNA0gG5PSkYnMYmCkxkZDjdSPUEdvehowNpdRy9ee5uVQZdlUerEAfc1Z3PCmhtZbqVXYxws6xRjLk48ufrjIHbNcs4ZylxK6ube4u18slxBqEjqhVCwJAQ4xkA4Ub+1dGLAnzKVLt8ip7W480dEuLWZRraNgp7kHFeZFdgWVWIGSSASAB1JPQVquOx+Pe21sc+GBNPKAcBxHhVRv4lLupI76ag+LdrbHhx/FXEkMSSIdMZGZm30xacebffG2NOe1NDFbJY8jmZVLlW/KwPyIP9KMNS+EXLViIPxiIXaeR1QzLGWRUYrhcZAzg5NH8SeP2HDnWIQtLO66yqOsSIpOxfykZO+AB0GT2yyxqU3CHYzn6qB1Us1R8D5lguTpUMj6clGwfnpbA1fYdauc1pRcXTGJBRVGpo6UwRao2NCWoCamYRNCTSNNTIA1KlT04B4VBYAkgE7kDJA74HrVi08ahCYVAjYlc768qV8x9T/eq5Dgg+lePjfEYI4/HLMyxvpOgIWU50tsT2I39xXJ4iWXeMY9H+56v/AJ6w1Jz7fse2ZcH2IBGPft9On0quv+IOpENvE007glY1BOAP3nP7q5xuan4LxZL6CZ7W3cPaKCELD9qh1EebGVc4PbHQe49vInNtndLOq2q28iwqzMGDNIoJGz4DeXPfpqrs2lGLbVuPX4Z5maSjJ6dLObcyXnElBiuUliyMspTSuAQVKMB0z3yewrsnwp5ikv8AhzfiTraCRoWZsZkTSCuv1OGIJ74yetc5+KXFrsx2ccjsIpuG20jDCgvIf8QtgeunbpWn+CD6eHXH/m2+f+FHXTmv+nbkkn8E8jWiaOb8OtUteLxxOMrDxCJQcnIUTAq32xX0rxyzSW2lBG4ikKtgFlYKSpXPfPavmHj0MsvEpViBaR7rTHjqWLALj9K+jeauYIuHWYlum80mIwANRZyvmwPTAJoZXJqEqvgKTconLuWeZYboBN1lC5ZD0PqUPcVf4rkF9aJ+JQcOdn8UqYQpIkRicaD3BB7nt967hxeJA4KY8w3A6au5A9D6UuVRSUl37MrN6z1ZXYp6enAqIBxT5oabNAAeaWaDNMTQMEWoS9Az1W8a4vHbRmWT1wqjqx9B/vRjC3SDZZ+NXs4VZyXD6E6DGpj0Ue/v7Vn/AIb8Yi4jNNbzoEcR64dDNuFJDgk7EjKHp61ouUONyQ3Fzw24VRJE5khxt4sLdCPUjAz8z/DRyYpR69ic8tWl1OQ8939093LauTiCV41jTVhtJ2bHViRg/XaulfCd3uOFXFlLkGKSWIAghkWRARsehDF621zynZvM3ETHibwvM4OMqq9x0zgAZ64FYX4ffEaO5uDbS26QtNkxsmfOVBOiQnq2nofbGBtV5SlKNRjUUuvz9AT1nhtP1ex1HgM5kjjdxhnjjLDPRioLD6HNfN/F+NyTcaNwWPl4imkZOFWOUKgH+lf613Jr824uG17W8ckoB9ApcfqD9q4Jy1wp72QS6kjEB8S4mc4UYYuWPqSAdh6VvBzXlycuORMFy6H0XG0f4vV+94GkH2L5P9B9q4h8Yuafxty0SSfsbJ/DRN/PJuJZPfBXA9unU10iPjMLzRXMMqyRS641YZ2KkHfOCN+xrHcxW1twdTIirNPcEsrTKraiWySQMYAz2xvioeHy+XNqm3dJD+Fx7NpuqXc3vw+tPBs7VMY02obH87nW+fq1ZjiHDOGRTTcT4g5PjTHQDli2NsRqNz0+g71c8lcdlu7RJ5FUO6MmEBwSJGGQN8DAqvueQfxc3izyl1VVWKIr5YgB5wFzjdskk+vSlj6Zy3dc813Jp+rkg4ZJYcZKpZie2ktG8QM0MZUjYaSwYjfPTIOx7ZqS+EaSyRRyrJ4TaW0nOht/K3vsfsR1BrRcO4W9svgWlxug85EcKxR+xwMk+39K8p4KC8t3IYmJCqzqgUyHYevXYb+wplOMuKpdhlKmUimizVrBwE7vLII4xuGbAJ9NjjT9cfWvPLzLwmI+GI2l0/vhS2T88jP0GKOldSm6RW0qVPUjDCnxTgU4FYIJFNijxTEUUYA1405YN1LJGrhFli1yAjOCxKq4GfLqw3XroJ75NjAF1Zc4Ubk+1aTlmZGkvGXHluxH2wBFDEoUewwf1ozk4xbX+9BJ5JR/CYv4KHwZrm3c/tBJ0PU6CVPX3BrIcy8Pk4ZxC4GMKUkaMDp4czHQuB0wQR/prfcfcWPEo7tFGm7Qoxx+WVdJDZ6DUo+uD61FfycP4zNDMkh1wSqJF04LRjznVkZK+TAx6mnxz/uSdPWSTf16fwavTs317exc868pPe8JgVFBubeKBowcAnyKskeT0yP1UVHyZy+eGWLJOw8SVzJJp3C+UAKD3wB9yayPC/itcm9RF0/hpJghBXzkOdOvV26g4FbTm/iBaNgoySMADuT0FJnnmjgUZqmyeaOj0Tte5RfCnhsc/FLy+0+SBtMZIyBJJ+cj3wD9Hqj+PvHDNepaKfLaRjO//MlAY5+S6Pua6pyXwyGxt47QNmRvPIQN3kbdmP229gKxXHPh0bric15cSD8O7owUZ1sVVVKHbYeXr3Brqw+IxtunxHj7DW4O5KrXBF8MuAQ21mt86/t7hWIJ/djJ8oX0yADn3qKzlN3xu2jR/LZq8z79fQD1O6fQmrPmgPPNBw63Yp+IJUsoP7KFB52GPbAHuRV/yd8Orbh0r3CTSOzRspaQx4VSQzHYD+EbmpKTm5ZH3ukSXNvuyD4l8UtrSOKaUHXJLoAUbsoGWY+unb71VWs6SKHjYMrDIIOQay/xj4ta3zqba7VzZao/DwcSM7KGaJujdB0z0r0/Dfg0sUBVw3iTvrWM7FVUYyQehP8AtR0isV9H8nSk8cVt3NE1Rk1NLGVJUjBHUHqKiYVJDA5oJZAoyxAHqSAK93DOHPO2lMADqxOwri3M/GmnuHKtqjBdIxgEaPy6lB6E9c9d6tixeYwWdhsrXXMkMjeHrz+bZiACxCg9TgH9ar/jJywzw2zWduXMbSK+hWZ9LadJbHUZHU9MivXzLbS3PCbO/jP/APRaQW9wpGdyiDxF27EDOPbHetXyDxoXsS3Cqyq4OQ2NmU6WAI6jPegtsc0489jmc3afyc35Q5fi4bd2c73aGWWXwXgP58TxsqsgG+AxXJbbf6HZ838vtLeWN1EQjQ3Ol2wP8IgswwepOkgf5zXIfiTIy8Wuyh06LrIIJyGAXDZ6g9/auscs8akv+GrI5xIV0lv/ABYz+fHzAP1NUywyQipOVsfxLuW8VS9i6+IXGBa8LuWB3eLwUwcHVN5M/QEn6V86cIiZby3CHV+3g0lc7+cdM/Wuu85JLxDh5iiGZFkjYJkDdSQwydgdzVLb8Fl4Xw+SViqXLxyESLpZo+mlEcjY7dv4j7UMXiIxwxvu6+5Tw0HkuKaun+hsOZiQxkb/AA3VoZR7MCP7n71meNcvxWPCJhbFnLgFiwySJCqk7DAAWs/yBx2e4kkt7qV5VkZJMuS2CWCsAe2Qw26eXauk2V0IybeY4MewyMal7MPUGuaS8rI4S5VpkcU54JVF/wDDA/CSyeSKcOraMhoTvjxADrIPf8qCthxLl6yv/CludRMSlcBip6+ZWxvsQfTqa0NtxGNFIUADpgYFc05h45i4kMD7E4bB2143+uCKebbm8kDK5Ss2M/MdvaGO1tkWNBgHHYDtmpeOc7wRxkatOpSXZd30jqF9zXGCty8jnPiM77AHYL6+3b7V6buxjTHjtrftGu4H+Y0ywVK27KNIsuO86XHEVFnbxfh7cEkgMxLDfBlIxn/KO/rivPZ8aS1j/D2x1qZFkkJJCMyjy7DGw9B6dapfwruwWNdydkXJP6V7puFvbw+O4jyzAIrhyG/iKDTpfTtnJ79DiuvW1qlwUjFFtcXl9eL4txOscOdpJDohHtEgGZG6/lVvc1Al1Yr5c3M+P+YGjhU/5U0uQPmc1XWfBb29fxJNWMAGWXsOyovp7Db5VrLbkmzVQJA0jd2LMM/IDoKnLy49SqSXYvKcClT1xMkOKemFPSsw5FCaKhNNEJNb8La4V0UqPybt0GHDH57KR9az9/MUtL+1iY63uZZWK6twzhmXbGNgRV9FMyghXZMjqOue23ff+9ZS7jlExhRdLXcqtLIRJ5lWMYCvg6EOWJxuTgZIFWVv8ufsDXuWPCbyK4tLS3vGK+aNSWOD5GJU5PrpH3q9ueW7axnaS0yWuEfbJO5I2X6t0rO8V5VjMeprrzqhChck6twDk79xsPSt/wAq8CkCRz3zqZEjwqrsFyBkn+bb6Un4k3F8N8nPk+DgVlw92vvBjXBS6O2/kVJNyfTAFdcF4jS6m3S3VppMDoEGQB6nI/So+YvDieR0CgnOpgAGb0yRuar40aKwuJcHU0ErZI6kqQAB6DIp8s/OklXCBN7UY7jHxBvbhiyMYCWJ/ZM4c+iluv2xmuu3XGG8JFZssETUx6k4GSa4ZynwvxpgzZ8OIhmPY43C/M/0zXQru+8RxEp/Mdz6Dv8AWt4mEMaWPGqKeJySySWzujVcv3MSNJxGbCrHE0au3cZBcj2yoHufpXPvif8AEN7zFrbl0hG8mfKZW7AgH8g9Cdz8hWp5u4YssEMJlMaI6uygDzBQQvXbqazPL1pwsySLHE0hh0sZZCCuok7KBttj0o+HnjV92vsgxwSx41lkuH0PLydy4IYxf3RAwNcUZ7YG0jZ/T061r+X794EueLXSssax6YVIwxBYb4PTW2gDPoKmsri2VhdcRYCD/kxlS7TuD+ZYwCSi+pGMkdMVnuY/jDJKzRw2cSwahkS6mkcKcjODpXp6HHqaLjkzXOvy+BIrzH6uF/BlzzpfT3fjeIf2jACEE+HjoBpOx9269elXXxO5kXxxa2TsiwACV1dgXl/eGR0C9Nu+fQVo+B8jwycSEiklHPjMmkKIk0jKn1Zm27bM3pUPNnJ3D7i5mt7SRY7vxXbS7OAWPnYYPUYJ/L0qnm404vV+3Cuvr9C8IqTer4S+lnq5M4rJGLJJHJF9a3OrJ31rKNBBPfQzfPA9Kb/9S4VwgRrxIrN+IeQhzFqKqoyMrucflHl7t6V6uK8CY3nC4IQNNsSW9FiiCBm+fQD3YVSf/kDc67m2jztHbsxwdwZHI/8AjFCMI5X14ftx0bI4cji7Xc6fwqS0mtkW0dGg8Pw005wFUadJB3BHod68vI1lFa2kcCMSFZ9Wrch9Z1gemGBrm/wPuJA1yuryBI2xno51jOPcL+grZW98Y5nXJxI/iKPTUcN/6gx+tRzeidfJzSWsmjinGL03tzK5X9pcXLlOxOpiFQ9uhH2roHDuKW3BreOxuZTJO8uuVIiGEAcLszHAyBg4GfWj4RyAYryW7d1KBpGhXfOXJ/N2GMn9DXOucpWlvZQFORIIwMbkr5frv/auvfzMnl16au/n2O/y8c8V7c30OuLOIrlpB+SQqp/lZhsfkdDfp617uZuHJfQG3dyoYoQV3IIO2R3FVPB7Z5YDCT5ikIZuwZFA29+teWXnJbWM61LOrlDoAOo77g+hrgx7RlUfc4op3we3lL4eGCTQr68splkOBgA5CgDpn0968/OfDuJtxNYgCbUoBE6qCsY0bl36htY6E7jpWs5V4wTbrIxw0hLtnGfNvim4lzCu/mA9yQKvjanbkrbHbafJza+4lNAGhmbQ4BGrqN+jD1rP8P4emjEkhWPWWZyPO52/IvXt+pq55xkY3Eb6A5dW0DGQDnrjvSteDgYlvZDk7iMbsfbH7oo/41RRS4POrs4MdrH4cY6t1cj1Zqor2UIdEaknux6ZrW3V87jwoUCKNtK+/wDE3rRWPAFB1y7nsPT6dvrv7Clx5ObaKxSoznL9neeJ4kR0tpZc4GArDBxnp89q19pwcZDzNrYD2wPlXvjAAwowPb+/rRitPI5dSiZMp9NvYYAoqjFFUR0DSpqesSHFPQZpFqWjBZpiaEmhJpkgWHmpopd1zjAxt2233rzCtFwaztI5E8edGlZPESFcMdP8XvjHyFPdcszMXzRI9jJLxNfPrMcMCPHhEkILMwI2YAI3zJAPTFWPJfOEtzbFpv8AERyrEbKdgQQO2xrTc28QguYjbFFdMrswBAI6H51zviEvgzxWUKqiSKzeUad8kAD1JxVVOOWFJEnHgu0sXvLjA/IhGo+p6gVpOK24jj0g9BjFZzgPM1tBJ+DWQGTJBwDjV3XV0Jqw45xAsDmpaPGS1d8mY4tcBBhQMscAAYySfarXgXCVt4mupgXZUZyAMsSASFUepxtVTwiDxpfFf8qHA+frW0uL9UTA9KC92Brscf4hfcRv5HfzquQNOSiIDsF3xnbr1NbHkLl9WPhfmjjOqYjbxH7IPbYf9mjk8S6l8KL/AFN2A/3q35g41Hwi1VI01SSkqgJxnYa3bvgZH1Iqrm8npiuPb3KSm51EwvG+DcTmmknliJdzpVNcf7NTssagHAUA4ouW+U2gkM9+mnwt0iJU6m9XwThR6dz+tLxHjN1xB1hOPM2yrnGf4m9gM10TgVmJZ4oNykCoWJJOQgAUH5kfpTSy5YY1GdbP27Ir4pwi6xPj5NBNzCOG2DzuMXd2JDEhBLEjZSw7KgYE57tjqa5Fyvxef/iME7Ss8klwodiSS3iHS+fXY17eZuLS39/KY9TjzwwBd/2S5Xy47Nuc/wA1Xnw+5Mnhl/G3cRQR/wCEjfnLnYPgdgM9e5q8IrHjolWkOTpkd4BcaTgE2ynI67u2f/b9q4z8QuImbiVypywBSJQNz5FUDHoS2enrXRry5P4tZMdYWUDp5Qy1XW/JgF/NfMysrgtEvmyshxqJ+xx8/auLBPTaSV8dPkXwyjulJ0n3M9wniNtwVGR8z3k4jMqIwWOBPzKhcghnw2TgEds1o7/iZdIrqLOCA+PWM9Qcemc/SuVcyTG4vJCinLSaAMbkrhenzFdX4JZEWyQnzMkKR4AGBsNR+9W8QtoRk1TG8RCMZunfP6F3b32pR31elV8/ALdpDcNGokP7+AW6Yz88VUx3bWrGKQ9FDKeu2Nx74O32qDlrmOW6IeSPQvinT13Ub7/pUIOai2TUX1R0XhHA44YHUE65QW1E5KnGFwOm3XFcgtuQr2GOVJSq6CDGwYMrjfVgdQOnWusvxYBdzWU47zTET4PiorPsASO5wKvilcaoMbXQynA+aNxbynwwp0lj0yNjiqz4mn9rF4bZiMWQexfUdRJ7nGmmtuBxAuZiZX1OFUEqq+YgO7f2FS2MMyDw0kypPpkE+gB6n5U6cccrRaKV2Q8Bu5PDjDneMMqE7sEJ2AHXtt7YxV9Z2LzNhQdzuSdyfdvX2G/yoI7JkZdUbOXIydhgdy7ZGP8AKN6u4xhQvoAOgA+w2FRycvYbW+Qbe2SPGjrjqRgg9wB2/r61JSolFTHEKNaYCjWsMEKKmFPSjEeaWaGmzRJBE02aAmmzWowRamzQ04ogJFGcj1BB9weop4oVXdVAJAGQACQOgJ7iklSLRsYICvXYcCkubtHaNFhtYg4dgNbSPqBUEbgAAH/V9j4VbozEyHCoNRHc+gqez5jneJg0IhzK+lf3zHthpBnZs529AOlJu4ptKwSV8I5lb8i3MV6GZk0JOW1BsswDZAxjvtn5mtRxcMI84O7BfkCcZJ9qui5JJPU9aRUEYI61aWfZJSFcG+WYbmPgty0cK2xxoYlhq077aWz3xv8AevZPNIQsIbU4VQ74wM43P/1WtEIOx6elZy0BW5e3KgeGqMGzuwcnG3tj9a2ylHVdhZRpGl5T4eIU6bnck9TUXN3LsN2E8YMTHq04JXAbGR7/AJRUs/G4LcBZpEQkZGplGR0OPuK8fHePaYWljXxDjyqu+onp0ztvWhsnaIJO7RUR8Mt7VNMcahsHJ6nffBY7mrjka2JV52/5pOPkNgf0rK39+8gRMYeXAI66SR5jn23/AErfcMTw4lRFzhRjoMYqTtvZgknRnOMRcP4SuqIYaUk6dRZzp6Bc7hRmsFZcx393ewlriVj+IUqgZtKjOWCqNsacj5Vqef8Ale5uZUnjK7RBGViRjDE5G2/5v0qLk3lsW7NK7hpApXy9EB67+prqhGGPbJduR1S8Q5YYwfay243KRLDITssulvQgg7e41aa0i3mQBncjYVleYjlCQNkww/0kH/eij5gWGBpWydC5wOpzsB9zXIlLhI5VC0j1JytbiZrhU0yOSckk4LfmIXsTv961tlwdYoiqu2qQ5ZiensMdBWO5W5j/ABa+IU0lXIK5z03G/wBRWyW72/rVnKW1TDJPozjXDYr6ea4EmtnjLMdWrSrhsFVz0GM7ewoP+OzQyMGi/JgdcYrrF9eoqsdsn9fSuXnhmu4ke6J0iQ6YlOGc9sn91em/WrNQk7aKqdnr4XzWJc+OrKgIGRup+ZrP8z2RluTJCQySBSDkeXAwRjr2/Wr+8UNsFUBBsi7RoO2fU1Pw7gjfnfCjsNwzf9A/WljNQb1Q8V3PLwmxYgJ10gA5zgYHVj/Yf0rR21sqbjdsYLf2Ufuj2qv4Vw+RXM0rDOCqRoTojU9fmx7mrXNSn1HSoKlSpAUgRxRihohWCEBRgUK0YNAI4p8UwoqAbPJqps0NLNMTETSzTUqIB80QoQKMCjQUSJUi1EtSigwhInnEgZgQpXAJA3OScdz0+1TioVqQGlYQxRChBpZpaCSKazPMb/h7qC7x+zkUwyn03yh+m9aLNNPGkiGORQyt1BGd+xpsb1lbFatGI5+5duLiVJ4AHXw1UrqUFcEnIydwc1Nwbh0lvAEkkLEZPqF/lXPatZY2yxDSpbSOiZyB/lJ3HyziivYFkXGnH2Fde6aUb4JtPoZbhUGX8U/IV6eOc5SWkkUMcBcMoyfMM9gqY6tt/SvdZ2JQ7/avRpUtg9sUkopParQrS7lxDdF8E0/E3Kws5BCojOQoGohQTt6mpLJFA7VJdTAgrqHTH3qcSFI5BBzPLcysmgCIq2B1ZQOhLd+33r02Ey4KOMgZBBwQR7g1o7vgdvAHMSKuvrj+3oPYVW2ljCqGRiCWLbH+U4yfQbdatJRb44Lxa7DQ8chh21KANgq9sdsDpVnZ80xzkpG4B/m8v9dzWTls/wATIwt0CgbySnZQP7D9TTf8KjQYjyfVz1Y+w7ClcILkHDPJzXxa5Ny0YkcCNgECFlzsCD5etW/CxNIAZMmSQb4Hnc/2926UVlw4kEsM+GNzgsEAGcbbs38oqx4J4zMZCjRR4IVXA8SUn96T+EDso2+2aec94/Qoo8Ue2zsQmC2Cw6Abqh9R/E38xr1k01KoFEqFT4pCipWEVOKYU9YUeiFAKKlZiQUQoFNEKBg6cGhp6wbPHTUWKVMIDTgUQFEBTJGB00WKIClijQwgKkWhAoxQaMglowajFFS0MSA0+ajzSzWoxJmlmgBp80KMFT5oKfNajDtv1qp4rbTBxNAQcKQ8Zzhsbgj0br96tCaQamjJxFas8XArkXaa0k0jJBHUgjqKxfMvM00F1JFHJ5IJAuk/mfA8xJAwBnOMe1aWfhr28jXNsRh/8SMjy59Rjp/v86xvNDxSyGaSMq7YzpJAfAxn9BvXXjcbI6JPk2fFRE1kLuN20yRqy6mGQTtpPbIO30rI8Mt3mXzsUgXGo92I7D1NeeGWSWOOJ8rDF+SMZ3zvv9zv71cKxOAMeXAGM6U9gO7dKSclHhAquD1TSAKIo10RjpH6/wA0hr0cL4YZPM7aUP72+W9k22X+b7V6OHcJwNUo9wh6n0Mn/T0HereV9RzgD5Z/uf6VFWykYEKqFAVQAF6AdBTNUlCRTFSIilipMU2KVmBAp6WKQpTDgUqenoABFEKanFBgCFOKEU4oADzT5oKWaxrAxSC0VKqIA2KcClT0wRxT0wp6NBFSFKnrNBHBogaEU4pWghUqYU9CjCpxTClQow4NFQinNYwxNKnVSTgDJPSvNxniYtsQxDxbl9gg8wTPTOOre1FKxJTUSLj3E0tkwfNK48sY9D3f0Ht3rIycLIPjXXmmk3SLoFHYuOwHZf8AsXBtxbsZJWEt2+5z5kgz6noW/wCx7+SG3eZ8DLF9ySTlvVmP7qe/ftT7VwiNuTPJa2bSMAP3jjOOp9FH9+39NXw3hCwgO4DN02O0fyPdjv5j71PZ2CxDY5YjBb2/hUfur7VKaCRVRojahoyKYCmHQNLFFikBQYQStCRUuKEikZiI0sURFKlANT4osUqFgBxSxT0qALEKVPilWANTE09KsYVKlSqoBCkKVKmQyHoqVKiEVPSpVhh6elSrGHAp6VKsYWKQpUqDRghRwxM5CqMk0qVBIWTpEfGeKeA34SyXxbqQYZhgiLbcD36k+neqDUloGVHD3Lj9tOdxHnqkfqffv8uipVn0OXryzxWNi8x8vTOSW36939Sey9/YVqrS1WNdK9/zMcZY+p/27U1KlSOiKJTQkU1KnRQYimpqVEFCpUqVKEWKGnpUrFBxSxSpUjMLFNSpUBRU4pUqDMPTGlSoAGpsU1KmC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AutoShape 4" descr="data:image/jpeg;base64,/9j/4AAQSkZJRgABAQAAAQABAAD/2wCEAAkGBxASEhUQEBAVFRUQEBAVFRUWFQ8VFRUVFRUXGBUWFRcYHSggGBolHRUVLTEhJSkrMC4uGB8zODMtNygtLysBCgoKDg0OGBAQGi0hICUtLTcuLS4tLy0tLisvLy0tLS0tLS0tLS0tLS8tLi0tLy0tLS0tKy0tLS0tLS0tLS0tLf/AABEIAKgBLAMBIgACEQEDEQH/xAAcAAABBQEBAQAAAAAAAAAAAAACAAEDBQYHBAj/xABBEAACAQMCBAQEAwYEBAYDAAABAgMABBESIQUGMUETIlFhB3GBkRQyoSNCUmKxwTNygtEVQ9LwY3SiwsPhCBYk/8QAGgEAAwEBAQEAAAAAAAAAAAAAAQIDAAQFBv/EAC4RAAICAgECBQIFBQEAAAAAAAABAhEDEiExQQQTIlFhcZEygaGxwRQjM/DxBf/aAAwDAQACEQMRAD8AuSKA0bGomavn0UGJoC1JjUTGmQGyQtQ5qLVS106QLJM0s0ANPmmCmHTigBogaNDIMUQqPNPmjQQ6VDmlmtRhyaEmkTQ5rUIxE0hQ0QoMQkU1ItRrUi1NmJFNSKaiBow1TaCidTRg1AHo9VI0URLqpaqiLU2qkaCS6qEtUZahLUoQy1CWoSaBmpkgDlqjZqFmqMtVUK2GWoS1AWoSaohSTVTE1HmlmqIVh6qWajogaID0uaiJp2NRsaghxmNRMadmqMmnSAxE0OaYmmqiQpIGpw1RZpBqagpkwNPmotVEDRSHTJQ1FqqIZ6DfNeufhdxGhkkiZUUEknAwB3PoKIdkQ6qWqoVmUkKGBZuiggsT6AdTRuCDhgQfQgg/atQbDzTZoRT4oCsIUQNAKIUrEJVqQVEpqQGptGCzSDUJNLNLQSQNRhq8+qnD0riMj0ZpZqEPT66RxHJM0xNA0gG5PSkYnMYmCkxkZDjdSPUEdvehowNpdRy9ee5uVQZdlUerEAfc1Z3PCmhtZbqVXYxws6xRjLk48ufrjIHbNcs4ZylxK6ube4u18slxBqEjqhVCwJAQ4xkA4Ub+1dGLAnzKVLt8ip7W480dEuLWZRraNgp7kHFeZFdgWVWIGSSASAB1JPQVquOx+Pe21sc+GBNPKAcBxHhVRv4lLupI76ag+LdrbHhx/FXEkMSSIdMZGZm30xacebffG2NOe1NDFbJY8jmZVLlW/KwPyIP9KMNS+EXLViIPxiIXaeR1QzLGWRUYrhcZAzg5NH8SeP2HDnWIQtLO66yqOsSIpOxfykZO+AB0GT2yyxqU3CHYzn6qB1Us1R8D5lguTpUMj6clGwfnpbA1fYdauc1pRcXTGJBRVGpo6UwRao2NCWoCamYRNCTSNNTIA1KlT04B4VBYAkgE7kDJA74HrVi08ahCYVAjYlc768qV8x9T/eq5Dgg+lePjfEYI4/HLMyxvpOgIWU50tsT2I39xXJ4iWXeMY9H+56v/AJ6w1Jz7fse2ZcH2IBGPft9On0quv+IOpENvE007glY1BOAP3nP7q5xuan4LxZL6CZ7W3cPaKCELD9qh1EebGVc4PbHQe49vInNtndLOq2q28iwqzMGDNIoJGz4DeXPfpqrs2lGLbVuPX4Z5maSjJ6dLObcyXnElBiuUliyMspTSuAQVKMB0z3yewrsnwp5ikv8AhzfiTraCRoWZsZkTSCuv1OGIJ74yetc5+KXFrsx2ccjsIpuG20jDCgvIf8QtgeunbpWn+CD6eHXH/m2+f+FHXTmv+nbkkn8E8jWiaOb8OtUteLxxOMrDxCJQcnIUTAq32xX0rxyzSW2lBG4ikKtgFlYKSpXPfPavmHj0MsvEpViBaR7rTHjqWLALj9K+jeauYIuHWYlum80mIwANRZyvmwPTAJoZXJqEqvgKTconLuWeZYboBN1lC5ZD0PqUPcVf4rkF9aJ+JQcOdn8UqYQpIkRicaD3BB7nt967hxeJA4KY8w3A6au5A9D6UuVRSUl37MrN6z1ZXYp6enAqIBxT5oabNAAeaWaDNMTQMEWoS9Az1W8a4vHbRmWT1wqjqx9B/vRjC3SDZZ+NXs4VZyXD6E6DGpj0Ue/v7Vn/AIb8Yi4jNNbzoEcR64dDNuFJDgk7EjKHp61ouUONyQ3Fzw24VRJE5khxt4sLdCPUjAz8z/DRyYpR69ic8tWl1OQ8939093LauTiCV41jTVhtJ2bHViRg/XaulfCd3uOFXFlLkGKSWIAghkWRARsehDF621zynZvM3ETHibwvM4OMqq9x0zgAZ64FYX4ffEaO5uDbS26QtNkxsmfOVBOiQnq2nofbGBtV5SlKNRjUUuvz9AT1nhtP1ex1HgM5kjjdxhnjjLDPRioLD6HNfN/F+NyTcaNwWPl4imkZOFWOUKgH+lf613Jr824uG17W8ckoB9ApcfqD9q4Jy1wp72QS6kjEB8S4mc4UYYuWPqSAdh6VvBzXlycuORMFy6H0XG0f4vV+94GkH2L5P9B9q4h8Yuafxty0SSfsbJ/DRN/PJuJZPfBXA9unU10iPjMLzRXMMqyRS641YZ2KkHfOCN+xrHcxW1twdTIirNPcEsrTKraiWySQMYAz2xvioeHy+XNqm3dJD+Fx7NpuqXc3vw+tPBs7VMY02obH87nW+fq1ZjiHDOGRTTcT4g5PjTHQDli2NsRqNz0+g71c8lcdlu7RJ5FUO6MmEBwSJGGQN8DAqvueQfxc3izyl1VVWKIr5YgB5wFzjdskk+vSlj6Zy3dc813Jp+rkg4ZJYcZKpZie2ktG8QM0MZUjYaSwYjfPTIOx7ZqS+EaSyRRyrJ4TaW0nOht/K3vsfsR1BrRcO4W9svgWlxug85EcKxR+xwMk+39K8p4KC8t3IYmJCqzqgUyHYevXYb+wplOMuKpdhlKmUimizVrBwE7vLII4xuGbAJ9NjjT9cfWvPLzLwmI+GI2l0/vhS2T88jP0GKOldSm6RW0qVPUjDCnxTgU4FYIJFNijxTEUUYA1405YN1LJGrhFli1yAjOCxKq4GfLqw3XroJ75NjAF1Zc4Ubk+1aTlmZGkvGXHluxH2wBFDEoUewwf1ozk4xbX+9BJ5JR/CYv4KHwZrm3c/tBJ0PU6CVPX3BrIcy8Pk4ZxC4GMKUkaMDp4czHQuB0wQR/prfcfcWPEo7tFGm7Qoxx+WVdJDZ6DUo+uD61FfycP4zNDMkh1wSqJF04LRjznVkZK+TAx6mnxz/uSdPWSTf16fwavTs317exc868pPe8JgVFBubeKBowcAnyKskeT0yP1UVHyZy+eGWLJOw8SVzJJp3C+UAKD3wB9yayPC/itcm9RF0/hpJghBXzkOdOvV26g4FbTm/iBaNgoySMADuT0FJnnmjgUZqmyeaOj0Tte5RfCnhsc/FLy+0+SBtMZIyBJJ+cj3wD9Hqj+PvHDNepaKfLaRjO//MlAY5+S6Pua6pyXwyGxt47QNmRvPIQN3kbdmP229gKxXHPh0bric15cSD8O7owUZ1sVVVKHbYeXr3Brqw+IxtunxHj7DW4O5KrXBF8MuAQ21mt86/t7hWIJ/djJ8oX0yADn3qKzlN3xu2jR/LZq8z79fQD1O6fQmrPmgPPNBw63Yp+IJUsoP7KFB52GPbAHuRV/yd8Orbh0r3CTSOzRspaQx4VSQzHYD+EbmpKTm5ZH3ukSXNvuyD4l8UtrSOKaUHXJLoAUbsoGWY+unb71VWs6SKHjYMrDIIOQay/xj4ta3zqba7VzZao/DwcSM7KGaJujdB0z0r0/Dfg0sUBVw3iTvrWM7FVUYyQehP8AtR0isV9H8nSk8cVt3NE1Rk1NLGVJUjBHUHqKiYVJDA5oJZAoyxAHqSAK93DOHPO2lMADqxOwri3M/GmnuHKtqjBdIxgEaPy6lB6E9c9d6tixeYwWdhsrXXMkMjeHrz+bZiACxCg9TgH9ar/jJywzw2zWduXMbSK+hWZ9LadJbHUZHU9MivXzLbS3PCbO/jP/APRaQW9wpGdyiDxF27EDOPbHetXyDxoXsS3Cqyq4OQ2NmU6WAI6jPegtsc0489jmc3afyc35Q5fi4bd2c73aGWWXwXgP58TxsqsgG+AxXJbbf6HZ838vtLeWN1EQjQ3Ol2wP8IgswwepOkgf5zXIfiTIy8Wuyh06LrIIJyGAXDZ6g9/auscs8akv+GrI5xIV0lv/ABYz+fHzAP1NUywyQipOVsfxLuW8VS9i6+IXGBa8LuWB3eLwUwcHVN5M/QEn6V86cIiZby3CHV+3g0lc7+cdM/Wuu85JLxDh5iiGZFkjYJkDdSQwydgdzVLb8Fl4Xw+SViqXLxyESLpZo+mlEcjY7dv4j7UMXiIxwxvu6+5Tw0HkuKaun+hsOZiQxkb/AA3VoZR7MCP7n71meNcvxWPCJhbFnLgFiwySJCqk7DAAWs/yBx2e4kkt7qV5VkZJMuS2CWCsAe2Qw26eXauk2V0IybeY4MewyMal7MPUGuaS8rI4S5VpkcU54JVF/wDDA/CSyeSKcOraMhoTvjxADrIPf8qCthxLl6yv/CludRMSlcBip6+ZWxvsQfTqa0NtxGNFIUADpgYFc05h45i4kMD7E4bB2143+uCKebbm8kDK5Ss2M/MdvaGO1tkWNBgHHYDtmpeOc7wRxkatOpSXZd30jqF9zXGCty8jnPiM77AHYL6+3b7V6buxjTHjtrftGu4H+Y0ywVK27KNIsuO86XHEVFnbxfh7cEkgMxLDfBlIxn/KO/rivPZ8aS1j/D2x1qZFkkJJCMyjy7DGw9B6dapfwruwWNdydkXJP6V7puFvbw+O4jyzAIrhyG/iKDTpfTtnJ79DiuvW1qlwUjFFtcXl9eL4txOscOdpJDohHtEgGZG6/lVvc1Al1Yr5c3M+P+YGjhU/5U0uQPmc1XWfBb29fxJNWMAGWXsOyovp7Db5VrLbkmzVQJA0jd2LMM/IDoKnLy49SqSXYvKcClT1xMkOKemFPSsw5FCaKhNNEJNb8La4V0UqPybt0GHDH57KR9az9/MUtL+1iY63uZZWK6twzhmXbGNgRV9FMyghXZMjqOue23ff+9ZS7jlExhRdLXcqtLIRJ5lWMYCvg6EOWJxuTgZIFWVv8ufsDXuWPCbyK4tLS3vGK+aNSWOD5GJU5PrpH3q9ueW7axnaS0yWuEfbJO5I2X6t0rO8V5VjMeprrzqhChck6twDk79xsPSt/wAq8CkCRz3zqZEjwqrsFyBkn+bb6Un4k3F8N8nPk+DgVlw92vvBjXBS6O2/kVJNyfTAFdcF4jS6m3S3VppMDoEGQB6nI/So+YvDieR0CgnOpgAGb0yRuar40aKwuJcHU0ErZI6kqQAB6DIp8s/OklXCBN7UY7jHxBvbhiyMYCWJ/ZM4c+iluv2xmuu3XGG8JFZssETUx6k4GSa4ZynwvxpgzZ8OIhmPY43C/M/0zXQru+8RxEp/Mdz6Dv8AWt4mEMaWPGqKeJySySWzujVcv3MSNJxGbCrHE0au3cZBcj2yoHufpXPvif8AEN7zFrbl0hG8mfKZW7AgH8g9Cdz8hWp5u4YssEMJlMaI6uygDzBQQvXbqazPL1pwsySLHE0hh0sZZCCuok7KBttj0o+HnjV92vsgxwSx41lkuH0PLydy4IYxf3RAwNcUZ7YG0jZ/T061r+X794EueLXSssax6YVIwxBYb4PTW2gDPoKmsri2VhdcRYCD/kxlS7TuD+ZYwCSi+pGMkdMVnuY/jDJKzRw2cSwahkS6mkcKcjODpXp6HHqaLjkzXOvy+BIrzH6uF/BlzzpfT3fjeIf2jACEE+HjoBpOx9269elXXxO5kXxxa2TsiwACV1dgXl/eGR0C9Nu+fQVo+B8jwycSEiklHPjMmkKIk0jKn1Zm27bM3pUPNnJ3D7i5mt7SRY7vxXbS7OAWPnYYPUYJ/L0qnm404vV+3Cuvr9C8IqTer4S+lnq5M4rJGLJJHJF9a3OrJ31rKNBBPfQzfPA9Kb/9S4VwgRrxIrN+IeQhzFqKqoyMrucflHl7t6V6uK8CY3nC4IQNNsSW9FiiCBm+fQD3YVSf/kDc67m2jztHbsxwdwZHI/8AjFCMI5X14ftx0bI4cji7Xc6fwqS0mtkW0dGg8Pw005wFUadJB3BHod68vI1lFa2kcCMSFZ9Wrch9Z1gemGBrm/wPuJA1yuryBI2xno51jOPcL+grZW98Y5nXJxI/iKPTUcN/6gx+tRzeidfJzSWsmjinGL03tzK5X9pcXLlOxOpiFQ9uhH2roHDuKW3BreOxuZTJO8uuVIiGEAcLszHAyBg4GfWj4RyAYryW7d1KBpGhXfOXJ/N2GMn9DXOucpWlvZQFORIIwMbkr5frv/auvfzMnl16au/n2O/y8c8V7c30OuLOIrlpB+SQqp/lZhsfkdDfp617uZuHJfQG3dyoYoQV3IIO2R3FVPB7Z5YDCT5ikIZuwZFA29+teWXnJbWM61LOrlDoAOo77g+hrgx7RlUfc4op3we3lL4eGCTQr68splkOBgA5CgDpn0968/OfDuJtxNYgCbUoBE6qCsY0bl36htY6E7jpWs5V4wTbrIxw0hLtnGfNvim4lzCu/mA9yQKvjanbkrbHbafJza+4lNAGhmbQ4BGrqN+jD1rP8P4emjEkhWPWWZyPO52/IvXt+pq55xkY3Eb6A5dW0DGQDnrjvSteDgYlvZDk7iMbsfbH7oo/41RRS4POrs4MdrH4cY6t1cj1Zqor2UIdEaknux6ZrW3V87jwoUCKNtK+/wDE3rRWPAFB1y7nsPT6dvrv7Clx5ObaKxSoznL9neeJ4kR0tpZc4GArDBxnp89q19pwcZDzNrYD2wPlXvjAAwowPb+/rRitPI5dSiZMp9NvYYAoqjFFUR0DSpqesSHFPQZpFqWjBZpiaEmhJpkgWHmpopd1zjAxt2233rzCtFwaztI5E8edGlZPESFcMdP8XvjHyFPdcszMXzRI9jJLxNfPrMcMCPHhEkILMwI2YAI3zJAPTFWPJfOEtzbFpv8AERyrEbKdgQQO2xrTc28QguYjbFFdMrswBAI6H51zviEvgzxWUKqiSKzeUad8kAD1JxVVOOWFJEnHgu0sXvLjA/IhGo+p6gVpOK24jj0g9BjFZzgPM1tBJ+DWQGTJBwDjV3XV0Jqw45xAsDmpaPGS1d8mY4tcBBhQMscAAYySfarXgXCVt4mupgXZUZyAMsSASFUepxtVTwiDxpfFf8qHA+frW0uL9UTA9KC92Brscf4hfcRv5HfzquQNOSiIDsF3xnbr1NbHkLl9WPhfmjjOqYjbxH7IPbYf9mjk8S6l8KL/AFN2A/3q35g41Hwi1VI01SSkqgJxnYa3bvgZH1Iqrm8npiuPb3KSm51EwvG+DcTmmknliJdzpVNcf7NTssagHAUA4ouW+U2gkM9+mnwt0iJU6m9XwThR6dz+tLxHjN1xB1hOPM2yrnGf4m9gM10TgVmJZ4oNykCoWJJOQgAUH5kfpTSy5YY1GdbP27Ir4pwi6xPj5NBNzCOG2DzuMXd2JDEhBLEjZSw7KgYE57tjqa5Fyvxef/iME7Ss8klwodiSS3iHS+fXY17eZuLS39/KY9TjzwwBd/2S5Xy47Nuc/wA1Xnw+5Mnhl/G3cRQR/wCEjfnLnYPgdgM9e5q8IrHjolWkOTpkd4BcaTgE2ynI67u2f/b9q4z8QuImbiVypywBSJQNz5FUDHoS2enrXRry5P4tZMdYWUDp5Qy1XW/JgF/NfMysrgtEvmyshxqJ+xx8/auLBPTaSV8dPkXwyjulJ0n3M9wniNtwVGR8z3k4jMqIwWOBPzKhcghnw2TgEds1o7/iZdIrqLOCA+PWM9Qcemc/SuVcyTG4vJCinLSaAMbkrhenzFdX4JZEWyQnzMkKR4AGBsNR+9W8QtoRk1TG8RCMZunfP6F3b32pR31elV8/ALdpDcNGokP7+AW6Yz88VUx3bWrGKQ9FDKeu2Nx74O32qDlrmOW6IeSPQvinT13Ub7/pUIOai2TUX1R0XhHA44YHUE65QW1E5KnGFwOm3XFcgtuQr2GOVJSq6CDGwYMrjfVgdQOnWusvxYBdzWU47zTET4PiorPsASO5wKvilcaoMbXQynA+aNxbynwwp0lj0yNjiqz4mn9rF4bZiMWQexfUdRJ7nGmmtuBxAuZiZX1OFUEqq+YgO7f2FS2MMyDw0kypPpkE+gB6n5U6cccrRaKV2Q8Bu5PDjDneMMqE7sEJ2AHXtt7YxV9Z2LzNhQdzuSdyfdvX2G/yoI7JkZdUbOXIydhgdy7ZGP8AKN6u4xhQvoAOgA+w2FRycvYbW+Qbe2SPGjrjqRgg9wB2/r61JSolFTHEKNaYCjWsMEKKmFPSjEeaWaGmzRJBE02aAmmzWowRamzQ04ogJFGcj1BB9weop4oVXdVAJAGQACQOgJ7iklSLRsYICvXYcCkubtHaNFhtYg4dgNbSPqBUEbgAAH/V9j4VbozEyHCoNRHc+gqez5jneJg0IhzK+lf3zHthpBnZs529AOlJu4ptKwSV8I5lb8i3MV6GZk0JOW1BsswDZAxjvtn5mtRxcMI84O7BfkCcZJ9qui5JJPU9aRUEYI61aWfZJSFcG+WYbmPgty0cK2xxoYlhq077aWz3xv8AevZPNIQsIbU4VQ74wM43P/1WtEIOx6elZy0BW5e3KgeGqMGzuwcnG3tj9a2ylHVdhZRpGl5T4eIU6bnck9TUXN3LsN2E8YMTHq04JXAbGR7/AJRUs/G4LcBZpEQkZGplGR0OPuK8fHePaYWljXxDjyqu+onp0ztvWhsnaIJO7RUR8Mt7VNMcahsHJ6nffBY7mrjka2JV52/5pOPkNgf0rK39+8gRMYeXAI66SR5jn23/AErfcMTw4lRFzhRjoMYqTtvZgknRnOMRcP4SuqIYaUk6dRZzp6Bc7hRmsFZcx393ewlriVj+IUqgZtKjOWCqNsacj5Vqef8Ale5uZUnjK7RBGViRjDE5G2/5v0qLk3lsW7NK7hpApXy9EB67+prqhGGPbJduR1S8Q5YYwfay243KRLDITssulvQgg7e41aa0i3mQBncjYVleYjlCQNkww/0kH/eij5gWGBpWydC5wOpzsB9zXIlLhI5VC0j1JytbiZrhU0yOSckk4LfmIXsTv961tlwdYoiqu2qQ5ZiensMdBWO5W5j/ABa+IU0lXIK5z03G/wBRWyW72/rVnKW1TDJPozjXDYr6ea4EmtnjLMdWrSrhsFVz0GM7ewoP+OzQyMGi/JgdcYrrF9eoqsdsn9fSuXnhmu4ke6J0iQ6YlOGc9sn91em/WrNQk7aKqdnr4XzWJc+OrKgIGRup+ZrP8z2RluTJCQySBSDkeXAwRjr2/Wr+8UNsFUBBsi7RoO2fU1Pw7gjfnfCjsNwzf9A/WljNQb1Q8V3PLwmxYgJ10gA5zgYHVj/Yf0rR21sqbjdsYLf2Ufuj2qv4Vw+RXM0rDOCqRoTojU9fmx7mrXNSn1HSoKlSpAUgRxRihohWCEBRgUK0YNAI4p8UwoqAbPJqps0NLNMTETSzTUqIB80QoQKMCjQUSJUi1EtSigwhInnEgZgQpXAJA3OScdz0+1TioVqQGlYQxRChBpZpaCSKazPMb/h7qC7x+zkUwyn03yh+m9aLNNPGkiGORQyt1BGd+xpsb1lbFatGI5+5duLiVJ4AHXw1UrqUFcEnIydwc1Nwbh0lvAEkkLEZPqF/lXPatZY2yxDSpbSOiZyB/lJ3HyziivYFkXGnH2Fde6aUb4JtPoZbhUGX8U/IV6eOc5SWkkUMcBcMoyfMM9gqY6tt/SvdZ2JQ7/avRpUtg9sUkopParQrS7lxDdF8E0/E3Kws5BCojOQoGohQTt6mpLJFA7VJdTAgrqHTH3qcSFI5BBzPLcysmgCIq2B1ZQOhLd+33r02Ey4KOMgZBBwQR7g1o7vgdvAHMSKuvrj+3oPYVW2ljCqGRiCWLbH+U4yfQbdatJRb44Lxa7DQ8chh21KANgq9sdsDpVnZ80xzkpG4B/m8v9dzWTls/wATIwt0CgbySnZQP7D9TTf8KjQYjyfVz1Y+w7ClcILkHDPJzXxa5Ny0YkcCNgECFlzsCD5etW/CxNIAZMmSQb4Hnc/2926UVlw4kEsM+GNzgsEAGcbbs38oqx4J4zMZCjRR4IVXA8SUn96T+EDso2+2aec94/Qoo8Ue2zsQmC2Cw6Abqh9R/E38xr1k01KoFEqFT4pCipWEVOKYU9YUeiFAKKlZiQUQoFNEKBg6cGhp6wbPHTUWKVMIDTgUQFEBTJGB00WKIClijQwgKkWhAoxQaMglowajFFS0MSA0+ajzSzWoxJmlmgBp80KMFT5oKfNajDtv1qp4rbTBxNAQcKQ8Zzhsbgj0br96tCaQamjJxFas8XArkXaa0k0jJBHUgjqKxfMvM00F1JFHJ5IJAuk/mfA8xJAwBnOMe1aWfhr28jXNsRh/8SMjy59Rjp/v86xvNDxSyGaSMq7YzpJAfAxn9BvXXjcbI6JPk2fFRE1kLuN20yRqy6mGQTtpPbIO30rI8Mt3mXzsUgXGo92I7D1NeeGWSWOOJ8rDF+SMZ3zvv9zv71cKxOAMeXAGM6U9gO7dKSclHhAquD1TSAKIo10RjpH6/wA0hr0cL4YZPM7aUP72+W9k22X+b7V6OHcJwNUo9wh6n0Mn/T0HereV9RzgD5Z/uf6VFWykYEKqFAVQAF6AdBTNUlCRTFSIilipMU2KVmBAp6WKQpTDgUqenoABFEKanFBgCFOKEU4oADzT5oKWaxrAxSC0VKqIA2KcClT0wRxT0wp6NBFSFKnrNBHBogaEU4pWghUqYU9CjCpxTClQow4NFQinNYwxNKnVSTgDJPSvNxniYtsQxDxbl9gg8wTPTOOre1FKxJTUSLj3E0tkwfNK48sY9D3f0Ht3rIycLIPjXXmmk3SLoFHYuOwHZf8AsXBtxbsZJWEt2+5z5kgz6noW/wCx7+SG3eZ8DLF9ySTlvVmP7qe/ftT7VwiNuTPJa2bSMAP3jjOOp9FH9+39NXw3hCwgO4DN02O0fyPdjv5j71PZ2CxDY5YjBb2/hUfur7VKaCRVRojahoyKYCmHQNLFFikBQYQStCRUuKEikZiI0sURFKlANT4osUqFgBxSxT0qALEKVPilWANTE09KsYVKlSqoBCkKVKmQyHoqVKiEVPSpVhh6elSrGHAp6VKsYWKQpUqDRghRwxM5CqMk0qVBIWTpEfGeKeA34SyXxbqQYZhgiLbcD36k+neqDUloGVHD3Lj9tOdxHnqkfqffv8uipVn0OXryzxWNi8x8vTOSW36939Sey9/YVqrS1WNdK9/zMcZY+p/27U1KlSOiKJTQkU1KnRQYimpqVEFCpUqVKEWKGnpUrFBxSxSpUjMLFNSpUBRU4pUqDMPTGlSoAGpsU1KmC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1750" name="Picture 6" descr="https://encrypted-tbn0.gstatic.com/images?q=tbn:ANd9GcRnlZaNkranoaHStX5PaheH3GVtiRLBxDBLxHYEBWxXEe0_jP6p"/>
          <p:cNvPicPr>
            <a:picLocks noChangeAspect="1" noChangeArrowheads="1"/>
          </p:cNvPicPr>
          <p:nvPr/>
        </p:nvPicPr>
        <p:blipFill>
          <a:blip r:embed="rId3" cstate="print"/>
          <a:srcRect l="28985" r="18841"/>
          <a:stretch>
            <a:fillRect/>
          </a:stretch>
        </p:blipFill>
        <p:spPr bwMode="auto">
          <a:xfrm>
            <a:off x="228600" y="4648200"/>
            <a:ext cx="1447800" cy="1839913"/>
          </a:xfrm>
          <a:prstGeom prst="rect">
            <a:avLst/>
          </a:prstGeom>
          <a:noFill/>
        </p:spPr>
      </p:pic>
      <p:pic>
        <p:nvPicPr>
          <p:cNvPr id="31752" name="Picture 8" descr="http://www.integro-tech.com/wp-content/uploads/2015/08/Blue-dragonfly.jpg"/>
          <p:cNvPicPr>
            <a:picLocks noChangeAspect="1" noChangeArrowheads="1"/>
          </p:cNvPicPr>
          <p:nvPr/>
        </p:nvPicPr>
        <p:blipFill>
          <a:blip r:embed="rId4" cstate="print"/>
          <a:srcRect l="38194" t="8333" r="7986" b="11111"/>
          <a:stretch>
            <a:fillRect/>
          </a:stretch>
        </p:blipFill>
        <p:spPr bwMode="auto">
          <a:xfrm>
            <a:off x="228600" y="2438400"/>
            <a:ext cx="2057400" cy="1924665"/>
          </a:xfrm>
          <a:prstGeom prst="rect">
            <a:avLst/>
          </a:prstGeom>
          <a:noFill/>
        </p:spPr>
      </p:pic>
      <p:pic>
        <p:nvPicPr>
          <p:cNvPr id="31754" name="Picture 10" descr="http://animaliaz-life.com/data_images/grasshopper/grasshopper2.jpg"/>
          <p:cNvPicPr>
            <a:picLocks noChangeAspect="1" noChangeArrowheads="1"/>
          </p:cNvPicPr>
          <p:nvPr/>
        </p:nvPicPr>
        <p:blipFill>
          <a:blip r:embed="rId5" cstate="print"/>
          <a:srcRect r="12127"/>
          <a:stretch>
            <a:fillRect/>
          </a:stretch>
        </p:blipFill>
        <p:spPr bwMode="auto">
          <a:xfrm>
            <a:off x="4800600" y="381000"/>
            <a:ext cx="2133600" cy="1669774"/>
          </a:xfrm>
          <a:prstGeom prst="rect">
            <a:avLst/>
          </a:prstGeom>
          <a:noFill/>
        </p:spPr>
      </p:pic>
      <p:pic>
        <p:nvPicPr>
          <p:cNvPr id="31756" name="Picture 12" descr="http://songsofinsects.com/wp-content/uploads/insect_musicians_gryllus-_ruben_WH_WHIT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2452497"/>
            <a:ext cx="3088589" cy="1890903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867400" y="3758625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latin typeface="Century Gothic" pitchFamily="34" charset="0"/>
              </a:rPr>
              <a:t>cricket</a:t>
            </a:r>
            <a:endParaRPr lang="en-US" sz="3200" dirty="0">
              <a:latin typeface="Century Gothic" pitchFamily="34" charset="0"/>
            </a:endParaRPr>
          </a:p>
        </p:txBody>
      </p:sp>
      <p:sp>
        <p:nvSpPr>
          <p:cNvPr id="31758" name="AutoShape 14" descr="data:image/jpeg;base64,/9j/4AAQSkZJRgABAQAAAQABAAD/2wCEAAkGBxMTEhUTExMWFhUXFxgYGBgYGB0bHhgYGhodGhodGhgYHSggGBolGxgYITEiJSkrLi4uFx8zODMtNygtLisBCgoKDg0OGxAQGy0lHyUtLS0tLS0tLS0tLS0tLS0tLS0tLS0tLS0tLS0tLS0tLS0tLS0tLS0tLS0tLS0tLS0tLf/AABEIANMA7wMBIgACEQEDEQH/xAAcAAACAwEBAQEAAAAAAAAAAAAEBQIDBgEABwj/xAA+EAABAgQEAwYFAgUDAwUAAAABAhEAAyExBBJBUQVhcRMiMoGR8AahscHRQuEUI1Ji8RUzcgeCshZDY5Ki/8QAGgEAAgMBAQAAAAAAAAAAAAAAAgMAAQQFBv/EACgRAAICAgICAQQBBQAAAAAAAAABAhEDIRIxBEFREyIyYYEUM0Jxkf/aAAwDAQACEQMRAD8A+hYsIQhSy1AfXSE2ASrKCWDwP/G9sQknuipHODEKsBXlHK83OptRRlSPYhTa29+kRmTBlY9Y9PIIqGNP8QPelXtvXT5xi430WUTaqJGpLcotSkBMcld0ktyPI/mkU4mcGhlVoA7NWFGo6fvvrA65dgYuS5bzrSIyphUpWobUtAtOwkUzaChgMrUT0v0gpSRqR7rA+IABLP1go/splKzVjY2ipIfu+/2hNx7jwRhkTpbK7RYSkmzByuhse63nF/AeMfxPaTCkISlYSkXLZXqfd40fTlx5E4vsKxYZJrViCORd78opx+HKShQBcpDi/Q/OLcSASANSH6Qz4fiQZiypiPCn+1tRT5RUaKVULsMrKwLE36Py0P4hvh16vp84A4ph8qgsGgIzHzgjhk8EACoqPJ79YGaZQ4kIp84IBBqdmCtSLfmBZZPWnygqbLCWLgjlp+YTHWyyaMIAoVPn1HnEzIBJD0eIYZyobv8ASv2iUpTPmd6szXeF8tB0RVgkGrH1NYnPWQwowGzNpHs5/DiITiAHewL/AEodYkG3onQULO9LQJjlgpIq+sT7FTgWBD15h4hPwBUhXf2am1T6/aI00XdmC4j3Zik+YHWsClZMMuJYdefv1IoCNRp5xQmRyjsY/ughDKJcuDpEuJokCL0iGxgDZ5CGidoi8VlUNSKNFwqVVSzrYfItDJRYeQpC/BAhak1YE5X1S5aD0zBt6xwe22zQUpluXfoOfOLFKa92vFMya56aRXiSWoG19iI5a0UrOKlGpSH366etYoVhCVVLcrxNCyE9T9IipZIvXfWLvWy2VzMNqFOTv03jsrDg3UOTD7x0LN6EB7jXr5xGdyoDt0/MDbKRVOkrqyW8xA00FJqCADdqfiD1rAtqNftFKptDU6U+sEuyHyj4k/lBeG/SmeZ0s/8AxrSQa8iPrGm+HUlEhD0KnV0BtT/i0XfFnD0YibhmAcLyqreX4y4/poa6FQGsOEypRL5ByuGjflyXBL5GSdxQCZvfSAT67QVglMKl6n/MBYZCUrXcsk+XP5wXghmASK2YRn9WKHMpYIbQjaFKiZE0iyT4fvDOVTugUDOW11A84vxmHExDN5s7GCq0CTkz8w66faGGCWkKqOn+PWMzw1SkqMtR8Ou43HrGiw80DwgNYeepjPNUGg5eGy94eEMX/YR1JBqSNffK8VSppysTQ7xShRBawfWM17D0MOKSUpYp/pS4d7+bXeBG3A50jqmPd/TX5jb0iSZbDxVcg/mGuXKTcSmUomlTFV6g+VusWzCWbzaKcOn+YUlVCKDc6gc2i6YoANyiZFastGe4vhxeFmUQx4wsuBo9+UL80dLwXeMTkWzrxwmIlUVqVG4DomtUVk6RHNHHii0bidNJWw8KaeZiRUCzgsKH2IAw81yVaqNG6QXLWwI3GvL6RwJLY5MjMwgqQpxzDHeh+0CTZrlQaoaj+EG1NqH0jnGJ05EszJUrtcpqh2JTrka6hSmsI18alzUjFYUla5Qyz5BDLVKd1JKb5kF1A1/UNYZjxuSugqsJwuP7TEzsO/8AsolqBu+cEqHTwt1hnIkKJtVvesZDAYpP+rTZiVAon4VMxJ/qYIApp4TTrGo7SniDn3UmG5I8Wv8AQMlTCiQw6lz72ilQFhYv6xz+IZIJIZi5PzfSEk7jEyb3cOgZKkzZlEnT+Wi6upYQqGKU3SKtJbHM9I52+TXgPEVD7QrmY8AKROmmYuoFQMrNQCXVqc7wuxnHkrCpbFGYMFJrkO5BuPWka14U+wFO3VDHAJKgucG73cSXd0pU501P/jBIUQDSB+Ez5fYSZXad5CDmzUGbMxY2qWbk2sXCc5AYmpheVSUqYya2CyZeYTr1CU+pP0v5QbhsOU95JFKta1aQuwoai1BI7SpJr3dco0cvF6uKpT4XUXNm+5iRhJrSBYzkTM1XqS4tq7wwU4J5bFufneM7J4zINFBaToQ17n1hzK4hLW5TMBdqGhLMKAwbjJeiqK+Iy2UhZpoo7A6nk8MMNNC02HvrFk2SiZLalQa76MDCjDkyzlUQSDQM3d0hUlaL9mgTlGobbUxakuC1Sz7M2ob6QukKznTfl5QwByjKmzV33Y7gRnaS2wyeHlKURRRJP1gmdhf7xz1q30jkma4uzaadaxJYDmhBL/SlIWpJK0FQFMwoSQsqKgkgkNejNcFqxPESErJIJrUEH0pF01BZmcffnC7BzDlINFJJH/aaj7wVtxoG9i/ieAIq+YaA/OEBmRr8Ylw8YedRahzNo3eBPTiLyL2X9pHCqBxMiwR0gCRMcJjwjyohDbyMChIcFXJy/wBY6JRBqXB1H40rBSk0GnXXpHZUzKFAVzBvY93jzvPezRWgdEtRGg876G0I+KfDEmaoTCMkwWmoWULHmm/nDucvaITVLOUM16+tYOE3HcWToyP/AKTOHmJm4fEKK05hlmAKBSo5iO6BldVWLhzaGAxmLTVUqXNZz/LUkE7UUAOsOpyDmIDFxprEUIYUoTRzr+1o0fUcvyVkcvRkPjDi/bYVaZSlIVLXLmLlr7uZLtl7zZmJdk/0wjn42euXnLhJcDTyB0r8gY3HxLwjD4iWszUpOSWtWfVDB3DaUFIzQxq8RKCyEoloIyb5PCCp9Q4Lx0fD4uDpAyq1SM5INQVKbkBdqQxw/Dp8/uyJSiwu1upNEwVhUyMOEz1qDqfKLnWpSNbX3jV4D46w/ZGWmYlcwh0JLpc7WrGzRhnmyt1COj57juHT5J8Qex7z21ezc94MwPFVoQpKVkkg5izU1AeoH1i3Fzl4mc4B8VS1CrrokOwH5jX8N4ZKloyhDUAIuVHVyatVUR44y7Ay+a8UaltmE7eauzmh5ebDqIImcOnHK6VDM4q7vybyj6nw/D4eWnMmUncuMxYVoL6O3WHmJkFNpaCCHHQa39IFSxiH5uWSuK1/J8Pk/D2MU5RKWUjlbrAU+RNl0U9mY0qNd/PlH1zjWOnlSpMqWory1yWSSGBJGwOa+0IsfwZUlB7T/cN31JBq/M5vZim0woedlW2jD8J47iStEmXMIUtQQKsHNyVHp9d4f4TBYyalROKZaQopSUBWYDTNpT6c4Q4YhHEELCQ4nSmBFMy8wt1Ij6FmGUdk6e0lsyh4bFQBuKp1jNkilLSPReJjjmxWzLSfiXF4dkzUy1pIbMlLZSNxv5x3FfGmMHfR2K0FWUJbLlU367lQNWYi1YezcN3P5sklBHjR3x1a43jK47gwbNKVnuFDlRi1wpnhTjivcTT/AEP23Hsf8M/6hAZE4vDKlJX/AO6iqLtmY1yXr8o3WEUFZVoUlaFDukFwz3B2Zqx8NmzFgFDkp1Sah6MfKHvwnxwSgJSMQuUkKCkyVjMhRaoCqFBJrU5bQnL4MJK8f/DHODi6aPrc1Jcs1wdizbajmYRKmtPH9wKVejv6p+sJJ/x8iUoJxMtUtSgSXbuioS2U9+o0LVEJ8Zx7GT1Sz2JkS6ntlyyoZSO6RLtbUkhy9ITDxsj/ACVIS4ezVcY4rh5KVCZNbumwJv0BEYqVxGTNUezmhZ6MW0oYdYz4IkEZps2dPWa5lrKaNQBKaJEYzifAZcqdKlyVLExSipyXKZablwKXodWh/jxxRnUXsnFMfxYIpwxUUJz+Jg7Uru2kWO0b7MzWy4xFRiOaOEwN2XR9Im7XYRAHYG711iSELsUmtbfi0TxaxVJ0FOsee4bNHohOL6AHlb5QEW/eCkS01csKsd4HxEwPQAXr9YJRspsgsZnA/SkqPKz1ahtAWfLv7tSLMRPbMHMI8bxBqBydmc+Ua4pC3ZfxXHJyrQWKVpUhQs7hjQXj5p/ClCilM1SQxBBchQtZ4+g4Pg6lkrmkMKhI+5eL+K4SVMl9mtIykuGoQRqCKgxpw5Hif6YSlpnzDEYI6nlXSK+EgiaQPEO6k7FVz6fWNPivheWpyiasHmc3lvCLDYNUpSgSCxLkcjoT1jessZfiRKoPez6VwvhZkyUhQY6PY0uNDeohlJw5LEk196xjMJ8VTey7NRegDvtbofdYK4d8UqLJmEFrFmpvzqNoVOcq0cmHiy+o5TPo3DkplqzGtLDf81h/gViYpyWFgnVt4yHBp/blIBDbg09Y1PDlhM1k95IBBL0B3f5RjU3b+TqR8VUnWg+RgZeHCihLFa861EmqtyT0EYr4qxqJpDABtdWAau9y3KDeMcTVMUSlwkWFdHd/OMvPOYlSj3UuSffSG4lKTtl5scEuL6Mj8RYdSJkmcgOTPkgAB3UglQ+3pH0NGGWWmS8veXMcHwqUFKBBP6D9YRJwiwZWIUChCF5pbipKhlKlC6RlUQBer7RrOHLQlMxFBLMxaqF8hU5IBN0klJGorGmd0mV4HkRi3jvYixMvsq9+QvK93QvpoB1hdjsOFkKKQCf1o1psN6esaWThiFJSpQU0pJyKsTMPeCSOQHrCBMvJOVk7l+7+i+gsb6QuaUkd/Dm2Z7ifDyUv4meo8Q8rGMxjJDbEVD/kdI+kYqT3cy0lDnxioDVq3TWM7xrhzd8hwQGWjrqNTC4aYeeCkhd8J/FRwimmyZeJkqIzomJCilOvZqV4f+Ph6XjXpxOGWFqwkxSpCi6ULvKJfMhI0QC5FwHYUj59iMEWoHt4a1IzGl6RHhfEZmFmiagJWBdCw6Jg1SQdD8rwWWP1Y8fZzMmFro+qYclUtG2UNyakIcZhgmYosHNy1SNK/aNJgOMYXFykLwicimabh2/2zd07pNaihaFvGEh36xihF481MxzVISkRURBRRFZRHSoRZQY4YsUj1iCzFUXR9N7TQafN94ipWijXc3iSwwy6+/WAZy2cA8o4G3se2VTpuWh1pAi5+/ptBE9aWIUenXr8oSzJSlKZJpu9ho/0jTjigGU43GlaghFVafvyhlhMN2KGUApRepu50GwiWE4cJQcl1G51NflEcXOJDefsw1UmUV4vFHWwqBz/AHaFWIm5nfSzc4vxk7Nr/wAuRa0L1KryMMlsiRGavKnMgVSmpIe5YfMxkZqz3gTViX3U9frG1VJL5aMQBf3vGMxSMqiK0U3WNOBrYSpIFCmGo28uvWKUzFAuTrf7fX0i7EpI9PR+UBlZ+f7Q9qyJGr+H/iGZJJCSySO8GFQKiptGzkf9RymclMtKezYBtFUcEqbxGo9OsfJUzSGa9H5/g19IqMyr1P1bf3tGeeGMjbjnx7P1ArGoVkypB7Q6hgEs5pGS+IjImY+TKlAFASmbMAspTnIGHMOf+2PnXCvj7ESkpR3SkBgdSPtQ3i74ZxCsRMXi1TuxCVgFeXMKAMnLqkADWBw4pRbbJ5ahONRNnx7FLXNJVQPbZtvSKeDYkicEklld09R4T1Bf1hiuejEZXISDZgQ9NFKu8eRgJCBWUVk2KlWBsQzN1jTCS40zjf0OaE+aQSicEpmZqLYpAOxFS+w0gDiuFSGExNVys2Z7KKix8gGihcucg5n7aW1UrNQNhMFSf+XrDKVxCWsMmiqfy5grTQE0UHOhiuJuh5MsbqWi+RIKcLLTmEwEIKhqSzUOtIzWJwgUO4cqrtoa6jXS0PlzEDwjIbUoPLaF+JV/WB1GhLV3IG0Ja3R2sWZThZicbIZYJdCwfELa3hZjZBfvhnPjT4T6UBvGqxictx2iSCSNUgFrQkxUgpSpUr+ZJL5kNYXLi4beLuypRViTCY2bhpqZso5VptsoapO6S1Y+kq4hIxmHRiJBKSFNOkKIKpSspq91Szof8D5xPlhQJRUC6HqAwrzFYo4dxRWHmJmoqxZSf6kHxJO/5aKaU+1sx5cNp0fQGjihBvEMD2cuVOlLE3DzhmlzAG55FJ/SpvobQvKo0I5bTTpkViB1o3ggmKVmKZSN/MmG1mgZa6Etzfb39o9MrUU3f51MKcXjaGtD6Rxo49DeWwfiGLuBWnrDDAoKJYGqgCpgxd7Hdr+cK+G4YrWJiwdCgMwYE1D3DghxsYbTJrubbD94elQL+CK53eJL/mAsR9ifSLZyyQBR7Dn7eBcXLIJDilyfxFdhJaF2Kn002PS8VKDVPVIGoP6m0tE/4d7DN1FA3yizD4iUh1TSGS9SCydSe6e+BQbQ7FBydF1ZFUvKgTJqgEjS5VYUGvSM7xtCVELSCnRSVHvAv3SQaijQZxL4hJX/ACEErIBzzBmIBFBLRZJYh3r3m0hdh8EoTFTJy86ie8DXMaCvMVjaoRxb9hKOtgapDwPNw1yB+0MZ8koJUgumvdNx+Yn/ABKB4k1A8vpET+AZtpfaKBh8tVGlTvVqQuMwat002r5CHc3DrmM4IGm6ugjvCuEgrzrbKmwuPPeKcklbNPjwnOkjvBuEJmqecpQQG7iB3ljqfCn5mPo3w/OkSmlgIQseETUMkPonQnmaxnZmJlJSErQUBQbtUFyeZGtDDCZilpAeWifhyPEKuOf9B5Qvlz36OnHBHHqtmxxuMmleVk5VB1rFQBy2SbUgda0lQ7MjI4QlqgvVRaM1KxORObDLzJN5KjbWj1SX8ovwfEBMKQkGUU/pUAK8tFV1vF0qI4X0Pf8AU5cpTrBlhRIChUFi3eGg51ieIlJWGnS0AH9aT9tQXuIBw8pCgVYhykJUlKUBw2ZyVjflE5clMtBMjKqSGOQl8z0cH9KrwHLj0VLxVNVJC3Gy5iHyL7RANiajzv6wLK4pmOU0U1lfXn5QXPnIWSzpUNCWI89RC3HpGVRWB3agsfnsekPjKM1s52TxMmB3jf8ABfiZgmTAgkSpv6FPRX5HWF+MkKlr/m/yFlsk+WHQs/3tTZxAUyclUshX8xOgBAmJ/uQT4uh2gH/WVB0GZ2ku/eFqVC0HbcQqSrodh8ly1PTJcSSkqHdEqcCSoJ8K60Unqz0hDjJVS9F3PPpvDHEYgFJBcsAEF/CAdDqIWzptK/vAx7Hz2hp8PcfVKlGTNKjJCsyQ9EFVyE7XPnGsCwQ4sdRqI+d8OxhlzUrypWEqCsigClTGqVciHEfSOKqwry5mCLSJksK7OryV/qTXSoYaMY0+jmZ4JO0DqXFKpsUrmxQudzgDNRt8ZjALmvLfeF0jC/xCjUpQHzEA1bQfmDcNwtSiVTO636buLuTodW56QLx3jypE6UhOQSyCVuCokbCzHzjnQheg0t6LZc7L3bMWbZvoIniEVcm+m0JsP8TS5rEIypJIzKXLS4dqupx6QdPnsS9WSpZAWlXcTckpUXFoc8cq6IoOy9U5usJuM/EUmQ2b+bMI/wBsfp/5Ks/KvSF/HuM5CZUpaFLLEqSXCUsSplChUA1AaQo4d8OqWFTJhKQqyleI8wlqb1goYkncxyjXZHFcZxOI8ZSiX/SAAORYVV5luUTwuEmlecqV3hlY/rF8uWwS9h8o0UvASEAkIdRFCS5HQxVJSgKKg7i3Imh82gp+QkuMEC7uyMjAy0JYpdROZSnqpV3jqMBLO4fYu3KtfnEpy6s7xWlRF7Hb3eM7bbtlN2RPD0aKX6j8R3D4ZHeJ7x7oBI3LUiqZiSAbftEuGqCsz2CkqfkP31goOS0Qp+KD2aykU/lpUKVUTevItbeE/wANcW7KYEzHSLAs7UvWhpvDDjeOGJdCQQuUFTL1Ug/pHNmU0J0TswGYOWcHl+Y3/T5RpmiGeWL8TU4jGImUd2awajgecRwySgqMhZDE9xwe7vsseTwglgNmSSDsfdIvlzVXZum0ZZqUdHWwZYzjY6RjZai6kiUoaoBAfmNIZFQLCcT4e6pJv13AjKrxxPiro+vmdY9Ix+WxN6pNv28oVbs0WjYyeJzZSe6O1ltVnzDzH3eK/wCLTMOZKjLVz+jWV5xlTxNQfs1ZWDnT03j0zFpWWWTLVu1D15watguao1Eyak92eHH9QFPPURTMxa5bFJExOguQPuNPKE0rGTZLBYC5ZsQXvsr1pFImpd0qKTuPxDGkhN/o7xOTImAqQ8ma5JQxKVHkTVMIMZh1pue9qP3FDDjETXPfY6BSdeu8A4g0ULhmroDSkSMt7MubCp9CqVPrrFc3EeREWT0AaUiuaBQ32/eHpJ7MylJPiy+TLLFTXrGxkYZcrDySUkomA9mrQtUpfcVPSMzKnjK2pYCm+tdo+w8UwCU8JEpICxKCCFNYuO8GNCHr1fUiCfQOSFxPnMyaTEQkmGCMETeCpeCELpsxG9n4irCg+riM5xqU6syQxerfiG5FSqw0r6faBMcquVrn0Psxyk3YZnjgpUwHPKQTUPlAO9xVv3gb/R5DgDDISxclQufq0HzJBcg0B+VfrFmJxAfXlGlZJdWy7BkYSWg5soJy5bBh3ipRAajkj/6iJzJhLk1uamB56yemg5xZOUaV0a8SUm+ybZUVFSgnc606/SKpY7pJJcmmlqPbWOzhT3r7EWzqBhYWeAVFgQUly9NMtba1bl84kiwJNKge/doHWsVe5LdNzFkzO3hqXpsLW6QXZRViLE5qu0E4GWBh0jMyp8zIOSQ5Ux5JBtvACwolgK6BnrB/xNjTKksfF2YSjQpUssSABQBIIbV4fhSctlxQk+GUGZiVTwO6kkhqXokcxlEWcX4UlCiQO6rvJ/tJrlhj8L4fJIG6u8foPkIaTUhaSksx9tBPO1kfwXIxD1ar8rekEycUoXakNcVwg5cssgF/CoVq1lGohNkUklMwMoXHLcbxoXGZccso9BmdKtB+8BYqURbYa384621NRHhOLVrA/SSHry5ewYqIuKbxLMDcuNHvFi0hqHyuP2gddC9n2tAOA/H5CYbhMUpAIBCkse6agPtzjisqjTunrSAnOnKOJmexANMepoNTKLs7HlUViOLcBleRiuSDuY7iprUNRz8tfdopJgymhfiHaOSZbjrHZjPTWC5SCkApfNYAXfRheHx6EN3IHQ4IL2qK+6xveE/GMyZ2WGKEhKgUEua0JBAtZwR0hDjfhhScKnEZqqGZSSGI1IDa6ty0tAvwwgnEI/tzq/8AyR9VCLXey8jTg2bpgGiqbNaKJk+8BzpsFdHKN9LYpLvuIEnCuYXd6n9osmrKUgZS9Dbdn6hz5RSMQCGDXrHCqSY0AxSGD87AwEmUCFVbYka7fvBmLS5AFSeUSm4dgNmvbr1h0WRij+EUO8cp0AB8oqMqYo0QepDD1hnNS2nWIrzZAHoCWgrZYFKwy3BUwAq17fiBcVOL3Y+7QbNWRazRRncsQ7PcWO/IxROwWWMqXpmPqBpFXanUx3FJIrcfTrFKBSttoIgRLxISoE+jtXRzs8JePzZs9eZnC1pQCDQEDugDQXvBzgkbEgdK/iF8vEFK6KAKVEU1exPMMB6xp8d6YUTWS5WVkiwDU5U8okkAc21gXh+L7RFQyqhQ5jUdbxaVNeENW6YL7JrQaqSbVvWlXEVz1pWAJiAoehB17wr7EezMOf2MVJIJN6be7wUG4lAuO+Hk+KSvQEJWajk+pFYWy+DYhWYplKOQ94bUHOH09Tju03FK666wXwLjKsOtRIzJUnKpJ+RHkY1Rz/JFV7MNiUKQplpKVAChGh2iBVY8o1nxRK/ipgnpBoMqkBnygio53hhxP4cwn8D28lVctC7V2I0VSx1cQ20xij8GA8vSKij2N4YfDvDji5hlILUzF7sNhrF3H+EKwkwJWpwUuD0LH6fMRKQX3C/DpIrmieJmp5nlDeV8PzjIM5mSElTHYVPyrCnDpBIYOTZhApIN8mU4TDVzG5+UaX4T4SJs9JV4EEKILuWNG2YwD/CKSUBSSntKJJsd/SGXC+MrkFUrK50DPWuo/Sd4llpmr+P8TKRhlJIDqBp/UB+ptxuK9YxHw7hChBWXdYo/9P7w0lYKZiGXiy4QXTLFg9iTrqG6Rdi1JzEWO3KvpAqa5cULyZLVIHWsmKF9YkFghwXq0QIgzM0fRe0VSrNbq9wYoWAXIJSrcARfMppVy7+6QNOnhI5ftHFTDK0y0pq7m1RaKspqPppHUuUg0qXrs1PKK1zjbKw1oXJ6wVERXMlPrFCpdByLQWUqIoD1teIrSyWep6ac9YikFQsUk7HmNoHEg1O+vvpBap51eA5s/N0cP9TBpgg4P0L+zAmKq7N0H2ieLnAcyXMLpmIL9YJJlsnh3VMSl6lQgXjmBMmeVpSyVKOrh73Ft6w94JgB2iZiqFiQnnvHUkFJexc9RDcc6YSfFC7h06rJLOkuw15jNzhkCWq6m1ZvINpCDgH+8SklLJUK0cEux8m+UadWlYLJ9rLm7IoRTM9txTlFeUCmmn7xemtN0n10+cVKu1gPdoCxZFKw3PlHCcx50Y/amlYkEOwNOkQenO0QJIqlryKfXqYtm5JoLHIssaeFTOQ4tdoHnpoFPdx5j8xSoi0HGbiRC7EJCFpmS3lzUEEKTQcqavrFPEeLT5xK5hSdCKhn0DvSGk8uKgdOX4hXiMKD4SxeoNQbfuY0LInph2NJPxYv+GGHLpmJAAVopGoI6UiPw7jZUqZmUkJFna0KFOaKTTcfaBe0U4A2gmk+gka74n4xLxC5bS7GgBup6qpy+kWyZqQKd0g+/KMnJxq0KdIqKA+TWiUyetYzFZUrMO6BlB3D6QuWOUvZGaOXxhRUUSwCCGtRtX2H5hPxOfNxMwpl5TWqk0SBtmNTWvpF+E4YuYQCyEVoksS98ytYdS8KmWMoSAwFusRPHBpR7AbUUBYPC9mgIBJ3J1JvE2ghcVKhohuzdzZ2lvPWAp6cxFak/wCa6UhgeHpF1Goe3o3WB14dKXIqrR9B5COPFoJkVhhr/SPKwitBYsDrA86YdXT1o8clTa7JA9TDKsr0Grnmg0q9fdLQNMXSrAX84oM6ta9bQHisZernbRoriXZDiE0WJ/zdn3ZoVTZzjKBU18tnglElU6YWHczXf6H5PDD+BQgGjGnvnDYxIJMPgCupcDY+6CDhgkJtdqf5hhMLCAsatjTSKugrKcNN/nJAerjzIIhBxfGZEdmCrOTlYaB/ltBysYJcxMxX6e827Cg87Qv4bKXPWrEKDHMog7qPLYCkNwx/yfoJfLG/DsJ2csJJdQOZ9yQH9LQU9GpAgnsWUK6aMSPnBEsvrt5xJuxd2XJpa8WZAWzE+jxAK9/WLAk+sLLsrmhj8wYiwi0oJHSKZks2irC6BiLiz26wKfvDJEhqkO3pHp8zMGYV5C+pgkyfsTTQaVcxRMTUw7Ek8vQRWqU/+BBcyUK5Ug5FFizpHm9I8mVsIaokMa2NDEcPJZ30ilP0XdCw8JdTuz7fiG2D4aAGIBBY22g6VIfT/MMcPKDAbCBeWXGrJyKJGGCUUDNEOJJAoNSOjD/MNlSEte4hXxgh6UYJpyYa7vpFYPzQEuhYqKVGLlKilZEdBsWfQFAt5UHKAZgU/rB81m6RQpL0JuxjjxoY0Dz0iZ4qsAAeQtXSlIB4oOzAygkHnY9NoaJSw+8LuI4gC8MUmUKZ+LLOzcorwfDFTCCtgm7VBPpaHuBwKFJCykA6bEaH7+cXrITYC0NZQGhCUAoayaN8nhdiV1f0EFTpl1HofWBly+8K0NR0hip6KsFUsm0VYpd6a2i9UxLuAak1PygLEINXhbVMJC7EyDModErLwbw8nKlISw2A5RVhpJInFmZBA6kj8QVhQwp1g1J9BN6JLw+ajRDIqXRVmBB/eCUl7QVI51Ya2/xyhiVgWBy5morvB0qvQ+kUrwSEjMA24dxbTz9IIkTdB79iFT0RMs7MC5cdI8pzXYN5RYwaPLSGGhsftCUGDGWwgYy+RvDJKKVPyjhTpSB5UWwNEr1iQw7+UEy5BrF02Qw3pWJZAMSAdIirD1zb0MHJl0jpw/d0LK+o/aImU2USZRAg/DClR/iOSpOo8+R5wShNIpyKSoqxBOX36wr44kJAvsOtPfnDZQBUAzjXy+0KPiFYtVwwG1an6w3B+aKYjVMpA65vOJrTFKkRvdgo+myazB1EdnJBWRHY9HIGIFxF2hJODzEg2zR6PQyILHswMjzT84Bn7x6PQ70CKsefpFfE6M2gS3pHo9FrsgK3dA5n7RObdXIU9QI9Hoj7CQDhv9ub/wAUf+UXyU26CPR6Lj2SfQThhf3rFg0jsehy6FewkDuke9IBwpZTaORHo9C5jEMXoPe0XAd0+Uej0IYSK0KPr9rfWJkfSPR6Ey6CQT+r0+kSnIFOn3j0eil0WekoH0jqE36H7x6PRS7KJYc097Ryd4SY9HoNAvsngPC+pcHpGd41RTR6PQ/x/wC4ipCpUVNWPR6Og+gf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60" name="AutoShape 16" descr="data:image/jpeg;base64,/9j/4AAQSkZJRgABAQAAAQABAAD/2wCEAAkGBxMTEhUTExMWFhUXFxgYGBgYGB0bHhgYGhodGhodGhgYHSggGBolGxgYITEiJSkrLi4uFx8zODMtNygtLisBCgoKDg0OGxAQGy0lHyUtLS0tLS0tLS0tLS0tLS0tLS0tLS0tLS0tLS0tLS0tLS0tLS0tLS0tLS0tLS0tLS0tLf/AABEIANMA7wMBIgACEQEDEQH/xAAcAAACAwEBAQEAAAAAAAAAAAAEBQIDBgEABwj/xAA+EAABAgQEAwYFAgUDAwUAAAABAhEAAyExBBJBUQVhcRMiMoGR8AahscHRQuEUI1Ji8RUzcgeCshZDY5Ki/8QAGgEAAgMBAQAAAAAAAAAAAAAAAgMAAQQFBv/EACgRAAICAgICAQQBBQAAAAAAAAABAhEDIRIxBEFREyIyYYEUM0Jxkf/aAAwDAQACEQMRAD8A+hYsIQhSy1AfXSE2ASrKCWDwP/G9sQknuipHODEKsBXlHK83OptRRlSPYhTa29+kRmTBlY9Y9PIIqGNP8QPelXtvXT5xi430WUTaqJGpLcotSkBMcld0ktyPI/mkU4mcGhlVoA7NWFGo6fvvrA65dgYuS5bzrSIyphUpWobUtAtOwkUzaChgMrUT0v0gpSRqR7rA+IABLP1go/splKzVjY2ipIfu+/2hNx7jwRhkTpbK7RYSkmzByuhse63nF/AeMfxPaTCkISlYSkXLZXqfd40fTlx5E4vsKxYZJrViCORd78opx+HKShQBcpDi/Q/OLcSASANSH6Qz4fiQZiypiPCn+1tRT5RUaKVULsMrKwLE36Py0P4hvh16vp84A4ph8qgsGgIzHzgjhk8EACoqPJ79YGaZQ4kIp84IBBqdmCtSLfmBZZPWnygqbLCWLgjlp+YTHWyyaMIAoVPn1HnEzIBJD0eIYZyobv8ASv2iUpTPmd6szXeF8tB0RVgkGrH1NYnPWQwowGzNpHs5/DiITiAHewL/AEodYkG3onQULO9LQJjlgpIq+sT7FTgWBD15h4hPwBUhXf2am1T6/aI00XdmC4j3Zik+YHWsClZMMuJYdefv1IoCNRp5xQmRyjsY/ughDKJcuDpEuJokCL0iGxgDZ5CGidoi8VlUNSKNFwqVVSzrYfItDJRYeQpC/BAhak1YE5X1S5aD0zBt6xwe22zQUpluXfoOfOLFKa92vFMya56aRXiSWoG19iI5a0UrOKlGpSH366etYoVhCVVLcrxNCyE9T9IipZIvXfWLvWy2VzMNqFOTv03jsrDg3UOTD7x0LN6EB7jXr5xGdyoDt0/MDbKRVOkrqyW8xA00FJqCADdqfiD1rAtqNftFKptDU6U+sEuyHyj4k/lBeG/SmeZ0s/8AxrSQa8iPrGm+HUlEhD0KnV0BtT/i0XfFnD0YibhmAcLyqreX4y4/poa6FQGsOEypRL5ByuGjflyXBL5GSdxQCZvfSAT67QVglMKl6n/MBYZCUrXcsk+XP5wXghmASK2YRn9WKHMpYIbQjaFKiZE0iyT4fvDOVTugUDOW11A84vxmHExDN5s7GCq0CTkz8w66faGGCWkKqOn+PWMzw1SkqMtR8Ou43HrGiw80DwgNYeepjPNUGg5eGy94eEMX/YR1JBqSNffK8VSppysTQ7xShRBawfWM17D0MOKSUpYp/pS4d7+bXeBG3A50jqmPd/TX5jb0iSZbDxVcg/mGuXKTcSmUomlTFV6g+VusWzCWbzaKcOn+YUlVCKDc6gc2i6YoANyiZFastGe4vhxeFmUQx4wsuBo9+UL80dLwXeMTkWzrxwmIlUVqVG4DomtUVk6RHNHHii0bidNJWw8KaeZiRUCzgsKH2IAw81yVaqNG6QXLWwI3GvL6RwJLY5MjMwgqQpxzDHeh+0CTZrlQaoaj+EG1NqH0jnGJ05EszJUrtcpqh2JTrka6hSmsI18alzUjFYUla5Qyz5BDLVKd1JKb5kF1A1/UNYZjxuSugqsJwuP7TEzsO/8AsolqBu+cEqHTwt1hnIkKJtVvesZDAYpP+rTZiVAon4VMxJ/qYIApp4TTrGo7SniDn3UmG5I8Wv8AQMlTCiQw6lz72ilQFhYv6xz+IZIJIZi5PzfSEk7jEyb3cOgZKkzZlEnT+Wi6upYQqGKU3SKtJbHM9I52+TXgPEVD7QrmY8AKROmmYuoFQMrNQCXVqc7wuxnHkrCpbFGYMFJrkO5BuPWka14U+wFO3VDHAJKgucG73cSXd0pU501P/jBIUQDSB+Ez5fYSZXad5CDmzUGbMxY2qWbk2sXCc5AYmpheVSUqYya2CyZeYTr1CU+pP0v5QbhsOU95JFKta1aQuwoai1BI7SpJr3dco0cvF6uKpT4XUXNm+5iRhJrSBYzkTM1XqS4tq7wwU4J5bFufneM7J4zINFBaToQ17n1hzK4hLW5TMBdqGhLMKAwbjJeiqK+Iy2UhZpoo7A6nk8MMNNC02HvrFk2SiZLalQa76MDCjDkyzlUQSDQM3d0hUlaL9mgTlGobbUxakuC1Sz7M2ob6QukKznTfl5QwByjKmzV33Y7gRnaS2wyeHlKURRRJP1gmdhf7xz1q30jkma4uzaadaxJYDmhBL/SlIWpJK0FQFMwoSQsqKgkgkNejNcFqxPESErJIJrUEH0pF01BZmcffnC7BzDlINFJJH/aaj7wVtxoG9i/ieAIq+YaA/OEBmRr8Ylw8YedRahzNo3eBPTiLyL2X9pHCqBxMiwR0gCRMcJjwjyohDbyMChIcFXJy/wBY6JRBqXB1H40rBSk0GnXXpHZUzKFAVzBvY93jzvPezRWgdEtRGg876G0I+KfDEmaoTCMkwWmoWULHmm/nDucvaITVLOUM16+tYOE3HcWToyP/AKTOHmJm4fEKK05hlmAKBSo5iO6BldVWLhzaGAxmLTVUqXNZz/LUkE7UUAOsOpyDmIDFxprEUIYUoTRzr+1o0fUcvyVkcvRkPjDi/bYVaZSlIVLXLmLlr7uZLtl7zZmJdk/0wjn42euXnLhJcDTyB0r8gY3HxLwjD4iWszUpOSWtWfVDB3DaUFIzQxq8RKCyEoloIyb5PCCp9Q4Lx0fD4uDpAyq1SM5INQVKbkBdqQxw/Dp8/uyJSiwu1upNEwVhUyMOEz1qDqfKLnWpSNbX3jV4D46w/ZGWmYlcwh0JLpc7WrGzRhnmyt1COj57juHT5J8Qex7z21ezc94MwPFVoQpKVkkg5izU1AeoH1i3Fzl4mc4B8VS1CrrokOwH5jX8N4ZKloyhDUAIuVHVyatVUR44y7Ay+a8UaltmE7eauzmh5ebDqIImcOnHK6VDM4q7vybyj6nw/D4eWnMmUncuMxYVoL6O3WHmJkFNpaCCHHQa39IFSxiH5uWSuK1/J8Pk/D2MU5RKWUjlbrAU+RNl0U9mY0qNd/PlH1zjWOnlSpMqWory1yWSSGBJGwOa+0IsfwZUlB7T/cN31JBq/M5vZim0woedlW2jD8J47iStEmXMIUtQQKsHNyVHp9d4f4TBYyalROKZaQopSUBWYDTNpT6c4Q4YhHEELCQ4nSmBFMy8wt1Ij6FmGUdk6e0lsyh4bFQBuKp1jNkilLSPReJjjmxWzLSfiXF4dkzUy1pIbMlLZSNxv5x3FfGmMHfR2K0FWUJbLlU367lQNWYi1YezcN3P5sklBHjR3x1a43jK47gwbNKVnuFDlRi1wpnhTjivcTT/AEP23Hsf8M/6hAZE4vDKlJX/AO6iqLtmY1yXr8o3WEUFZVoUlaFDukFwz3B2Zqx8NmzFgFDkp1Sah6MfKHvwnxwSgJSMQuUkKCkyVjMhRaoCqFBJrU5bQnL4MJK8f/DHODi6aPrc1Jcs1wdizbajmYRKmtPH9wKVejv6p+sJJ/x8iUoJxMtUtSgSXbuioS2U9+o0LVEJ8Zx7GT1Sz2JkS6ntlyyoZSO6RLtbUkhy9ITDxsj/ACVIS4ezVcY4rh5KVCZNbumwJv0BEYqVxGTNUezmhZ6MW0oYdYz4IkEZps2dPWa5lrKaNQBKaJEYzifAZcqdKlyVLExSipyXKZablwKXodWh/jxxRnUXsnFMfxYIpwxUUJz+Jg7Uru2kWO0b7MzWy4xFRiOaOEwN2XR9Im7XYRAHYG711iSELsUmtbfi0TxaxVJ0FOsee4bNHohOL6AHlb5QEW/eCkS01csKsd4HxEwPQAXr9YJRspsgsZnA/SkqPKz1ahtAWfLv7tSLMRPbMHMI8bxBqBydmc+Ua4pC3ZfxXHJyrQWKVpUhQs7hjQXj5p/ClCilM1SQxBBchQtZ4+g4Pg6lkrmkMKhI+5eL+K4SVMl9mtIykuGoQRqCKgxpw5Hif6YSlpnzDEYI6nlXSK+EgiaQPEO6k7FVz6fWNPivheWpyiasHmc3lvCLDYNUpSgSCxLkcjoT1jessZfiRKoPez6VwvhZkyUhQY6PY0uNDeohlJw5LEk196xjMJ8VTey7NRegDvtbofdYK4d8UqLJmEFrFmpvzqNoVOcq0cmHiy+o5TPo3DkplqzGtLDf81h/gViYpyWFgnVt4yHBp/blIBDbg09Y1PDlhM1k95IBBL0B3f5RjU3b+TqR8VUnWg+RgZeHCihLFa861EmqtyT0EYr4qxqJpDABtdWAau9y3KDeMcTVMUSlwkWFdHd/OMvPOYlSj3UuSffSG4lKTtl5scEuL6Mj8RYdSJkmcgOTPkgAB3UglQ+3pH0NGGWWmS8veXMcHwqUFKBBP6D9YRJwiwZWIUChCF5pbipKhlKlC6RlUQBer7RrOHLQlMxFBLMxaqF8hU5IBN0klJGorGmd0mV4HkRi3jvYixMvsq9+QvK93QvpoB1hdjsOFkKKQCf1o1psN6esaWThiFJSpQU0pJyKsTMPeCSOQHrCBMvJOVk7l+7+i+gsb6QuaUkd/Dm2Z7ifDyUv4meo8Q8rGMxjJDbEVD/kdI+kYqT3cy0lDnxioDVq3TWM7xrhzd8hwQGWjrqNTC4aYeeCkhd8J/FRwimmyZeJkqIzomJCilOvZqV4f+Ph6XjXpxOGWFqwkxSpCi6ULvKJfMhI0QC5FwHYUj59iMEWoHt4a1IzGl6RHhfEZmFmiagJWBdCw6Jg1SQdD8rwWWP1Y8fZzMmFro+qYclUtG2UNyakIcZhgmYosHNy1SNK/aNJgOMYXFykLwicimabh2/2zd07pNaihaFvGEh36xihF481MxzVISkRURBRRFZRHSoRZQY4YsUj1iCzFUXR9N7TQafN94ipWijXc3iSwwy6+/WAZy2cA8o4G3se2VTpuWh1pAi5+/ptBE9aWIUenXr8oSzJSlKZJpu9ho/0jTjigGU43GlaghFVafvyhlhMN2KGUApRepu50GwiWE4cJQcl1G51NflEcXOJDefsw1UmUV4vFHWwqBz/AHaFWIm5nfSzc4vxk7Nr/wAuRa0L1KryMMlsiRGavKnMgVSmpIe5YfMxkZqz3gTViX3U9frG1VJL5aMQBf3vGMxSMqiK0U3WNOBrYSpIFCmGo28uvWKUzFAuTrf7fX0i7EpI9PR+UBlZ+f7Q9qyJGr+H/iGZJJCSySO8GFQKiptGzkf9RymclMtKezYBtFUcEqbxGo9OsfJUzSGa9H5/g19IqMyr1P1bf3tGeeGMjbjnx7P1ArGoVkypB7Q6hgEs5pGS+IjImY+TKlAFASmbMAspTnIGHMOf+2PnXCvj7ESkpR3SkBgdSPtQ3i74ZxCsRMXi1TuxCVgFeXMKAMnLqkADWBw4pRbbJ5ahONRNnx7FLXNJVQPbZtvSKeDYkicEklld09R4T1Bf1hiuejEZXISDZgQ9NFKu8eRgJCBWUVk2KlWBsQzN1jTCS40zjf0OaE+aQSicEpmZqLYpAOxFS+w0gDiuFSGExNVys2Z7KKix8gGihcucg5n7aW1UrNQNhMFSf+XrDKVxCWsMmiqfy5grTQE0UHOhiuJuh5MsbqWi+RIKcLLTmEwEIKhqSzUOtIzWJwgUO4cqrtoa6jXS0PlzEDwjIbUoPLaF+JV/WB1GhLV3IG0Ja3R2sWZThZicbIZYJdCwfELa3hZjZBfvhnPjT4T6UBvGqxictx2iSCSNUgFrQkxUgpSpUr+ZJL5kNYXLi4beLuypRViTCY2bhpqZso5VptsoapO6S1Y+kq4hIxmHRiJBKSFNOkKIKpSspq91Szof8D5xPlhQJRUC6HqAwrzFYo4dxRWHmJmoqxZSf6kHxJO/5aKaU+1sx5cNp0fQGjihBvEMD2cuVOlLE3DzhmlzAG55FJ/SpvobQvKo0I5bTTpkViB1o3ggmKVmKZSN/MmG1mgZa6Etzfb39o9MrUU3f51MKcXjaGtD6Rxo49DeWwfiGLuBWnrDDAoKJYGqgCpgxd7Hdr+cK+G4YrWJiwdCgMwYE1D3DghxsYbTJrubbD94elQL+CK53eJL/mAsR9ifSLZyyQBR7Dn7eBcXLIJDilyfxFdhJaF2Kn002PS8VKDVPVIGoP6m0tE/4d7DN1FA3yizD4iUh1TSGS9SCydSe6e+BQbQ7FBydF1ZFUvKgTJqgEjS5VYUGvSM7xtCVELSCnRSVHvAv3SQaijQZxL4hJX/ACEErIBzzBmIBFBLRZJYh3r3m0hdh8EoTFTJy86ie8DXMaCvMVjaoRxb9hKOtgapDwPNw1yB+0MZ8koJUgumvdNx+Yn/ABKB4k1A8vpET+AZtpfaKBh8tVGlTvVqQuMwat002r5CHc3DrmM4IGm6ugjvCuEgrzrbKmwuPPeKcklbNPjwnOkjvBuEJmqecpQQG7iB3ljqfCn5mPo3w/OkSmlgIQseETUMkPonQnmaxnZmJlJSErQUBQbtUFyeZGtDDCZilpAeWifhyPEKuOf9B5Qvlz36OnHBHHqtmxxuMmleVk5VB1rFQBy2SbUgda0lQ7MjI4QlqgvVRaM1KxORObDLzJN5KjbWj1SX8ovwfEBMKQkGUU/pUAK8tFV1vF0qI4X0Pf8AU5cpTrBlhRIChUFi3eGg51ieIlJWGnS0AH9aT9tQXuIBw8pCgVYhykJUlKUBw2ZyVjflE5clMtBMjKqSGOQl8z0cH9KrwHLj0VLxVNVJC3Gy5iHyL7RANiajzv6wLK4pmOU0U1lfXn5QXPnIWSzpUNCWI89RC3HpGVRWB3agsfnsekPjKM1s52TxMmB3jf8ABfiZgmTAgkSpv6FPRX5HWF+MkKlr/m/yFlsk+WHQs/3tTZxAUyclUshX8xOgBAmJ/uQT4uh2gH/WVB0GZ2ku/eFqVC0HbcQqSrodh8ly1PTJcSSkqHdEqcCSoJ8K60Unqz0hDjJVS9F3PPpvDHEYgFJBcsAEF/CAdDqIWzptK/vAx7Hz2hp8PcfVKlGTNKjJCsyQ9EFVyE7XPnGsCwQ4sdRqI+d8OxhlzUrypWEqCsigClTGqVciHEfSOKqwry5mCLSJksK7OryV/qTXSoYaMY0+jmZ4JO0DqXFKpsUrmxQudzgDNRt8ZjALmvLfeF0jC/xCjUpQHzEA1bQfmDcNwtSiVTO636buLuTodW56QLx3jypE6UhOQSyCVuCokbCzHzjnQheg0t6LZc7L3bMWbZvoIniEVcm+m0JsP8TS5rEIypJIzKXLS4dqupx6QdPnsS9WSpZAWlXcTckpUXFoc8cq6IoOy9U5usJuM/EUmQ2b+bMI/wBsfp/5Ks/KvSF/HuM5CZUpaFLLEqSXCUsSplChUA1AaQo4d8OqWFTJhKQqyleI8wlqb1goYkncxyjXZHFcZxOI8ZSiX/SAAORYVV5luUTwuEmlecqV3hlY/rF8uWwS9h8o0UvASEAkIdRFCS5HQxVJSgKKg7i3Imh82gp+QkuMEC7uyMjAy0JYpdROZSnqpV3jqMBLO4fYu3KtfnEpy6s7xWlRF7Hb3eM7bbtlN2RPD0aKX6j8R3D4ZHeJ7x7oBI3LUiqZiSAbftEuGqCsz2CkqfkP31goOS0Qp+KD2aykU/lpUKVUTevItbeE/wANcW7KYEzHSLAs7UvWhpvDDjeOGJdCQQuUFTL1Ug/pHNmU0J0TswGYOWcHl+Y3/T5RpmiGeWL8TU4jGImUd2awajgecRwySgqMhZDE9xwe7vsseTwglgNmSSDsfdIvlzVXZum0ZZqUdHWwZYzjY6RjZai6kiUoaoBAfmNIZFQLCcT4e6pJv13AjKrxxPiro+vmdY9Ix+WxN6pNv28oVbs0WjYyeJzZSe6O1ltVnzDzH3eK/wCLTMOZKjLVz+jWV5xlTxNQfs1ZWDnT03j0zFpWWWTLVu1D15watguao1Eyak92eHH9QFPPURTMxa5bFJExOguQPuNPKE0rGTZLBYC5ZsQXvsr1pFImpd0qKTuPxDGkhN/o7xOTImAqQ8ma5JQxKVHkTVMIMZh1pue9qP3FDDjETXPfY6BSdeu8A4g0ULhmroDSkSMt7MubCp9CqVPrrFc3EeREWT0AaUiuaBQ32/eHpJ7MylJPiy+TLLFTXrGxkYZcrDySUkomA9mrQtUpfcVPSMzKnjK2pYCm+tdo+w8UwCU8JEpICxKCCFNYuO8GNCHr1fUiCfQOSFxPnMyaTEQkmGCMETeCpeCELpsxG9n4irCg+riM5xqU6syQxerfiG5FSqw0r6faBMcquVrn0Psxyk3YZnjgpUwHPKQTUPlAO9xVv3gb/R5DgDDISxclQufq0HzJBcg0B+VfrFmJxAfXlGlZJdWy7BkYSWg5soJy5bBh3ipRAajkj/6iJzJhLk1uamB56yemg5xZOUaV0a8SUm+ybZUVFSgnc606/SKpY7pJJcmmlqPbWOzhT3r7EWzqBhYWeAVFgQUly9NMtba1bl84kiwJNKge/doHWsVe5LdNzFkzO3hqXpsLW6QXZRViLE5qu0E4GWBh0jMyp8zIOSQ5Ux5JBtvACwolgK6BnrB/xNjTKksfF2YSjQpUssSABQBIIbV4fhSctlxQk+GUGZiVTwO6kkhqXokcxlEWcX4UlCiQO6rvJ/tJrlhj8L4fJIG6u8foPkIaTUhaSksx9tBPO1kfwXIxD1ar8rekEycUoXakNcVwg5cssgF/CoVq1lGohNkUklMwMoXHLcbxoXGZccso9BmdKtB+8BYqURbYa384621NRHhOLVrA/SSHry5ewYqIuKbxLMDcuNHvFi0hqHyuP2gddC9n2tAOA/H5CYbhMUpAIBCkse6agPtzjisqjTunrSAnOnKOJmexANMepoNTKLs7HlUViOLcBleRiuSDuY7iprUNRz8tfdopJgymhfiHaOSZbjrHZjPTWC5SCkApfNYAXfRheHx6EN3IHQ4IL2qK+6xveE/GMyZ2WGKEhKgUEua0JBAtZwR0hDjfhhScKnEZqqGZSSGI1IDa6ty0tAvwwgnEI/tzq/8AyR9VCLXey8jTg2bpgGiqbNaKJk+8BzpsFdHKN9LYpLvuIEnCuYXd6n9osmrKUgZS9Dbdn6hz5RSMQCGDXrHCqSY0AxSGD87AwEmUCFVbYka7fvBmLS5AFSeUSm4dgNmvbr1h0WRij+EUO8cp0AB8oqMqYo0QepDD1hnNS2nWIrzZAHoCWgrZYFKwy3BUwAq17fiBcVOL3Y+7QbNWRazRRncsQ7PcWO/IxROwWWMqXpmPqBpFXanUx3FJIrcfTrFKBSttoIgRLxISoE+jtXRzs8JePzZs9eZnC1pQCDQEDugDQXvBzgkbEgdK/iF8vEFK6KAKVEU1exPMMB6xp8d6YUTWS5WVkiwDU5U8okkAc21gXh+L7RFQyqhQ5jUdbxaVNeENW6YL7JrQaqSbVvWlXEVz1pWAJiAoehB17wr7EezMOf2MVJIJN6be7wUG4lAuO+Hk+KSvQEJWajk+pFYWy+DYhWYplKOQ94bUHOH09Tju03FK666wXwLjKsOtRIzJUnKpJ+RHkY1Rz/JFV7MNiUKQplpKVAChGh2iBVY8o1nxRK/ipgnpBoMqkBnygio53hhxP4cwn8D28lVctC7V2I0VSx1cQ20xij8GA8vSKij2N4YfDvDji5hlILUzF7sNhrF3H+EKwkwJWpwUuD0LH6fMRKQX3C/DpIrmieJmp5nlDeV8PzjIM5mSElTHYVPyrCnDpBIYOTZhApIN8mU4TDVzG5+UaX4T4SJs9JV4EEKILuWNG2YwD/CKSUBSSntKJJsd/SGXC+MrkFUrK50DPWuo/Sd4llpmr+P8TKRhlJIDqBp/UB+ptxuK9YxHw7hChBWXdYo/9P7w0lYKZiGXiy4QXTLFg9iTrqG6Rdi1JzEWO3KvpAqa5cULyZLVIHWsmKF9YkFghwXq0QIgzM0fRe0VSrNbq9wYoWAXIJSrcARfMppVy7+6QNOnhI5ftHFTDK0y0pq7m1RaKspqPppHUuUg0qXrs1PKK1zjbKw1oXJ6wVERXMlPrFCpdByLQWUqIoD1teIrSyWep6ac9YikFQsUk7HmNoHEg1O+vvpBap51eA5s/N0cP9TBpgg4P0L+zAmKq7N0H2ieLnAcyXMLpmIL9YJJlsnh3VMSl6lQgXjmBMmeVpSyVKOrh73Ft6w94JgB2iZiqFiQnnvHUkFJexc9RDcc6YSfFC7h06rJLOkuw15jNzhkCWq6m1ZvINpCDgH+8SklLJUK0cEux8m+UadWlYLJ9rLm7IoRTM9txTlFeUCmmn7xemtN0n10+cVKu1gPdoCxZFKw3PlHCcx50Y/amlYkEOwNOkQenO0QJIqlryKfXqYtm5JoLHIssaeFTOQ4tdoHnpoFPdx5j8xSoi0HGbiRC7EJCFpmS3lzUEEKTQcqavrFPEeLT5xK5hSdCKhn0DvSGk8uKgdOX4hXiMKD4SxeoNQbfuY0LInph2NJPxYv+GGHLpmJAAVopGoI6UiPw7jZUqZmUkJFna0KFOaKTTcfaBe0U4A2gmk+gka74n4xLxC5bS7GgBup6qpy+kWyZqQKd0g+/KMnJxq0KdIqKA+TWiUyetYzFZUrMO6BlB3D6QuWOUvZGaOXxhRUUSwCCGtRtX2H5hPxOfNxMwpl5TWqk0SBtmNTWvpF+E4YuYQCyEVoksS98ytYdS8KmWMoSAwFusRPHBpR7AbUUBYPC9mgIBJ3J1JvE2ghcVKhohuzdzZ2lvPWAp6cxFak/wCa6UhgeHpF1Goe3o3WB14dKXIqrR9B5COPFoJkVhhr/SPKwitBYsDrA86YdXT1o8clTa7JA9TDKsr0Grnmg0q9fdLQNMXSrAX84oM6ta9bQHisZernbRoriXZDiE0WJ/zdn3ZoVTZzjKBU18tnglElU6YWHczXf6H5PDD+BQgGjGnvnDYxIJMPgCupcDY+6CDhgkJtdqf5hhMLCAsatjTSKugrKcNN/nJAerjzIIhBxfGZEdmCrOTlYaB/ltBysYJcxMxX6e827Cg87Qv4bKXPWrEKDHMog7qPLYCkNwx/yfoJfLG/DsJ2csJJdQOZ9yQH9LQU9GpAgnsWUK6aMSPnBEsvrt5xJuxd2XJpa8WZAWzE+jxAK9/WLAk+sLLsrmhj8wYiwi0oJHSKZks2irC6BiLiz26wKfvDJEhqkO3pHp8zMGYV5C+pgkyfsTTQaVcxRMTUw7Ek8vQRWqU/+BBcyUK5Ug5FFizpHm9I8mVsIaokMa2NDEcPJZ30ilP0XdCw8JdTuz7fiG2D4aAGIBBY22g6VIfT/MMcPKDAbCBeWXGrJyKJGGCUUDNEOJJAoNSOjD/MNlSEte4hXxgh6UYJpyYa7vpFYPzQEuhYqKVGLlKilZEdBsWfQFAt5UHKAZgU/rB81m6RQpL0JuxjjxoY0Dz0iZ4qsAAeQtXSlIB4oOzAygkHnY9NoaJSw+8LuI4gC8MUmUKZ+LLOzcorwfDFTCCtgm7VBPpaHuBwKFJCykA6bEaH7+cXrITYC0NZQGhCUAoayaN8nhdiV1f0EFTpl1HofWBly+8K0NR0hip6KsFUsm0VYpd6a2i9UxLuAak1PygLEINXhbVMJC7EyDModErLwbw8nKlISw2A5RVhpJInFmZBA6kj8QVhQwp1g1J9BN6JLw+ajRDIqXRVmBB/eCUl7QVI51Ya2/xyhiVgWBy5morvB0qvQ+kUrwSEjMA24dxbTz9IIkTdB79iFT0RMs7MC5cdI8pzXYN5RYwaPLSGGhsftCUGDGWwgYy+RvDJKKVPyjhTpSB5UWwNEr1iQw7+UEy5BrF02Qw3pWJZAMSAdIirD1zb0MHJl0jpw/d0LK+o/aImU2USZRAg/DClR/iOSpOo8+R5wShNIpyKSoqxBOX36wr44kJAvsOtPfnDZQBUAzjXy+0KPiFYtVwwG1an6w3B+aKYjVMpA65vOJrTFKkRvdgo+myazB1EdnJBWRHY9HIGIFxF2hJODzEg2zR6PQyILHswMjzT84Bn7x6PQ70CKsefpFfE6M2gS3pHo9FrsgK3dA5n7RObdXIU9QI9Hoj7CQDhv9ub/wAUf+UXyU26CPR6Lj2SfQThhf3rFg0jsehy6FewkDuke9IBwpZTaORHo9C5jEMXoPe0XAd0+Uej0IYSK0KPr9rfWJkfSPR6Ey6CQT+r0+kSnIFOn3j0eil0WekoH0jqE36H7x6PRS7KJYc097Ryd4SY9HoNAvsngPC+pcHpGd41RTR6PQ/x/wC4ipCpUVNWPR6Og+gf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1762" name="Picture 18" descr="http://greenvalleypest.com/wp-content/uploads/2013/03/Black-Beetle.jpg"/>
          <p:cNvPicPr>
            <a:picLocks noChangeAspect="1" noChangeArrowheads="1"/>
          </p:cNvPicPr>
          <p:nvPr/>
        </p:nvPicPr>
        <p:blipFill>
          <a:blip r:embed="rId7" cstate="print"/>
          <a:srcRect l="14879"/>
          <a:stretch>
            <a:fillRect/>
          </a:stretch>
        </p:blipFill>
        <p:spPr bwMode="auto">
          <a:xfrm>
            <a:off x="304800" y="304800"/>
            <a:ext cx="2228088" cy="1752600"/>
          </a:xfrm>
          <a:prstGeom prst="rect">
            <a:avLst/>
          </a:prstGeom>
          <a:noFill/>
        </p:spPr>
      </p:pic>
      <p:pic>
        <p:nvPicPr>
          <p:cNvPr id="31764" name="Picture 20" descr="http://ljkrakauer.com/LJK/40s50s/raccoon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1" y="4724400"/>
            <a:ext cx="2362200" cy="168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0" name="Picture 8" descr="https://upload.wikimedia.org/wikipedia/commons/0/0d/%D0%9C%D1%8B%D1%88%D1%8C_2.jpg"/>
          <p:cNvPicPr>
            <a:picLocks noChangeAspect="1" noChangeArrowheads="1"/>
          </p:cNvPicPr>
          <p:nvPr/>
        </p:nvPicPr>
        <p:blipFill>
          <a:blip r:embed="rId3" cstate="print"/>
          <a:srcRect t="11111" r="11734" b="25000"/>
          <a:stretch>
            <a:fillRect/>
          </a:stretch>
        </p:blipFill>
        <p:spPr bwMode="auto">
          <a:xfrm flipH="1">
            <a:off x="4724400" y="533400"/>
            <a:ext cx="4204505" cy="160698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" y="1524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" y="45720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23622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24400" y="1524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724400" y="23622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724400" y="45720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14400" y="476071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 smtClean="0">
                <a:latin typeface="Century Gothic" pitchFamily="34" charset="0"/>
              </a:rPr>
              <a:t>owl</a:t>
            </a:r>
            <a:endParaRPr lang="en-US" sz="7200" dirty="0"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50292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 smtClean="0">
                <a:latin typeface="Century Gothic" pitchFamily="34" charset="0"/>
              </a:rPr>
              <a:t>cat</a:t>
            </a:r>
            <a:endParaRPr lang="en-US" sz="7200" dirty="0"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3600" y="29718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latin typeface="Century Gothic" pitchFamily="34" charset="0"/>
              </a:rPr>
              <a:t>guinea</a:t>
            </a:r>
          </a:p>
          <a:p>
            <a:pPr algn="r"/>
            <a:r>
              <a:rPr lang="en-US" sz="3200" dirty="0" smtClean="0">
                <a:latin typeface="Century Gothic" pitchFamily="34" charset="0"/>
              </a:rPr>
              <a:t>pig</a:t>
            </a:r>
            <a:endParaRPr lang="en-US" sz="3200" dirty="0"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7800" y="2762071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 smtClean="0">
                <a:latin typeface="Century Gothic" pitchFamily="34" charset="0"/>
              </a:rPr>
              <a:t>dog</a:t>
            </a:r>
            <a:endParaRPr lang="en-US" sz="7200" dirty="0">
              <a:latin typeface="Century Gothic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762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Century Gothic" pitchFamily="34" charset="0"/>
              </a:rPr>
              <a:t>mouse</a:t>
            </a:r>
            <a:endParaRPr lang="en-US" sz="5400" dirty="0">
              <a:latin typeface="Century Gothic" pitchFamily="34" charset="0"/>
            </a:endParaRPr>
          </a:p>
        </p:txBody>
      </p:sp>
      <p:sp>
        <p:nvSpPr>
          <p:cNvPr id="16386" name="AutoShape 2" descr="data:image/jpeg;base64,/9j/4AAQSkZJRgABAQAAAQABAAD/2wCEAAkGBxMTEhISEhMVFRUVFRcYFxcXFRUYGBgXFRUXFxkVFhcYHSghGBomGxUVIjEiJikrLi4uGB8zODMsNygtLisBCgoKDg0OGxAQGy8lICYtLS4tLy0tLS0tLS8tLS0tLS0tLS0tLS0tLS0tLS0tLS0tLS0tLS0tLS0tLS0tLS0tLf/AABEIAQ8AugMBEQACEQEDEQH/xAAbAAEAAQUBAAAAAAAAAAAAAAAABgECAwUHBP/EAEAQAAEDAQQIAwYCCQMFAAAAAAEAAhEDBBIhMQUGQVFhcYGREyKhB0JScrHBMvAUM2KCkqLC0eEjQ7IkU9Li8f/EABoBAQACAwEAAAAAAAAAAAAAAAADBAECBQb/xAAzEQEAAgEDAgMGBQQCAwAAAAAAAQIDBBEhEjEFQVETImFxsfBCgZHB0SMyoeEUMzRS8f/aAAwDAQACEQMRAD8A7igICCjjGaCqAgICAgICAgICAgICAgICAgICC2+N4QXICAgxOMoMqAgICAgICCjigpJQVBQVQEBAQEBAQEGN7kAcx2QZEAlBjcZQVa1BegICAgICAgsCCpwQU2oL0BAQY7RXaxpe8hrWiSTsCxa0RG8tqVm9orWN5lA9Ja+PvEUGgNBzcJJ7HBc++stM+67+HwanT/Vnn4PVoTXZzntZaKd0OMCoMAJyvA7OOxSYtVMztZBqvCopXqxTv8P4TZXXFY3OlAa3sgyICDEXdkFzWoL0BAQEBAQEBBYMMNiABuQXAIKoCAg5z7SNLzUbZmnBoDnfMch0H/Jc7WZN7dEPReDaeIpOae88R8kWsLWkA4QDiJxOOaq7cOtebdky0foxjheacCMiJVvFiiY33cHVaq9fctHPwSjRNsBaKcyW4Y7Rs9Fcx3ieHLy47RO+zYtbPJSIWRAQEFoYguQEBAQEBAQEBAKCgCCqAgILXuABJyAk9EmdiI34ca0y7xKr6znBpc4kTvJmOULi29602e209fZ0ikeUPboXVStXpeKGti84AF2JuuIJG8SCMdxU1NPa8bwqZ/EseLJ0Tu3tm0ZXax1OpSeAQRIIIHGWkqSuK9YmJhz82pxXtFqy0dPSbqbvMcG5uJxZsBkZiY4iZnDCKJntHdby4axXr/DPdP8AVXTjLVSeWua51Ko6lULThebB+hC6WOZmPe7vPZq0rf3J3huluiEBAQEBAQEBAQEBAQEBAQEBBrdY69yzVnfsx/F5fuos87Y5WdHTrz1j4/TlxjTTpkbG/krky9rhjh2nV+zeHZqDPhpMnndBJ7krsY42pEPD6m/Xmtb1mWwW6Fyv2q2Vtmu1KbMLQ403R+FrnAyeEgmBwKg9jEZItDoRrrTppxW58vyU9gRPg284wbSD1LBP2U/m57qqAgICAgICAgICAgICAgICAgINDru+LI/i5g/mB+yr6n/rdDwuN9RH5/Ryi7eqQRhtXM83rZ4pw7lR/C3kPou1HZ4Oe69ZYajWzQjbZZK1nMAvb5HH3ajfMx3RwE7xIQR72RavVbHZKorsuVKtoe+6YlrQ1lMAxhiWF3JwWIZlOFlgQEBAQEBAQEBAQEBAQEBAQEGh13ZNkedzmHl5gPuq+pj+m6Hhc7amPz+jl9Cn/qEcDC5r1d5912TRlUOo0nDaxp/lC7FJ3rEvEZa9OS1Z8pl6lsjEBAQEBAQEBAQEBAQEBAQEBAQEBBr9YLN4lmrMGJLDA3kYgdwFHlr1UmFjSZPZ5q2n1cnoPF4HeB6rlPY2jh0fUi13qBYc6biP3XeYH1I6Lo6a29NvR5fxPH05uqPNIVYc4QEBAQEBAQEBAQEBAQEFlWq1uLiAOJA+qxMxHdmIme0PK7S9AGPFZPAz9Fp7WnqmjTZdt+mVaelKJyqN64fVIy0nzYnT5Y/CzstDHfhc08iCt4tE9pRzS0d4ZVlqICDkesGjzRtNWnEC8Xs4seZA6GR0XKy06bzD2OizxlwVt+U/OPvdu9TLd4dZrDlVF394Yt+46qTTX6b7eqh4ph68fVHl9HQV0XnRAQEBAQECUBAQEBBQmM0HgtGlmNy8x4Zd1HbJEJqYLW78NVa9OvMgC7yxPfIKC2eVzHo480dtGkwSYY55OZvOPc5eqrTk37Q6ePTTEc22j5RDxv0q4YS2nwa2XehWvXt8E8aWs88z85YDpQn8TgR+8D3ylazb4pP+PEdo2/RabY9pkfXEcMMZhJmYIx1txLZaK1mqUzgbzZxa4yB12KTHntVV1Hh9MnO20/BO9E6UZXbebgdrZxBGf1HcLoY8kXjeHAz4LYbbS96kQIf7RbL/AKdKsBi1908nAkeo9VU1deIl2fBsm2S1J843/REKVYtuuGbSCOYxVLfbl28lOqJr6ut2eqHta8ZOaCORErrxO8bvGWrNZmJ8mRZYJQEBAQUcUFsIERkgvBQEGtt2lmskNhzhxwB4naeAUV8sR2T49Pa/M8Q0le0Vahl7oG4fYbFDM2t3XIrjpG1Y5YarwBP4R6lYtMR3b46zM7Ry09utW8XvhZOGHvO39cFXtbd0sOH049Z/hpKtoe7EmdwyaOMKGZmXRrjrXsr4GyMdqMdTYUdGgDzY7I2cRGwqSKbd1TJqJn+15bbGAAkCeH5PFa2lviiY5l4o23XDZisLH5vXobTZstem50lgMO+U4HnGY5LfFkmlt5VdXpYz45iO7r7HAgEYg4g8Cus8jMbcS1GuFO9ZKvC67s4KHURvjld8Ottqa/fk5gXkArmPWbOm6mV79ioOPwkfwuLfsungnfHDyWvr06m8fFuiVMprY3oEbQgrfQXILTmgEwgpCC4BBGdP6wwTSo4k4Eg58Gn6lVcub8NXS02j/Hk/RrKILRLyC47BkOm1Rxx3T29+dq9lzq28pNtu5GPfs11qr4yecbgPuobTzyv4qRFeGstDycPednwHwqLdcpERz5QyUbLDQcycGD6u+q222jdpbLvbb9f4eqzWfI7JjHYPi4z6LNaoMuRmq0swP8AZwN54raY24R0nfmWvtNOAd5UcwtUndq6zCJLwR+dqxssVtHk8tc3gRsEQVhJEbOsajWs1bFQc4yQC2fkcWj0AXUwW6scPIeIY4x6i1Y+f6vRrU+LJW+WO7gPus55/py10Eb6inzcmdUwI3rlvY7On6hH/AKGjwvjs9y6Wm/64eR8S/wDJt+X0hvn7FOohwQUxQVuoLkFCEFuKC2vWaxpc9wa0ZkkAd1iZiI3ltWlrT01jeUN01rg1806DXkbXRE8Btjp/mrfP1RtXs62n8Pmk75Jjf077fPyajRbjBe6PEJwGxrdn9+yhrPC1mrz0x2+r1VLRm7jDf7rMy0pTyW1qkdMBxJz/ADwWst6RvHDy2moAHO2k/TJaW7LOOJmYjyh5bNSvO5uA/hAJ9SFpEbynvfpq95dJ4TA4NGa37yrTHTH33X1ovQ3IYYbznjyWbd+GmOJ23leASYGQwyxMLPediZisbr/0cDGJPLJbdCP2sz8Gi0yAJmeqhtHK/p53hHG1oBxwB+v+Vqu7OmezG3t/R/ALvM0ucN5DzJHMEnuFe0t46el5nxjDaMvtPKf2Z/aBpVraQogy5xBdGxoynmY7JqskbdMHhGntbJ7Se0OcuqyJyHqqD022zq+o7CLFRnbeOO4vcR6Qupp42xw8d4jaJ1NtvvhviFMpLIOSC4BBVAQEGk0zp8UpZRb4tXKJhjeL3fYSeWahyZ614jmVzBo7ZPetxH32hBdLGpWfetVe9BMU2m6wcIGPrzlUb5JtPvO5p8Vccf042+PnP5/cPO+1NMMaYkgANG/DMLSZmViuOKxu9BM3qbd4HYDD871JEeSr6Xkr1RDRsAnq44fQLFpbY69/iq2vOLvdBj5icPSE3Y6YjiPMo0rzm3shieJJwCdPMbtpy9MTt5s9IgFzhvcR1MpHnLFu0Vn4LGGABujqStezefemWeizGfzO1b1hDe/k9jXDYQeZg8tkKSIV5md3ltFsu4AwfhcZB+Vy1m+3ZLTDFuZ5j1j94RvTluLhiAD+dihtbd0tPjivZoKGOxarmzZaPLgb4MQjW8RMbM1vtU4TJnFYmWuOmzHoOxOtNop0W4XjJPwtGLj0H2W2OnXaIaavPGDFN5+5dyoUgxrWNENaAANwAgBdeI2jZ4e1ptO8siywICAgINXp55FJ7jU8NjWySPxO/ZG6ct+PeLLv0zztCzpYickREbzP6fNDrVQ8OzsNbGpXI8NkwGMO0gRedjt+oVTpitPe7y7FLe0zT0f217z6z/H35vBZdC0q9W5TZBg43jGG07lrWsWnpqkyZbYqdeSXi1p0S2y1aVNryXlkkSfJJgEHPGD2WM1OmYhP4bk9tW15jjt82qsOkhTcwHI1JJnIGB9lpW2y5n0/XEzHoyu0m28QXCA1sfw447cUmYQxhtEbxHd6/wBLDiII8xEct/YHsto2mUHs5iOfJ66FeQd5x6TgsTLWaxEsjqwAuk5R+SnwO89S6gS4y0CN5+qzFWtrR2bCm74i7pA7CYUiCY9NmK11cMHkcHgH/wCLFpSY6c8x+jSWqvE5cgbzeeOShldrDTmmakwMBtvZd1iIT9UVZqdna0cfr1IRvFpW1K0CAsJIhXRuiLRa33aDJAIDnnBjeZ+wkramO154Q6jWYtPXe8/l5y6xqlqvTsTDBv1XfjqRE/stGxv12ro4cMY4+Lyet119TbeeIjtH35pAplIQEBAQEEf0xQdaLTSo/wC1THi1NxM+Rp7HDcVXyRN7xXyjmV/T3jDhtk/FPEfvKFaw2417S54/CHXGfKNvUn1VTLfqvu7ujxRgwdM9+8phqdo3ww+oR+INAPDEk9ZHZWtPj6d5cTxDUe0mKx5buaax6U8a1Vq2YvQ35W+VvcCeqpZL9Vpl6fR6f2WnrTz25+c8tCabiQGgnA5fMo5lbm0R3dG1Y9m1nfQa+2Co97/MAKr2BoIwA8Mg8cSV0MGGOne0cvJ+IeIZLZZjHbaPg12nfZSaVRto0fVqmJBoVKhcMREse4zgCcDOO1S3xxtxEKeLU339+87fOZaOy1Xvlrg+mWmCHC64FpjEEYY8FSisR3dneZ826srWAgxPF5kk74yCzEx5QzNZ25l7XVx7x5f4CTt5sVrP4Wai/wApAnoA0d1mGtu/P8tXbrRAgXiZyvDNaSmrMd5+jwig50l5gbiQO8LHSz7b0XtqNgBt2JjYZj8+qx3bRO3d62arWmsYbTLQfeeLjfXGOQK3jBae0NLeJYscd90n0b7O6Ium0ONUgYgeVnWMT3CsV0tY/u5c3L4vltvFOP8AMphZbMym0MptDGtEBrRAHQKzERHEOXa1rT1WneWVZaiAgICAgINdrBaPDs9ZwzuwObvL91HlnakysaSnXmrWfX/aH0tDhrLKXfir1Gj5WEj1xvdtyqez2ivxl2J1U2tk27Vif1S3WG1iz2Ss8QLlMhoyxPlaO5Ct5bdFJlyNJi9tnrSfOefrLi2iNHm0V6NAEjxHiSBiAMXHmGtcuXSvVaKvaanPGDFbJ6R/8/y6BovU6my31QRFJlKmabRPmBLgQ4nbNOT8wVuunj2kxPZ57N4le2mrtPvTM7z/AB+vCeAK64aqCG6c1Iv1DUoPDC4kua6SCSSbzTsOKgth3nhdxayaxtaEYs2h7TUqvp0blQMnzzdaRMA9YPZRTht5L3/KpWIm6tt0XarPddWYwBxgEPBkgT9AVr7G8JI1eLJxXdJdGatPqMa972sDhMNALoOWOz1U0YfVRya3adobWzao2VuLmuqHe9x+ggeikjFWFa2qy283uboOzDHwKU7yxpPchbdFfRH7bJ/7T+r10rOxv4WtbyAH0WYiIaTaZ7sqywICAgICAgICAg0utQvUmU/+7Wps6Ez9p6KHNzER6zC5op6bzf0rMvda7AH+Ds8J4cMNgER9Fvam+3wQY8s0i0esbIt7VLZds1OkM6lTH5WCfqWqvq7bViHV8DxdWab+kfX7lpPZdo1r6z6xGNGLnN7XtPpPdQ6Su9pn0XPG801pFI8+/wCWzp8Yyui8yqgINPrPpDwqV0GHVJA3hvvO7GOZC1tOyXDTed58mTV3R3g0QCPO7zP5kYN6CB33rMMZb9dt2u14YDTpz8Tjs+AjbzWLN9PMxadkhs9O61rdzQOwhbIZneWRGBAQEBAQEBAQEBAQEHi0hZC99A7KdS8f4HAR1IWl67zHwlNjyRSto9Y2/wAw9q3QuYe1SvNopM2MpT1e4/ZoXO1k+/EPUeB02w2t6z9I/wBt97MLHcsrn7ajz2YA0et5TaOvuTPrLneNZOrP0+kfVMVbcgQUc4AEnADMoIlo4/pdqNU/q6cEDgD5B1ILugC0jmd1q8ezp0+aXLdVRnXQ/qW7y7+kfdaWWMHmky3VxAQEBAQEBAQEBAQJQEBAQc41s0aK9ucJjy0RyBe1h6jxAcd6oZ6dWX9Pv/L0Oi1HstJHzt/iJn9kp1IoFlkaxwhzX1QeYqvH2U+ljbHt8Z+rm+JXi+om0dpiv0hvlYUBBEtdNNgRZmHF36wj3WxN3mR6c1He3ku6XBMx7SfLs3WrtiFKgwe84Xnc3DLoIHRbxHCtlt1W3bNZRotrkZqWYby7/kxaW7ws4O1pSglbqyl7ggqCgqgICAgICAgIMbzOCAGDcEGRAQY3OnkgjWhiH6QtpPuCm30BPWW+gVbHO+a35OlqImukxfHf7/ylICsuaICDlutpJt1ZlNt57nNAEkG++jTDQDkNhVa390uvgnbDE2nj/cun0WkNaDmAAeYCsuQvQRDW2p/1Nmbuuk8i/wD9VHbvC3gj3LSlgUiorkgoM8EF6AgICAgICCxztyCjWzyQXwgqgxud2QGtQaHVyzXbVpA4+aqzt4Yd/Wq2GNsl/n+zoau/Vgwx8J+u37JErLniAghehrKKukrRXMRTc4D5gBSB7B6hrHvzK7kv04K0+/VNFMpCDn+uEm1uEkFtNpZAE7ceV4kdFFbuv6eYjH2S3V7SgtNnp1oi9Mj9pri0xwlpjopIneN1TLTovNWw2rKNcAgqgICAgICCxztiCjW9kGQICAgsDOyC9Ba1gBJAAJxPExEnfgB2TZneZXIwILK1QNa5xyaCTyAlJZiN0f1Jonw31Dm9wnmMT/M4qPHHeU2eedkjUiAQRrXayA02VdrHAEjMNcf7x3Ud/VY09p6tno1MotbY6bWxF6rkI/3nrNOzGomZyTv98N4At0CqAgICAgICCws7ILwgICAgICAgICDU60V7tmqD44Z0cYd/LeWt52hJije0Mur9G5Z6Q3tvfxku+6U/tYyTvaWxWzQQeXSdm8WlUp/E0jrGHrCxMbw2pbptEtVqc/8A0nMPuuno4f8AkHLTHPCXPzbdv1IgEBAQEBAQEBAQEBAQEBAQEBBG9aXeJUoWce868eAJuT2NTsosnO0J8XETZIwFKgVQEBBHNBm5aq9LIYx0II9HKKnFphPk5pEpGpUAgICAgICAgICAgICAgICAgIIto0mtb6tT3actH7vkHr4pUUc3WL+7jiEpUquICAgjVpbc0gx2yo0d7rmfZqini6eOcU/BJVKgEBAQEBAQEBAQEBAQEBAQEGu0/pEUKFSptiGje92DR3x5ArW07Q3x06rRDWah0CLPfOb3GDtLW+XHreWmKOEmone+ySKVAICAgjWtZuVbLV+FxB5S139JUWTiYlYw8xaElUquICAgICAgICAgICAgICAgIOZ+02oWVm3b0BocQXEtvPc4Ahs4Hy9lXy93X8P2tWYlv9RdO0DZ6NAvDarW4sdDS6STeZODgZ2ZLfHaNtlPVYb1yWnbjdLVKqCAgINDrnSmgD8L2/zAt/qUWXsn08++22jq1+lTf8TGnuBKkrO8IrRtMw9Cy1EBAQEBAQEBAQEBAQEBAQc09qWjKpJqjFhDYjYWTLT0kjkVBlie7p+H5axMR98opobR1eu2G0HVQ0yHAZHdJwUUVmV/PelJ332l0fVzSps9FtKuy1FwJ/HTLoG5pGN0Z4znnEKxW20cuPmx9VptWYSylUDmhwmHAESCDBE4g4jkVIqr0BBqda2TZa3IHs4FR5f7ZS4P+yFuqlW9Zmfslw/mJHoQmOd6maNry2wdjEdVIiXICAgICAgICAgICChKC3mUFckFyDDa7M2ox1N4vNcII/OSxMbsxMxzClhsjaVNlJghrBA5BIjYmZmd5Z1lgQEBBG9eNJMp2d7DJc4sEAHAFwxcchlCiyzxss6WnVkhpdUdOtpPdQqkMa8XmOOAvCbwJyEgA9Fpit08Sl1OKZ96E1stqY/8D2u+VwP0Kn3hSmsx3h6VlgQEBAQEFCUFuaBG3NBW+EFyC05oEwgpwQXAIKoCAgICAg8WmLE2vSqUXYB7YnduPeFi0bxs2paa2i0OVaQsVShUc2oCHAGJyeJwqNO8QO6qzWY7upivW/ye3QNC0ueKlGk1zmmZLBE8SYg9QVmsW7wxn9nEdMymzNM2lgmvY34Zmk5r+oZM+qni1vOHPtSn4bN+FuiEBAQEFr9iCqC0FAuIL0FHBBbJQXAIKoCAgICAgsqFBa1vZArWdjxde1rhucAR6ozEzHZjslgp0i402Bt6JjbGWHVY2LWm3MvSssCAgICAgoQgtJ2ILgEFUBAQEBAQEBAQEBBQhBU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88" name="AutoShape 4" descr="data:image/jpeg;base64,/9j/4AAQSkZJRgABAQAAAQABAAD/2wCEAAkGBxMTEhISEhMVFRUVFRcYFxcXFRUYGBgXFRUXFxkVFhcYHSghGBomGxUVIjEiJikrLi4uGB8zODMsNygtLisBCgoKDg0OGxAQGy8lICYtLS4tLy0tLS0tLS8tLS0tLS0tLS0tLS0tLS0tLS0tLS0tLS0tLS0tLS0tLS0tLS0tLf/AABEIAQ8AugMBEQACEQEDEQH/xAAbAAEAAQUBAAAAAAAAAAAAAAAABgECAwUHBP/EAEAQAAEDAQQIAwYCCQMFAAAAAAEAAhEDBBIhMQUGQVFhcYGREyKhB0JScrHBMvAUM2KCkqLC0eEjQ7IkU9Li8f/EABoBAQACAwEAAAAAAAAAAAAAAAADBAECBQb/xAAzEQEAAgEDAgMGBQQCAwAAAAAAAQIDBBEhEjEFQVETImFxsfBCgZHB0SMyoeEUMzRS8f/aAAwDAQACEQMRAD8A7igICCjjGaCqAgICAgICAgICAgICAgICAgICC2+N4QXICAgxOMoMqAgICAgICCjigpJQVBQVQEBAQEBAQEGN7kAcx2QZEAlBjcZQVa1BegICAgICAgsCCpwQU2oL0BAQY7RXaxpe8hrWiSTsCxa0RG8tqVm9orWN5lA9Ja+PvEUGgNBzcJJ7HBc++stM+67+HwanT/Vnn4PVoTXZzntZaKd0OMCoMAJyvA7OOxSYtVMztZBqvCopXqxTv8P4TZXXFY3OlAa3sgyICDEXdkFzWoL0BAQEBAQEBBYMMNiABuQXAIKoCAg5z7SNLzUbZmnBoDnfMch0H/Jc7WZN7dEPReDaeIpOae88R8kWsLWkA4QDiJxOOaq7cOtebdky0foxjheacCMiJVvFiiY33cHVaq9fctHPwSjRNsBaKcyW4Y7Rs9Fcx3ieHLy47RO+zYtbPJSIWRAQEFoYguQEBAQEBAQEBAKCgCCqAgILXuABJyAk9EmdiI34ca0y7xKr6znBpc4kTvJmOULi29602e209fZ0ikeUPboXVStXpeKGti84AF2JuuIJG8SCMdxU1NPa8bwqZ/EseLJ0Tu3tm0ZXax1OpSeAQRIIIHGWkqSuK9YmJhz82pxXtFqy0dPSbqbvMcG5uJxZsBkZiY4iZnDCKJntHdby4axXr/DPdP8AVXTjLVSeWua51Ko6lULThebB+hC6WOZmPe7vPZq0rf3J3huluiEBAQEBAQEBAQEBAQEBAQEBBrdY69yzVnfsx/F5fuos87Y5WdHTrz1j4/TlxjTTpkbG/krky9rhjh2nV+zeHZqDPhpMnndBJ7krsY42pEPD6m/Xmtb1mWwW6Fyv2q2Vtmu1KbMLQ403R+FrnAyeEgmBwKg9jEZItDoRrrTppxW58vyU9gRPg284wbSD1LBP2U/m57qqAgICAgICAgICAgICAgICAgINDru+LI/i5g/mB+yr6n/rdDwuN9RH5/Ryi7eqQRhtXM83rZ4pw7lR/C3kPou1HZ4Oe69ZYajWzQjbZZK1nMAvb5HH3ajfMx3RwE7xIQR72RavVbHZKorsuVKtoe+6YlrQ1lMAxhiWF3JwWIZlOFlgQEBAQEBAQEBAQEBAQEBAQEGh13ZNkedzmHl5gPuq+pj+m6Hhc7amPz+jl9Cn/qEcDC5r1d5912TRlUOo0nDaxp/lC7FJ3rEvEZa9OS1Z8pl6lsjEBAQEBAQEBAQEBAQEBAQEBAQEBBr9YLN4lmrMGJLDA3kYgdwFHlr1UmFjSZPZ5q2n1cnoPF4HeB6rlPY2jh0fUi13qBYc6biP3XeYH1I6Lo6a29NvR5fxPH05uqPNIVYc4QEBAQEBAQEBAQEBAQEFlWq1uLiAOJA+qxMxHdmIme0PK7S9AGPFZPAz9Fp7WnqmjTZdt+mVaelKJyqN64fVIy0nzYnT5Y/CzstDHfhc08iCt4tE9pRzS0d4ZVlqICDkesGjzRtNWnEC8Xs4seZA6GR0XKy06bzD2OizxlwVt+U/OPvdu9TLd4dZrDlVF394Yt+46qTTX6b7eqh4ph68fVHl9HQV0XnRAQEBAQECUBAQEBBQmM0HgtGlmNy8x4Zd1HbJEJqYLW78NVa9OvMgC7yxPfIKC2eVzHo480dtGkwSYY55OZvOPc5eqrTk37Q6ePTTEc22j5RDxv0q4YS2nwa2XehWvXt8E8aWs88z85YDpQn8TgR+8D3ylazb4pP+PEdo2/RabY9pkfXEcMMZhJmYIx1txLZaK1mqUzgbzZxa4yB12KTHntVV1Hh9MnO20/BO9E6UZXbebgdrZxBGf1HcLoY8kXjeHAz4LYbbS96kQIf7RbL/AKdKsBi1908nAkeo9VU1deIl2fBsm2S1J843/REKVYtuuGbSCOYxVLfbl28lOqJr6ut2eqHta8ZOaCORErrxO8bvGWrNZmJ8mRZYJQEBAQUcUFsIERkgvBQEGtt2lmskNhzhxwB4naeAUV8sR2T49Pa/M8Q0le0Vahl7oG4fYbFDM2t3XIrjpG1Y5YarwBP4R6lYtMR3b46zM7Ry09utW8XvhZOGHvO39cFXtbd0sOH049Z/hpKtoe7EmdwyaOMKGZmXRrjrXsr4GyMdqMdTYUdGgDzY7I2cRGwqSKbd1TJqJn+15bbGAAkCeH5PFa2lviiY5l4o23XDZisLH5vXobTZstem50lgMO+U4HnGY5LfFkmlt5VdXpYz45iO7r7HAgEYg4g8Cus8jMbcS1GuFO9ZKvC67s4KHURvjld8Ottqa/fk5gXkArmPWbOm6mV79ioOPwkfwuLfsungnfHDyWvr06m8fFuiVMprY3oEbQgrfQXILTmgEwgpCC4BBGdP6wwTSo4k4Eg58Gn6lVcub8NXS02j/Hk/RrKILRLyC47BkOm1Rxx3T29+dq9lzq28pNtu5GPfs11qr4yecbgPuobTzyv4qRFeGstDycPednwHwqLdcpERz5QyUbLDQcycGD6u+q222jdpbLvbb9f4eqzWfI7JjHYPi4z6LNaoMuRmq0swP8AZwN54raY24R0nfmWvtNOAd5UcwtUndq6zCJLwR+dqxssVtHk8tc3gRsEQVhJEbOsajWs1bFQc4yQC2fkcWj0AXUwW6scPIeIY4x6i1Y+f6vRrU+LJW+WO7gPus55/py10Eb6inzcmdUwI3rlvY7On6hH/AKGjwvjs9y6Wm/64eR8S/wDJt+X0hvn7FOohwQUxQVuoLkFCEFuKC2vWaxpc9wa0ZkkAd1iZiI3ltWlrT01jeUN01rg1806DXkbXRE8Btjp/mrfP1RtXs62n8Pmk75Jjf077fPyajRbjBe6PEJwGxrdn9+yhrPC1mrz0x2+r1VLRm7jDf7rMy0pTyW1qkdMBxJz/ADwWst6RvHDy2moAHO2k/TJaW7LOOJmYjyh5bNSvO5uA/hAJ9SFpEbynvfpq95dJ4TA4NGa37yrTHTH33X1ovQ3IYYbznjyWbd+GmOJ23leASYGQwyxMLPediZisbr/0cDGJPLJbdCP2sz8Gi0yAJmeqhtHK/p53hHG1oBxwB+v+Vqu7OmezG3t/R/ALvM0ucN5DzJHMEnuFe0t46el5nxjDaMvtPKf2Z/aBpVraQogy5xBdGxoynmY7JqskbdMHhGntbJ7Se0OcuqyJyHqqD022zq+o7CLFRnbeOO4vcR6Qupp42xw8d4jaJ1NtvvhviFMpLIOSC4BBVAQEGk0zp8UpZRb4tXKJhjeL3fYSeWahyZ614jmVzBo7ZPetxH32hBdLGpWfetVe9BMU2m6wcIGPrzlUb5JtPvO5p8Vccf042+PnP5/cPO+1NMMaYkgANG/DMLSZmViuOKxu9BM3qbd4HYDD871JEeSr6Xkr1RDRsAnq44fQLFpbY69/iq2vOLvdBj5icPSE3Y6YjiPMo0rzm3shieJJwCdPMbtpy9MTt5s9IgFzhvcR1MpHnLFu0Vn4LGGABujqStezefemWeizGfzO1b1hDe/k9jXDYQeZg8tkKSIV5md3ltFsu4AwfhcZB+Vy1m+3ZLTDFuZ5j1j94RvTluLhiAD+dihtbd0tPjivZoKGOxarmzZaPLgb4MQjW8RMbM1vtU4TJnFYmWuOmzHoOxOtNop0W4XjJPwtGLj0H2W2OnXaIaavPGDFN5+5dyoUgxrWNENaAANwAgBdeI2jZ4e1ptO8siywICAgINXp55FJ7jU8NjWySPxO/ZG6ct+PeLLv0zztCzpYickREbzP6fNDrVQ8OzsNbGpXI8NkwGMO0gRedjt+oVTpitPe7y7FLe0zT0f217z6z/H35vBZdC0q9W5TZBg43jGG07lrWsWnpqkyZbYqdeSXi1p0S2y1aVNryXlkkSfJJgEHPGD2WM1OmYhP4bk9tW15jjt82qsOkhTcwHI1JJnIGB9lpW2y5n0/XEzHoyu0m28QXCA1sfw447cUmYQxhtEbxHd6/wBLDiII8xEct/YHsto2mUHs5iOfJ66FeQd5x6TgsTLWaxEsjqwAuk5R+SnwO89S6gS4y0CN5+qzFWtrR2bCm74i7pA7CYUiCY9NmK11cMHkcHgH/wCLFpSY6c8x+jSWqvE5cgbzeeOShldrDTmmakwMBtvZd1iIT9UVZqdna0cfr1IRvFpW1K0CAsJIhXRuiLRa33aDJAIDnnBjeZ+wkramO154Q6jWYtPXe8/l5y6xqlqvTsTDBv1XfjqRE/stGxv12ro4cMY4+Lyet119TbeeIjtH35pAplIQEBAQEEf0xQdaLTSo/wC1THi1NxM+Rp7HDcVXyRN7xXyjmV/T3jDhtk/FPEfvKFaw2417S54/CHXGfKNvUn1VTLfqvu7ujxRgwdM9+8phqdo3ww+oR+INAPDEk9ZHZWtPj6d5cTxDUe0mKx5buaax6U8a1Vq2YvQ35W+VvcCeqpZL9Vpl6fR6f2WnrTz25+c8tCabiQGgnA5fMo5lbm0R3dG1Y9m1nfQa+2Co97/MAKr2BoIwA8Mg8cSV0MGGOne0cvJ+IeIZLZZjHbaPg12nfZSaVRto0fVqmJBoVKhcMREse4zgCcDOO1S3xxtxEKeLU339+87fOZaOy1Xvlrg+mWmCHC64FpjEEYY8FSisR3dneZ826srWAgxPF5kk74yCzEx5QzNZ25l7XVx7x5f4CTt5sVrP4Wai/wApAnoA0d1mGtu/P8tXbrRAgXiZyvDNaSmrMd5+jwig50l5gbiQO8LHSz7b0XtqNgBt2JjYZj8+qx3bRO3d62arWmsYbTLQfeeLjfXGOQK3jBae0NLeJYscd90n0b7O6Ium0ONUgYgeVnWMT3CsV0tY/u5c3L4vltvFOP8AMphZbMym0MptDGtEBrRAHQKzERHEOXa1rT1WneWVZaiAgICAgINdrBaPDs9ZwzuwObvL91HlnakysaSnXmrWfX/aH0tDhrLKXfir1Gj5WEj1xvdtyqez2ivxl2J1U2tk27Vif1S3WG1iz2Ss8QLlMhoyxPlaO5Ct5bdFJlyNJi9tnrSfOefrLi2iNHm0V6NAEjxHiSBiAMXHmGtcuXSvVaKvaanPGDFbJ6R/8/y6BovU6my31QRFJlKmabRPmBLgQ4nbNOT8wVuunj2kxPZ57N4le2mrtPvTM7z/AB+vCeAK64aqCG6c1Iv1DUoPDC4kua6SCSSbzTsOKgth3nhdxayaxtaEYs2h7TUqvp0blQMnzzdaRMA9YPZRTht5L3/KpWIm6tt0XarPddWYwBxgEPBkgT9AVr7G8JI1eLJxXdJdGatPqMa972sDhMNALoOWOz1U0YfVRya3adobWzao2VuLmuqHe9x+ggeikjFWFa2qy283uboOzDHwKU7yxpPchbdFfRH7bJ/7T+r10rOxv4WtbyAH0WYiIaTaZ7sqywICAgICAgICAg0utQvUmU/+7Wps6Ez9p6KHNzER6zC5op6bzf0rMvda7AH+Ds8J4cMNgER9Fvam+3wQY8s0i0esbIt7VLZds1OkM6lTH5WCfqWqvq7bViHV8DxdWab+kfX7lpPZdo1r6z6xGNGLnN7XtPpPdQ6Su9pn0XPG801pFI8+/wCWzp8Yyui8yqgINPrPpDwqV0GHVJA3hvvO7GOZC1tOyXDTed58mTV3R3g0QCPO7zP5kYN6CB33rMMZb9dt2u14YDTpz8Tjs+AjbzWLN9PMxadkhs9O61rdzQOwhbIZneWRGBAQEBAQEBAQEBAQEHi0hZC99A7KdS8f4HAR1IWl67zHwlNjyRSto9Y2/wAw9q3QuYe1SvNopM2MpT1e4/ZoXO1k+/EPUeB02w2t6z9I/wBt97MLHcsrn7ajz2YA0et5TaOvuTPrLneNZOrP0+kfVMVbcgQUc4AEnADMoIlo4/pdqNU/q6cEDgD5B1ILugC0jmd1q8ezp0+aXLdVRnXQ/qW7y7+kfdaWWMHmky3VxAQEBAQEBAQEBAQJQEBAQc41s0aK9ucJjy0RyBe1h6jxAcd6oZ6dWX9Pv/L0Oi1HstJHzt/iJn9kp1IoFlkaxwhzX1QeYqvH2U+ljbHt8Z+rm+JXi+om0dpiv0hvlYUBBEtdNNgRZmHF36wj3WxN3mR6c1He3ku6XBMx7SfLs3WrtiFKgwe84Xnc3DLoIHRbxHCtlt1W3bNZRotrkZqWYby7/kxaW7ws4O1pSglbqyl7ggqCgqgICAgICAgIMbzOCAGDcEGRAQY3OnkgjWhiH6QtpPuCm30BPWW+gVbHO+a35OlqImukxfHf7/ylICsuaICDlutpJt1ZlNt57nNAEkG++jTDQDkNhVa390uvgnbDE2nj/cun0WkNaDmAAeYCsuQvQRDW2p/1Nmbuuk8i/wD9VHbvC3gj3LSlgUiorkgoM8EF6AgICAgICCxztyCjWzyQXwgqgxud2QGtQaHVyzXbVpA4+aqzt4Yd/Wq2GNsl/n+zoau/Vgwx8J+u37JErLniAghehrKKukrRXMRTc4D5gBSB7B6hrHvzK7kv04K0+/VNFMpCDn+uEm1uEkFtNpZAE7ceV4kdFFbuv6eYjH2S3V7SgtNnp1oi9Mj9pri0xwlpjopIneN1TLTovNWw2rKNcAgqgICAgICCxztiCjW9kGQICAgsDOyC9Ba1gBJAAJxPExEnfgB2TZneZXIwILK1QNa5xyaCTyAlJZiN0f1Jonw31Dm9wnmMT/M4qPHHeU2eedkjUiAQRrXayA02VdrHAEjMNcf7x3Ud/VY09p6tno1MotbY6bWxF6rkI/3nrNOzGomZyTv98N4At0CqAgICAgICCws7ILwgICAgICAgICDU60V7tmqD44Z0cYd/LeWt52hJije0Mur9G5Z6Q3tvfxku+6U/tYyTvaWxWzQQeXSdm8WlUp/E0jrGHrCxMbw2pbptEtVqc/8A0nMPuuno4f8AkHLTHPCXPzbdv1IgEBAQEBAQEBAQEBAQEBAQEBBG9aXeJUoWce868eAJuT2NTsosnO0J8XETZIwFKgVQEBBHNBm5aq9LIYx0II9HKKnFphPk5pEpGpUAgICAgICAgICAgICAgICAgIIto0mtb6tT3actH7vkHr4pUUc3WL+7jiEpUquICAgjVpbc0gx2yo0d7rmfZqini6eOcU/BJVKgEBAQEBAQEBAQEBAQEBAQEGu0/pEUKFSptiGje92DR3x5ArW07Q3x06rRDWah0CLPfOb3GDtLW+XHreWmKOEmone+ySKVAICAgjWtZuVbLV+FxB5S139JUWTiYlYw8xaElUquICAgICAgICAgICAgICAgIOZ+02oWVm3b0BocQXEtvPc4Ahs4Hy9lXy93X8P2tWYlv9RdO0DZ6NAvDarW4sdDS6STeZODgZ2ZLfHaNtlPVYb1yWnbjdLVKqCAgINDrnSmgD8L2/zAt/qUWXsn08++22jq1+lTf8TGnuBKkrO8IrRtMw9Cy1EBAQEBAQEBAQEBAQEBAQc09qWjKpJqjFhDYjYWTLT0kjkVBlie7p+H5axMR98opobR1eu2G0HVQ0yHAZHdJwUUVmV/PelJ332l0fVzSps9FtKuy1FwJ/HTLoG5pGN0Z4znnEKxW20cuPmx9VptWYSylUDmhwmHAESCDBE4g4jkVIqr0BBqda2TZa3IHs4FR5f7ZS4P+yFuqlW9Zmfslw/mJHoQmOd6maNry2wdjEdVIiXICAgICAgICAgICChKC3mUFckFyDDa7M2ox1N4vNcII/OSxMbsxMxzClhsjaVNlJghrBA5BIjYmZmd5Z1lgQEBBG9eNJMp2d7DJc4sEAHAFwxcchlCiyzxss6WnVkhpdUdOtpPdQqkMa8XmOOAvCbwJyEgA9Fpit08Sl1OKZ96E1stqY/8D2u+VwP0Kn3hSmsx3h6VlgQEBAQEFCUFuaBG3NBW+EFyC05oEwgpwQXAIKoCAgICAg8WmLE2vSqUXYB7YnduPeFi0bxs2paa2i0OVaQsVShUc2oCHAGJyeJwqNO8QO6qzWY7upivW/ye3QNC0ueKlGk1zmmZLBE8SYg9QVmsW7wxn9nEdMymzNM2lgmvY34Zmk5r+oZM+qni1vOHPtSn4bN+FuiEBAQEFr9iCqC0FAuIL0FHBBbJQXAIKoCAgICAgsqFBa1vZArWdjxde1rhucAR6ozEzHZjslgp0i402Bt6JjbGWHVY2LWm3MvSssCAgICAgoQgtJ2ILgEFUBAQEBAQEBAQEBBQhBU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90" name="AutoShape 6" descr="data:image/jpeg;base64,/9j/4AAQSkZJRgABAQAAAQABAAD/2wCEAAkGBxMTEhISEhMVFRUVFRcYFxcXFRUYGBgXFRUXFxkVFhcYHSghGBomGxUVIjEiJikrLi4uGB8zODMsNygtLisBCgoKDg0OGxAQGy8lICYtLS4tLy0tLS0tLS8tLS0tLS0tLS0tLS0tLS0tLS0tLS0tLS0tLS0tLS0tLS0tLS0tLf/AABEIAQ8AugMBEQACEQEDEQH/xAAbAAEAAQUBAAAAAAAAAAAAAAAABgECAwUHBP/EAEAQAAEDAQQIAwYCCQMFAAAAAAEAAhEDBBIhMQUGQVFhcYGREyKhB0JScrHBMvAUM2KCkqLC0eEjQ7IkU9Li8f/EABoBAQACAwEAAAAAAAAAAAAAAAADBAECBQb/xAAzEQEAAgEDAgMGBQQCAwAAAAAAAQIDBBEhEjEFQVETImFxsfBCgZHB0SMyoeEUMzRS8f/aAAwDAQACEQMRAD8A7igICCjjGaCqAgICAgICAgICAgICAgICAgICC2+N4QXICAgxOMoMqAgICAgICCjigpJQVBQVQEBAQEBAQEGN7kAcx2QZEAlBjcZQVa1BegICAgICAgsCCpwQU2oL0BAQY7RXaxpe8hrWiSTsCxa0RG8tqVm9orWN5lA9Ja+PvEUGgNBzcJJ7HBc++stM+67+HwanT/Vnn4PVoTXZzntZaKd0OMCoMAJyvA7OOxSYtVMztZBqvCopXqxTv8P4TZXXFY3OlAa3sgyICDEXdkFzWoL0BAQEBAQEBBYMMNiABuQXAIKoCAg5z7SNLzUbZmnBoDnfMch0H/Jc7WZN7dEPReDaeIpOae88R8kWsLWkA4QDiJxOOaq7cOtebdky0foxjheacCMiJVvFiiY33cHVaq9fctHPwSjRNsBaKcyW4Y7Rs9Fcx3ieHLy47RO+zYtbPJSIWRAQEFoYguQEBAQEBAQEBAKCgCCqAgILXuABJyAk9EmdiI34ca0y7xKr6znBpc4kTvJmOULi29602e209fZ0ikeUPboXVStXpeKGti84AF2JuuIJG8SCMdxU1NPa8bwqZ/EseLJ0Tu3tm0ZXax1OpSeAQRIIIHGWkqSuK9YmJhz82pxXtFqy0dPSbqbvMcG5uJxZsBkZiY4iZnDCKJntHdby4axXr/DPdP8AVXTjLVSeWua51Ko6lULThebB+hC6WOZmPe7vPZq0rf3J3huluiEBAQEBAQEBAQEBAQEBAQEBBrdY69yzVnfsx/F5fuos87Y5WdHTrz1j4/TlxjTTpkbG/krky9rhjh2nV+zeHZqDPhpMnndBJ7krsY42pEPD6m/Xmtb1mWwW6Fyv2q2Vtmu1KbMLQ403R+FrnAyeEgmBwKg9jEZItDoRrrTppxW58vyU9gRPg284wbSD1LBP2U/m57qqAgICAgICAgICAgICAgICAgINDru+LI/i5g/mB+yr6n/rdDwuN9RH5/Ryi7eqQRhtXM83rZ4pw7lR/C3kPou1HZ4Oe69ZYajWzQjbZZK1nMAvb5HH3ajfMx3RwE7xIQR72RavVbHZKorsuVKtoe+6YlrQ1lMAxhiWF3JwWIZlOFlgQEBAQEBAQEBAQEBAQEBAQEGh13ZNkedzmHl5gPuq+pj+m6Hhc7amPz+jl9Cn/qEcDC5r1d5912TRlUOo0nDaxp/lC7FJ3rEvEZa9OS1Z8pl6lsjEBAQEBAQEBAQEBAQEBAQEBAQEBBr9YLN4lmrMGJLDA3kYgdwFHlr1UmFjSZPZ5q2n1cnoPF4HeB6rlPY2jh0fUi13qBYc6biP3XeYH1I6Lo6a29NvR5fxPH05uqPNIVYc4QEBAQEBAQEBAQEBAQEFlWq1uLiAOJA+qxMxHdmIme0PK7S9AGPFZPAz9Fp7WnqmjTZdt+mVaelKJyqN64fVIy0nzYnT5Y/CzstDHfhc08iCt4tE9pRzS0d4ZVlqICDkesGjzRtNWnEC8Xs4seZA6GR0XKy06bzD2OizxlwVt+U/OPvdu9TLd4dZrDlVF394Yt+46qTTX6b7eqh4ph68fVHl9HQV0XnRAQEBAQECUBAQEBBQmM0HgtGlmNy8x4Zd1HbJEJqYLW78NVa9OvMgC7yxPfIKC2eVzHo480dtGkwSYY55OZvOPc5eqrTk37Q6ePTTEc22j5RDxv0q4YS2nwa2XehWvXt8E8aWs88z85YDpQn8TgR+8D3ylazb4pP+PEdo2/RabY9pkfXEcMMZhJmYIx1txLZaK1mqUzgbzZxa4yB12KTHntVV1Hh9MnO20/BO9E6UZXbebgdrZxBGf1HcLoY8kXjeHAz4LYbbS96kQIf7RbL/AKdKsBi1908nAkeo9VU1deIl2fBsm2S1J843/REKVYtuuGbSCOYxVLfbl28lOqJr6ut2eqHta8ZOaCORErrxO8bvGWrNZmJ8mRZYJQEBAQUcUFsIERkgvBQEGtt2lmskNhzhxwB4naeAUV8sR2T49Pa/M8Q0le0Vahl7oG4fYbFDM2t3XIrjpG1Y5YarwBP4R6lYtMR3b46zM7Ry09utW8XvhZOGHvO39cFXtbd0sOH049Z/hpKtoe7EmdwyaOMKGZmXRrjrXsr4GyMdqMdTYUdGgDzY7I2cRGwqSKbd1TJqJn+15bbGAAkCeH5PFa2lviiY5l4o23XDZisLH5vXobTZstem50lgMO+U4HnGY5LfFkmlt5VdXpYz45iO7r7HAgEYg4g8Cus8jMbcS1GuFO9ZKvC67s4KHURvjld8Ottqa/fk5gXkArmPWbOm6mV79ioOPwkfwuLfsungnfHDyWvr06m8fFuiVMprY3oEbQgrfQXILTmgEwgpCC4BBGdP6wwTSo4k4Eg58Gn6lVcub8NXS02j/Hk/RrKILRLyC47BkOm1Rxx3T29+dq9lzq28pNtu5GPfs11qr4yecbgPuobTzyv4qRFeGstDycPednwHwqLdcpERz5QyUbLDQcycGD6u+q222jdpbLvbb9f4eqzWfI7JjHYPi4z6LNaoMuRmq0swP8AZwN54raY24R0nfmWvtNOAd5UcwtUndq6zCJLwR+dqxssVtHk8tc3gRsEQVhJEbOsajWs1bFQc4yQC2fkcWj0AXUwW6scPIeIY4x6i1Y+f6vRrU+LJW+WO7gPus55/py10Eb6inzcmdUwI3rlvY7On6hH/AKGjwvjs9y6Wm/64eR8S/wDJt+X0hvn7FOohwQUxQVuoLkFCEFuKC2vWaxpc9wa0ZkkAd1iZiI3ltWlrT01jeUN01rg1806DXkbXRE8Btjp/mrfP1RtXs62n8Pmk75Jjf077fPyajRbjBe6PEJwGxrdn9+yhrPC1mrz0x2+r1VLRm7jDf7rMy0pTyW1qkdMBxJz/ADwWst6RvHDy2moAHO2k/TJaW7LOOJmYjyh5bNSvO5uA/hAJ9SFpEbynvfpq95dJ4TA4NGa37yrTHTH33X1ovQ3IYYbznjyWbd+GmOJ23leASYGQwyxMLPediZisbr/0cDGJPLJbdCP2sz8Gi0yAJmeqhtHK/p53hHG1oBxwB+v+Vqu7OmezG3t/R/ALvM0ucN5DzJHMEnuFe0t46el5nxjDaMvtPKf2Z/aBpVraQogy5xBdGxoynmY7JqskbdMHhGntbJ7Se0OcuqyJyHqqD022zq+o7CLFRnbeOO4vcR6Qupp42xw8d4jaJ1NtvvhviFMpLIOSC4BBVAQEGk0zp8UpZRb4tXKJhjeL3fYSeWahyZ614jmVzBo7ZPetxH32hBdLGpWfetVe9BMU2m6wcIGPrzlUb5JtPvO5p8Vccf042+PnP5/cPO+1NMMaYkgANG/DMLSZmViuOKxu9BM3qbd4HYDD871JEeSr6Xkr1RDRsAnq44fQLFpbY69/iq2vOLvdBj5icPSE3Y6YjiPMo0rzm3shieJJwCdPMbtpy9MTt5s9IgFzhvcR1MpHnLFu0Vn4LGGABujqStezefemWeizGfzO1b1hDe/k9jXDYQeZg8tkKSIV5md3ltFsu4AwfhcZB+Vy1m+3ZLTDFuZ5j1j94RvTluLhiAD+dihtbd0tPjivZoKGOxarmzZaPLgb4MQjW8RMbM1vtU4TJnFYmWuOmzHoOxOtNop0W4XjJPwtGLj0H2W2OnXaIaavPGDFN5+5dyoUgxrWNENaAANwAgBdeI2jZ4e1ptO8siywICAgINXp55FJ7jU8NjWySPxO/ZG6ct+PeLLv0zztCzpYickREbzP6fNDrVQ8OzsNbGpXI8NkwGMO0gRedjt+oVTpitPe7y7FLe0zT0f217z6z/H35vBZdC0q9W5TZBg43jGG07lrWsWnpqkyZbYqdeSXi1p0S2y1aVNryXlkkSfJJgEHPGD2WM1OmYhP4bk9tW15jjt82qsOkhTcwHI1JJnIGB9lpW2y5n0/XEzHoyu0m28QXCA1sfw447cUmYQxhtEbxHd6/wBLDiII8xEct/YHsto2mUHs5iOfJ66FeQd5x6TgsTLWaxEsjqwAuk5R+SnwO89S6gS4y0CN5+qzFWtrR2bCm74i7pA7CYUiCY9NmK11cMHkcHgH/wCLFpSY6c8x+jSWqvE5cgbzeeOShldrDTmmakwMBtvZd1iIT9UVZqdna0cfr1IRvFpW1K0CAsJIhXRuiLRa33aDJAIDnnBjeZ+wkramO154Q6jWYtPXe8/l5y6xqlqvTsTDBv1XfjqRE/stGxv12ro4cMY4+Lyet119TbeeIjtH35pAplIQEBAQEEf0xQdaLTSo/wC1THi1NxM+Rp7HDcVXyRN7xXyjmV/T3jDhtk/FPEfvKFaw2417S54/CHXGfKNvUn1VTLfqvu7ujxRgwdM9+8phqdo3ww+oR+INAPDEk9ZHZWtPj6d5cTxDUe0mKx5buaax6U8a1Vq2YvQ35W+VvcCeqpZL9Vpl6fR6f2WnrTz25+c8tCabiQGgnA5fMo5lbm0R3dG1Y9m1nfQa+2Co97/MAKr2BoIwA8Mg8cSV0MGGOne0cvJ+IeIZLZZjHbaPg12nfZSaVRto0fVqmJBoVKhcMREse4zgCcDOO1S3xxtxEKeLU339+87fOZaOy1Xvlrg+mWmCHC64FpjEEYY8FSisR3dneZ826srWAgxPF5kk74yCzEx5QzNZ25l7XVx7x5f4CTt5sVrP4Wai/wApAnoA0d1mGtu/P8tXbrRAgXiZyvDNaSmrMd5+jwig50l5gbiQO8LHSz7b0XtqNgBt2JjYZj8+qx3bRO3d62arWmsYbTLQfeeLjfXGOQK3jBae0NLeJYscd90n0b7O6Ium0ONUgYgeVnWMT3CsV0tY/u5c3L4vltvFOP8AMphZbMym0MptDGtEBrRAHQKzERHEOXa1rT1WneWVZaiAgICAgINdrBaPDs9ZwzuwObvL91HlnakysaSnXmrWfX/aH0tDhrLKXfir1Gj5WEj1xvdtyqez2ivxl2J1U2tk27Vif1S3WG1iz2Ss8QLlMhoyxPlaO5Ct5bdFJlyNJi9tnrSfOefrLi2iNHm0V6NAEjxHiSBiAMXHmGtcuXSvVaKvaanPGDFbJ6R/8/y6BovU6my31QRFJlKmabRPmBLgQ4nbNOT8wVuunj2kxPZ57N4le2mrtPvTM7z/AB+vCeAK64aqCG6c1Iv1DUoPDC4kua6SCSSbzTsOKgth3nhdxayaxtaEYs2h7TUqvp0blQMnzzdaRMA9YPZRTht5L3/KpWIm6tt0XarPddWYwBxgEPBkgT9AVr7G8JI1eLJxXdJdGatPqMa972sDhMNALoOWOz1U0YfVRya3adobWzao2VuLmuqHe9x+ggeikjFWFa2qy283uboOzDHwKU7yxpPchbdFfRH7bJ/7T+r10rOxv4WtbyAH0WYiIaTaZ7sqywICAgICAgICAg0utQvUmU/+7Wps6Ez9p6KHNzER6zC5op6bzf0rMvda7AH+Ds8J4cMNgER9Fvam+3wQY8s0i0esbIt7VLZds1OkM6lTH5WCfqWqvq7bViHV8DxdWab+kfX7lpPZdo1r6z6xGNGLnN7XtPpPdQ6Su9pn0XPG801pFI8+/wCWzp8Yyui8yqgINPrPpDwqV0GHVJA3hvvO7GOZC1tOyXDTed58mTV3R3g0QCPO7zP5kYN6CB33rMMZb9dt2u14YDTpz8Tjs+AjbzWLN9PMxadkhs9O61rdzQOwhbIZneWRGBAQEBAQEBAQEBAQEHi0hZC99A7KdS8f4HAR1IWl67zHwlNjyRSto9Y2/wAw9q3QuYe1SvNopM2MpT1e4/ZoXO1k+/EPUeB02w2t6z9I/wBt97MLHcsrn7ajz2YA0et5TaOvuTPrLneNZOrP0+kfVMVbcgQUc4AEnADMoIlo4/pdqNU/q6cEDgD5B1ILugC0jmd1q8ezp0+aXLdVRnXQ/qW7y7+kfdaWWMHmky3VxAQEBAQEBAQEBAQJQEBAQc41s0aK9ucJjy0RyBe1h6jxAcd6oZ6dWX9Pv/L0Oi1HstJHzt/iJn9kp1IoFlkaxwhzX1QeYqvH2U+ljbHt8Z+rm+JXi+om0dpiv0hvlYUBBEtdNNgRZmHF36wj3WxN3mR6c1He3ku6XBMx7SfLs3WrtiFKgwe84Xnc3DLoIHRbxHCtlt1W3bNZRotrkZqWYby7/kxaW7ws4O1pSglbqyl7ggqCgqgICAgICAgIMbzOCAGDcEGRAQY3OnkgjWhiH6QtpPuCm30BPWW+gVbHO+a35OlqImukxfHf7/ylICsuaICDlutpJt1ZlNt57nNAEkG++jTDQDkNhVa390uvgnbDE2nj/cun0WkNaDmAAeYCsuQvQRDW2p/1Nmbuuk8i/wD9VHbvC3gj3LSlgUiorkgoM8EF6AgICAgICCxztyCjWzyQXwgqgxud2QGtQaHVyzXbVpA4+aqzt4Yd/Wq2GNsl/n+zoau/Vgwx8J+u37JErLniAghehrKKukrRXMRTc4D5gBSB7B6hrHvzK7kv04K0+/VNFMpCDn+uEm1uEkFtNpZAE7ceV4kdFFbuv6eYjH2S3V7SgtNnp1oi9Mj9pri0xwlpjopIneN1TLTovNWw2rKNcAgqgICAgICCxztiCjW9kGQICAgsDOyC9Ba1gBJAAJxPExEnfgB2TZneZXIwILK1QNa5xyaCTyAlJZiN0f1Jonw31Dm9wnmMT/M4qPHHeU2eedkjUiAQRrXayA02VdrHAEjMNcf7x3Ud/VY09p6tno1MotbY6bWxF6rkI/3nrNOzGomZyTv98N4At0CqAgICAgICCws7ILwgICAgICAgICDU60V7tmqD44Z0cYd/LeWt52hJije0Mur9G5Z6Q3tvfxku+6U/tYyTvaWxWzQQeXSdm8WlUp/E0jrGHrCxMbw2pbptEtVqc/8A0nMPuuno4f8AkHLTHPCXPzbdv1IgEBAQEBAQEBAQEBAQEBAQEBBG9aXeJUoWce868eAJuT2NTsosnO0J8XETZIwFKgVQEBBHNBm5aq9LIYx0II9HKKnFphPk5pEpGpUAgICAgICAgICAgICAgICAgIIto0mtb6tT3actH7vkHr4pUUc3WL+7jiEpUquICAgjVpbc0gx2yo0d7rmfZqini6eOcU/BJVKgEBAQEBAQEBAQEBAQEBAQEGu0/pEUKFSptiGje92DR3x5ArW07Q3x06rRDWah0CLPfOb3GDtLW+XHreWmKOEmone+ySKVAICAgjWtZuVbLV+FxB5S139JUWTiYlYw8xaElUquICAgICAgICAgICAgICAgIOZ+02oWVm3b0BocQXEtvPc4Ahs4Hy9lXy93X8P2tWYlv9RdO0DZ6NAvDarW4sdDS6STeZODgZ2ZLfHaNtlPVYb1yWnbjdLVKqCAgINDrnSmgD8L2/zAt/qUWXsn08++22jq1+lTf8TGnuBKkrO8IrRtMw9Cy1EBAQEBAQEBAQEBAQEBAQc09qWjKpJqjFhDYjYWTLT0kjkVBlie7p+H5axMR98opobR1eu2G0HVQ0yHAZHdJwUUVmV/PelJ332l0fVzSps9FtKuy1FwJ/HTLoG5pGN0Z4znnEKxW20cuPmx9VptWYSylUDmhwmHAESCDBE4g4jkVIqr0BBqda2TZa3IHs4FR5f7ZS4P+yFuqlW9Zmfslw/mJHoQmOd6maNry2wdjEdVIiXICAgICAgICAgICChKC3mUFckFyDDa7M2ox1N4vNcII/OSxMbsxMxzClhsjaVNlJghrBA5BIjYmZmd5Z1lgQEBBG9eNJMp2d7DJc4sEAHAFwxcchlCiyzxss6WnVkhpdUdOtpPdQqkMa8XmOOAvCbwJyEgA9Fpit08Sl1OKZ96E1stqY/8D2u+VwP0Kn3hSmsx3h6VlgQEBAQEFCUFuaBG3NBW+EFyC05oEwgpwQXAIKoCAgICAg8WmLE2vSqUXYB7YnduPeFi0bxs2paa2i0OVaQsVShUc2oCHAGJyeJwqNO8QO6qzWY7upivW/ye3QNC0ueKlGk1zmmZLBE8SYg9QVmsW7wxn9nEdMymzNM2lgmvY34Zmk5r+oZM+qni1vOHPtSn4bN+FuiEBAQEFr9iCqC0FAuIL0FHBBbJQXAIKoCAgICAgsqFBa1vZArWdjxde1rhucAR6ozEzHZjslgp0i402Bt6JjbGWHVY2LWm3MvSssCAgICAgoQgtJ2ILgEFUBAQEBAQEBAQEBBQhBU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3794" name="Picture 2" descr="https://upload.wikimedia.org/wikipedia/commons/5/55/EasternScreechOwl-Rufo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1524000" cy="1906270"/>
          </a:xfrm>
          <a:prstGeom prst="rect">
            <a:avLst/>
          </a:prstGeom>
          <a:noFill/>
        </p:spPr>
      </p:pic>
      <p:pic>
        <p:nvPicPr>
          <p:cNvPr id="33796" name="Picture 4" descr="http://g-ecx.images-amazon.com/images/G/01/img15/pet-products/small-tiles/23695_pets_vertical_store_dogs_small_tile_8._CB312176604_.jpg"/>
          <p:cNvPicPr>
            <a:picLocks noChangeAspect="1" noChangeArrowheads="1"/>
          </p:cNvPicPr>
          <p:nvPr/>
        </p:nvPicPr>
        <p:blipFill>
          <a:blip r:embed="rId5" cstate="print"/>
          <a:srcRect l="29680" r="13659"/>
          <a:stretch>
            <a:fillRect/>
          </a:stretch>
        </p:blipFill>
        <p:spPr bwMode="auto">
          <a:xfrm>
            <a:off x="228600" y="2438400"/>
            <a:ext cx="2025171" cy="1838325"/>
          </a:xfrm>
          <a:prstGeom prst="rect">
            <a:avLst/>
          </a:prstGeom>
          <a:noFill/>
        </p:spPr>
      </p:pic>
      <p:pic>
        <p:nvPicPr>
          <p:cNvPr id="33798" name="Picture 6" descr="https://encrypted-tbn3.gstatic.com/images?q=tbn:ANd9GcQSR_WWVFxEN3hWuDvLXdpSV0u-rXToo4uwNi0VDCfpE3DWYSr4Ig"/>
          <p:cNvPicPr>
            <a:picLocks noChangeAspect="1" noChangeArrowheads="1"/>
          </p:cNvPicPr>
          <p:nvPr/>
        </p:nvPicPr>
        <p:blipFill>
          <a:blip r:embed="rId6" cstate="print"/>
          <a:srcRect l="23273" r="12727"/>
          <a:stretch>
            <a:fillRect/>
          </a:stretch>
        </p:blipFill>
        <p:spPr bwMode="auto">
          <a:xfrm>
            <a:off x="4876800" y="4724400"/>
            <a:ext cx="1676400" cy="1743076"/>
          </a:xfrm>
          <a:prstGeom prst="rect">
            <a:avLst/>
          </a:prstGeom>
          <a:noFill/>
        </p:spPr>
      </p:pic>
      <p:pic>
        <p:nvPicPr>
          <p:cNvPr id="33802" name="Picture 10" descr="http://www.thetimes.co.uk/tto/multimedia/archive/00128/83842066_guineapig_128673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2667000"/>
            <a:ext cx="2474102" cy="1648072"/>
          </a:xfrm>
          <a:prstGeom prst="rect">
            <a:avLst/>
          </a:prstGeom>
          <a:noFill/>
        </p:spPr>
      </p:pic>
      <p:pic>
        <p:nvPicPr>
          <p:cNvPr id="33804" name="Picture 12" descr="http://i.kinja-img.com/gawker-media/image/upload/s--tcJqLfzv--/c_scale,fl_progressive,q_80,w_800/1990olprq79s2jpg.jpg"/>
          <p:cNvPicPr>
            <a:picLocks noChangeAspect="1" noChangeArrowheads="1"/>
          </p:cNvPicPr>
          <p:nvPr/>
        </p:nvPicPr>
        <p:blipFill>
          <a:blip r:embed="rId8" cstate="print"/>
          <a:srcRect l="22000" t="8869" r="9000"/>
          <a:stretch>
            <a:fillRect/>
          </a:stretch>
        </p:blipFill>
        <p:spPr bwMode="auto">
          <a:xfrm>
            <a:off x="304800" y="4648200"/>
            <a:ext cx="2438400" cy="181554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295400" y="4655403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latin typeface="Century Gothic" pitchFamily="34" charset="0"/>
              </a:rPr>
              <a:t>parakeet</a:t>
            </a:r>
            <a:endParaRPr lang="en-US" sz="48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" y="45720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23622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24400" y="1524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724400" y="23622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724400" y="45720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71600" y="5334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 smtClean="0">
                <a:latin typeface="Century Gothic" pitchFamily="34" charset="0"/>
              </a:rPr>
              <a:t>fox</a:t>
            </a:r>
            <a:endParaRPr lang="en-US" sz="7200" dirty="0"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7400" y="5257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Century Gothic" pitchFamily="34" charset="0"/>
              </a:rPr>
              <a:t>cardinal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7800" y="5174159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latin typeface="Century Gothic" pitchFamily="34" charset="0"/>
              </a:rPr>
              <a:t>squirrel</a:t>
            </a:r>
            <a:endParaRPr lang="en-US" sz="4400" dirty="0"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8800" y="251460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Century Gothic" pitchFamily="34" charset="0"/>
              </a:rPr>
              <a:t>b</a:t>
            </a:r>
            <a:r>
              <a:rPr lang="en-US" sz="4800" dirty="0" smtClean="0">
                <a:latin typeface="Century Gothic" pitchFamily="34" charset="0"/>
              </a:rPr>
              <a:t>lue</a:t>
            </a:r>
          </a:p>
          <a:p>
            <a:pPr algn="r"/>
            <a:r>
              <a:rPr lang="en-US" sz="4800" dirty="0" smtClean="0">
                <a:latin typeface="Century Gothic" pitchFamily="34" charset="0"/>
              </a:rPr>
              <a:t>jay</a:t>
            </a:r>
            <a:endParaRPr lang="en-US" sz="4800" dirty="0"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3072825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latin typeface="Century Gothic" pitchFamily="34" charset="0"/>
              </a:rPr>
              <a:t>porcupine</a:t>
            </a:r>
            <a:endParaRPr lang="en-US" sz="3200" dirty="0">
              <a:latin typeface="Century Gothic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9800" y="609600"/>
            <a:ext cx="289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dirty="0" smtClean="0">
                <a:latin typeface="Century Gothic" pitchFamily="34" charset="0"/>
              </a:rPr>
              <a:t>robin</a:t>
            </a:r>
            <a:endParaRPr lang="en-US" sz="6600" dirty="0">
              <a:latin typeface="Century Gothic" pitchFamily="34" charset="0"/>
            </a:endParaRPr>
          </a:p>
        </p:txBody>
      </p:sp>
      <p:sp>
        <p:nvSpPr>
          <p:cNvPr id="15362" name="AutoShape 2" descr="data:image/jpeg;base64,/9j/4AAQSkZJRgABAQAAAQABAAD/2wCEAAkGBxITEhUUExQUFhUXFRQXGBcXFRUUFxUUFRQXFxQUFBQYHCggGBolHBQUITEhJSkrLi4uFx8zODMsNygtLisBCgoKDg0OGxAQGywkHyQsLCwsLCwsLCwsLCwsLCwsLCwsLCwsLCwsLCwsLCwsLCwsLCwsLCwsLCwsLCwsLCwsLP/AABEIALYBFQMBIgACEQEDEQH/xAAbAAABBQEBAAAAAAAAAAAAAAAEAAECAwUGB//EADcQAAEDAgQDBgUDBAIDAAAAAAEAAhEDBAUSITFBUWEGEyJxkfAygaGx0ULB4QcUI/EWohUzUv/EABoBAAIDAQEAAAAAAAAAAAAAAAADAQIEBQb/xAAoEQACAgICAgICAgIDAAAAAAAAAQIRAyEEEjFBEyIjURRhBXEkMqH/2gAMAwEAAhEDEQA/AOHtPikldC+4EgdAubw4eL5ottX/ADa81mvZqo6mwbEu/wDkE/hCwTKm5xDY4FPbv8M8VOP2RMsw+lHqirsb+9UrMQ0HmU1yd0psukPY0jHQrRZRlZ9s4hqJp3ZHmtkGkkjNNO7Oc7R2pY7MOJ1R2Fas34KWL1M4MrHoXLmmByVHKm0XStWbtrpmPnCtsxqTyBKjQaRTHXVSpuhjz0j1WbzY7wFYK/R3mgMdzhw5KWE1YKLxbxMWpR7YxHbrMz8PuMp14rOxypLkS74ZWZdOLikuX1oao/ayoP0VltVJTZYCTKcJHh0P8qw2nW4KBplQtCCYRNTRMb0L9gtCl40fVYhLX4pU3VyXFV9E+y2o3wrN1Wm8+FA0xJVio1IkKuowulX3XhCrttVBLIWhIKJudQhH6OROfmh+CCFqCtqyG3yWVTcFs2mgUohltUQHEcVz94yVv3LvCsJ7plRZKBI0ReFaPCDc6CisN1eER8ky8HZsOiSoD40SW2zJ1OGrWeQiBxVLrBxrBw2MLp7ukH6gKNKx0n3CQ470O7a2U1XyNPcJmN1HUJVGQdkIHnvBwS1pNF/NHQhkADoqK2hRNQw0HyQzAC9oPNUW3RZ6NVluAwc4Q9OhmWo4tyygbC6bJW5raMqemZVdkOgqLMOBdI2lW45IMwmtbnKMx2A+vBLnrZeG9Ftc6kDYAD0UqzQKQ6n7IanWzHzV2JuiG8h91lvQ8rpUIbmCNDc7FfY0QaCGt6uUELbBVFGWT2Z9RukLIePEtnmsquzxLLM0xBrhyupN8KrdQc4o4WzsvkltF4vYBZyKi0L1QGQHfVPfukBX9FX5GoNgEqf9i80DVpDvHAmWcdOA6qhzop6I3spf5HgcHaEfYqsrS+pKq9mDadpbd4yuJpu5O2+TtvWEZbPG4II6ard7R9gLeu81WDI46ua0wHHmOqHscAo27ZyGZ5kpGTm4ox93+i8OPkb9UZ2IUiWzCotNAutuAx7MpA4eixxhzM2jjHL+VSPMxtb0MfFmvBjMYXOVtNuep3dPxP0kD9I5uPAffhK6OzsW/C0aHcnUjqPlK1MMsqVIRSYBJkmNXHmTxKr/ADYu1BbD+O1uRmW3ZzKPG7XhsNfJKmyNOSMa5zrnUnK0Ex+UO07nqtGHtu3YmdegW/fofJc9Tf4ls4m7QrHbTlNKosrW6OsqbaYD3b8ApgCm0F2ruA5eaCfLzJRHQPZtvv8ANsElki7DdAnTPkZT40U2uKO+EEFmpnkF1WAvpvb4onkuZsaDKQdABABnj4p2+Sut6xDc3Hf91SOXq/2Wnj7I7e4w2kSNBqD6rkMVw/u6scI09VF3ah4y5mkaxKqpYia9TMQdoHqmzyRktC445Rew8ulo6KrDwTUMaq53wJYI4BxJSMa+yGzf1NdltPxn5DQKdrRa06Ie5uRsFbbuPIrdezJWirFaWZY99QimAt67pk9Asa+qSD02Vcm9FsetlOHUPE1LE3eInmUXhrdC7kEDiGpasXo1Gnhj3d30QV0DmWvhLx3YCrr2oJk6LW4/VGeMvsZVBpc4hWuwwDxPMBEG4DDDRrzKBxGqTqUmSGpk3XDG6NA8ys+7qOPFQEFDXlSAltF4jMpayjLinLFn2NUnitikJCIv0TJasELIaAqmDIQRwMou5YhqzDsFaRVHcWV5nphzT/tRr0zVB+vmsnA6LhTg6CZW80ta2Bx9yuRyFGc3E34lKKTMetZEbAdf22QzbaCT+rfzELVrXLeBk/txQFdwzb8f3SXiSWhyk72X2luZ00/lB3133ByuJJO0AmfntC0KF0wHU/yT047om5a2o2DB5K0ccYfZFJty0ZtrRLaD3QAXbkQNJGghQb8OvJX3Bd3WXkR6DZUEyI6CF0+K+2Pt+zDmVToycUBMAcVEtbSbzf8AZE4k8MiPi+yyiOa0IWVhznnVPeVcgyjdG2bAGk+iz3UMzpKjyyfAH3hSWlRtW6ykrqJVspoktpAE6n6zrr6o3g0cSVS61cCNFfSEFpOgmB5rONBMRb4gN4RmDvDnAgcCPmFRXaXPMdVLCqmV0dSoRLNa4JAU8GZMyFVeVRlWhg1MOpuT8O5Ccuomg6gJRLGQq7Z0tB6K8lbV+zG/0DXjdCuXuzqRzK657PCuauaX+RUyagy8NyoeclIDmqSwkCYA5qVzctmBrHog31C73AC50pxj5N0YSl4OjtKGWmCCsq6vZPPVBiq8tGYnLsBO/wCFc2nGw/HrxKMnN1UUWhxKdyYznuLpA9dFGsHOGwRMaKivU5D35lZZcvJJ+TRHjwXoDbRIVVe0zcUT3p6j5ykZ9xCW+VJexqwQ/QFb2WXb6omnc5NwmrVOB+n+lCnTlC5Ultlv48WqIV7wkzBSsKxe8StOnagNk7KiyaM8hD5rcXoquNFPR0NqCdgSgMZbWMZZDeex8luYJqVp1bVoMPEsP09VHHwynDsvZTNljCVM8hpsuqdQVMxcycrpquc5zTIkMJ0/SYA4HddnSY2B5fsp9qrFlJ9MMccr9W6nhuPfNTpW5LJA29kJ2aEr+y2taK45wr6nFYybk1S2jmDGHcPDTq6SQCR+kAcdzoVt4DcVdGuJMAHMQIPM+qKtsKFa4DJ0JknTQAE8+hXQtw5g8LRIHGCplCXRLqq/9I7wt72wV0nTQoS9eKYAGp5ou+MA5ViYlmLeuqbxtQEZ9zA7p2YkncIem7MYQ1K5OxWhaUwNeac206IUbVj3JjQcEHOqLumkAFDFvJWWigM6sQdEkzm6pJibF0Ssrp4fElazbxskOaHcuEHnKzqFsWvM7zCJczQkJI0u7yk0kguB49CnsKDakuDhm4dVkX7wA4e9kbgzIbM8ELwBosaHSHaR91s2zMo8EdVg0KjHmHkydiiLOv3Yc3du09eCnHGpXZGSX1qjet65a0Agxz+avdcKmncgtA56KFW2h0gyVub/AEY6/YcHEtWPWtDmn3KOqYk1jfFoeXPyQttckmXcdhyCRy88IRr2O4+KUnfoDfh2QSTqfe6BLeWwn58ls3z5ErLeZ4nU+zC5Un22dCOtALngHrz39EbbmY1Hloha0cOcTqoW9Qtdz/Ky5bNENmt3bQqKg10VzDKtFGUhSbGVRn9z81WG9Psi6ohVhp5aKkpF0AvZqjbGgD7CZlFH0mgJcp3ov6I4hUIZAGnksezeAeqLxGpm2P3QVvoU1biEUdJhN5lPGT1iPwunNTO3Qj5bD5rhqT4W/g94djryC3f47l9JfGzDzeP2j2Qbd4bTq1KRcYNNxI0EGd1xXb3svd1LsPtntcx0ZW58ppEAZpExlzCZgnUDgF2l5dA8FmXF8AWjWfWNdtfKV6FNeTib8GhaYO2k2iXuzVGUsj3D9bjBe6YncH1R7crRI9D+Vl2d6J57j5jWU2JXU6DZI5GZY4DsOJ5JAl9UBdposq7Mz80UXarPuXHWFlxr6mmb2YgZ4j5orIWahXNt5BJEIi0tXPEERA3Ks42WUqVAVa6aSNI5p6DwTAU7mxa0y5zQibGpTAMCdPcKKfkLj4KW2gcSkjbJzSCY4pk1W15Fukwdz87jpqB6/wAodjuHNRq18rszdjqr2jvfE0ZSd+XmEotRzGO0C6oMsnXxRsNdJXSUIbTGm4hRxGiyi0ucYnfqVRb3PeRGjQP9IctB0ottqfE8D/CItWvc7K3b9U/dQBkOjjBWpZMyuaY3if3Tcat7F5HqyNKg6fE8t5IzEi62YajnS3rzOwW7c06ZpkujQTPKF5xjOIvuS1hPgbtxnqfktGRxxq2IxqWR6NKhdGr43weWug6IkVMzw1p9Fh2YgELUwx8PB96hcXKuzcmdNOtI3rukMoG6yKgA1g6Ttz4LaqGQs2vQ1VXMlRMs0pgDSBPrvrtKFc4ToUfVOhaeczsqb23+GNTGmn0VZVJDIOmHWlYALRY+RsuVNQtPMrWs7yVgcXB2avKCbhDSr6j5VaS5WXSLKbUq74CrNSELVryYUKLbLUTaMyi631V9AaK9zNFLnTAqpMWrYUoWWBC0LK54LTwmvlTZn5N9HRols7KFayEz5K+1qjiFe8zC9Uno87JNMz6dpBn3KEvHarTva4aFzda9JJ5SsuepSNeG4xC2USRqhXva2Z11VhqwyeiwsRudDJQqIZdc44QS1jAOp1WZWvK7xMn5fhCMrZiCtejW8Pw8FN14LVfkoo1HOgOEmN0ZhtvUe6A1DOflLSAtZmKC38TZgwT81GOm9lsr+ujQbYmnoRCSCucdNQ5gkmvqvAmpPyZv/j62TwsLnTy0E8ua0LfDLjKPCdYmQvRqVEAAgbfZEGAJhMfFi/YtcmS9HlmKdmLmuAI2jdF4X2SqtYWmJlekOI2G/vVWU6QAV/40PBV8ibOIt+yrwNSP45I9uCuaNxourIC4ftr2jyzSpnU6Ejh81ZwhjXYqnPI+phdq8WdlNFhng4j7LDwuiZkq63oyZ3Wrb0gRMarj587yujp48axR0DOpDQjbTggq1c0yB5e5W73YjZYWKRsfIe/eyWn6YJbs6axuQQCrKh4rnMHujELVqXUe5WPJLo6ZrjGyx7A4wd/RVVmaDnqBrwCFfXJ9yrDdbTppv0RjlaIlEquqbTt69f2VdtbOBAGyup1Q6I20/MfujK92KYGmqviwvLPr6Inl+ONlLzlKiKqm24a/dHWmDF/wqZ/42a/6hDmwrZl1naIakwSte/wl7GkngFzlO4MrM8E4akqNkMsZxtM36QV4QVCrotOwpE6rPDDLJPqiuTIoLsytluSi6FhBnojqNJGGmAN16Lj/AOOx41vbONm5s5vXgzWuOvyRFq1zgr6TGypXVXuxJGi2rH7MvyPwVVMDdU1JQdTsz4onddJhF+Kg0R1ZoITFig0UeWaZxVPs04gtzbFC3fYZ7v1fRdnTqEPEjof2KPcdFKww/QPLI81Z2DeBEgp3dianAr0jMmJU/BAPmmea/wDEKwHBBX/ZO5gZYMcOYXq0JsqhceAfPM8d/wCNXQ+FpHMdeiS9g7scklPwRD55FY0VAdmloneJ/Cc53cIH1/hX06YCaKHoUgOfzVr6rWiShbu7bTEkriscxqo8www31VMmSONXIvDG5ukaPabtc1gLKQzO+g/K462bnJc4BxOpn/at/tidSJJ4omjbkNg6LjZ+TLK9eDpY8Mca/sqoNGZFuqRoOP01/wBqo049eCkGzseaVRaxq9YAHqVz+JVAdhrKuvqpnU/hTwXDX1anTn+ydhwuciJ5FBWVYPauMnXp+IT1LggkTsu6rYW2lSLojwrzSrU8RU8zjJNDuFmc02bLKsjVZ1zeDNlGvv6oetd5W6KPZ20NarmM5RxWbFxqTkxubKrpHTYfSkZncNULcVc7tUXi2KsDe7ZtxI4rOw1he4CFp48OkqRlzvtG2aOH2JcQvTuz2GCmyXDU/QLI7OYTlhzh5dSusY5dWMa2cuUvRy/bmqGUTA1PFeRuK9C/qZibWgNnUzovLa14AJXN5kHPJo6nCkoY7Z1GCsLiF2lC0c1kwud/ppZGt4yNB7C9JvKA7sjojh8Krm/Ivlcu2oo8/rY3BhDuxhzzAKBvrWHu8ypYfQABcVhfJnKbia/hgo9jvOz9mS0Odx28ltPt2kQQFDDaWWm0cmj7Igheixx6xSOHOXaTZVSt2t2ACsSypZVcoKAlKbKllQA8pZlGEiFID5k2ZNlTEIAlmSUYSQSMhry6DBM6q6vWDQsC9JedfRLyZFBWWhByZm4hcPrHcx0Kz6tvCPqtI5IR7gefouXk7ZJXI3wagqQweI9/ZKoC7YJmW8dVB9YMkJLjQxSssayGwdeaBmXFo3/OysN1mAA4kD1WvhWEnMDzH8wtGHjub/oTkzKKM60wbOfEN+fPzXVYPgbacECFpW9kBwVt7XFNhceC6kIRxrRhlNzeznu21+G0sg3OnyXlddmpj3zXU47iHevImY3OiBssLNaoGt2J1XFy5ZZc7R2cMY4cJz9vhlW4eGsBjiY0W/XcyhT7unqdiR+oxsCF2eM4f/bWhbQb4iMpdykan3zXC4Zauc4F/BP5C+NKInBJZG5EbLC3v1O5K9J7Ndm2U2hzhrv/ALWVgbGOqsEaDX09hdyKgAWri41VmTk5W3RMQE7naFV96FCtWAafJazKeJf1Hvs1w7XbThouHc8vcGroO29aa7zO7j6cEJ2FsO/vKTTtnBPk3xH7R81lgrdmrJKlR752CwgW9pTaR4i0Od5kTHy2W9XpyCqqVWAAre+WhKjM3bs8txylkrOB5rPrVgGBvFxAEdStft54ahdzXDXWI/5aOugcw/8AYH9lw8fH/wCQ/wDZ18mb8C/0e/2tKGDbZTIQ1vV8IUi9d2jjlyRKozps6KAvzJsypzpZkUBdmTZ1UmQBf3qj3iqTIAu7xMqoToADvgAs8VGnRG3to9x6e91iXNlVZJj03WfPFvaHYmkX1aQIPJCXtJgE+9FnPxGrOUMcTwABJ9FnXtC+qGG0nDXSQR1/Ky9Jv0aO0UE1r5rRAPNZFa4NQGOMfX2EdadkbyplL9IMx78lvWXY1zNzy+mydDAl5Fyy/oAsLABwnYQfQrsLe5a0aQh6OCEblEjChzWtSS8IzNN+Sw4gg8SuA5h6IoYWoVcMMKJO4tExVSTPOcSY2nSLwJlxLjxzEnflx0Wt2AuWua+p1hB9orF4zANOWZOu45x6of8ApzScHVKRBAnM0wYMaEA8eH1XM4UfyNy8o6XMf4118M9Cr3IcCDsuQxCxFMnIPCeW4XVOw9yqrYSXDULfyILLGvZhwT+OX9HE0q9anUZUZqGyC3mCIOvNdtYYu2o2WnzHEHkUM3s91Krsuy/dvLw98nfUQfMQlcaOTEur8DM7hN2vJr/3Khc3PgPkpixPVZ3aEmlb1HcmlaZzfViIQXZHiPayoHV3ZdpI+fFdV/SOw/yvqnZrco83GT9B9VxV/WdUqS7dey9gcKNG1Zpq7xnzO30AVMSpItkdyZ1n9wVJl0he7KfuSn9kLowO3Nv3jMw4Lx2/eTXA5EBe2Y9aOfTIAJ8p/ZeTV+z113+buapGaf8A1u5+Sx9PzNo0uX4kj3Oxce7b5BXZkNZNOUaFEimeS12ZaJBylKiGKWVFgOE6aFIBQSIFSTQlCAFKdMkpAcFOmSQAWXjkqqjQdwE4IUg4KtEWU06DRs0D5KzL0Ug8ck/e9EANkKfuil3pTd6UbJJdwptphU94Us6imFhGUKJaOKpzpw5FBZJ1Bh3ATNoMGwASzJ5RQWMWBR7sKSdBNkO7Ck0DknSQAnHogMUw0VqZpmQCIMbwj06hpMlOvBwtr/TG0Y4OOd0EHxOEadABouxp2oa2ANAiUlJFgv8AbhP3CJSQAOLcJxbDkiFNrUAUhscEzmyie7TFiiwBDSCgaaKcFCFYqD5EsiIhNCLAoypZFcQmUgVZE2RWpKQKgxJWJIAhKeUySCR5SlMkgB06SSCB06SSAEknSUAOlKSSgBZksySSmgFmSzJJIAWZLMkkgB5TSnSUAIFSCSSGBIBWtCSSqyyJqJSSUElbgqykkrIqxJkkkEChKEySAHhKEkkAKEkkk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364" name="AutoShape 4" descr="data:image/jpeg;base64,/9j/4AAQSkZJRgABAQAAAQABAAD/2wCEAAkGBxITEhUUExQUFhUXFRQXGBcXFRUUFxUUFRQXFxQUFBQYHCggGBolHBQUITEhJSkrLi4uFx8zODMsNygtLisBCgoKDg0OGxAQGywkHyQsLCwsLCwsLCwsLCwsLCwsLCwsLCwsLCwsLCwsLCwsLCwsLCwsLCwsLCwsLCwsLCwsLP/AABEIALYBFQMBIgACEQEDEQH/xAAbAAABBQEBAAAAAAAAAAAAAAAEAAECAwUGB//EADcQAAEDAgQDBgUDBAIDAAAAAAEAAhEDBAUSITFBUWEGEyJxkfAygaGx0ULB4QcUI/EWohUzUv/EABoBAAIDAQEAAAAAAAAAAAAAAAADAQIEBQb/xAAoEQACAgICAgICAgIDAAAAAAAAAQIRAyEEEjFBEyIjURRhBXEkMqH/2gAMAwEAAhEDEQA/AOHtPikldC+4EgdAubw4eL5ottX/ADa81mvZqo6mwbEu/wDkE/hCwTKm5xDY4FPbv8M8VOP2RMsw+lHqirsb+9UrMQ0HmU1yd0psukPY0jHQrRZRlZ9s4hqJp3ZHmtkGkkjNNO7Oc7R2pY7MOJ1R2Fas34KWL1M4MrHoXLmmByVHKm0XStWbtrpmPnCtsxqTyBKjQaRTHXVSpuhjz0j1WbzY7wFYK/R3mgMdzhw5KWE1YKLxbxMWpR7YxHbrMz8PuMp14rOxypLkS74ZWZdOLikuX1oao/ayoP0VltVJTZYCTKcJHh0P8qw2nW4KBplQtCCYRNTRMb0L9gtCl40fVYhLX4pU3VyXFV9E+y2o3wrN1Wm8+FA0xJVio1IkKuowulX3XhCrttVBLIWhIKJudQhH6OROfmh+CCFqCtqyG3yWVTcFs2mgUohltUQHEcVz94yVv3LvCsJ7plRZKBI0ReFaPCDc6CisN1eER8ky8HZsOiSoD40SW2zJ1OGrWeQiBxVLrBxrBw2MLp7ukH6gKNKx0n3CQ470O7a2U1XyNPcJmN1HUJVGQdkIHnvBwS1pNF/NHQhkADoqK2hRNQw0HyQzAC9oPNUW3RZ6NVluAwc4Q9OhmWo4tyygbC6bJW5raMqemZVdkOgqLMOBdI2lW45IMwmtbnKMx2A+vBLnrZeG9Ftc6kDYAD0UqzQKQ6n7IanWzHzV2JuiG8h91lvQ8rpUIbmCNDc7FfY0QaCGt6uUELbBVFGWT2Z9RukLIePEtnmsquzxLLM0xBrhyupN8KrdQc4o4WzsvkltF4vYBZyKi0L1QGQHfVPfukBX9FX5GoNgEqf9i80DVpDvHAmWcdOA6qhzop6I3spf5HgcHaEfYqsrS+pKq9mDadpbd4yuJpu5O2+TtvWEZbPG4II6ard7R9gLeu81WDI46ua0wHHmOqHscAo27ZyGZ5kpGTm4ox93+i8OPkb9UZ2IUiWzCotNAutuAx7MpA4eixxhzM2jjHL+VSPMxtb0MfFmvBjMYXOVtNuep3dPxP0kD9I5uPAffhK6OzsW/C0aHcnUjqPlK1MMsqVIRSYBJkmNXHmTxKr/ADYu1BbD+O1uRmW3ZzKPG7XhsNfJKmyNOSMa5zrnUnK0Ex+UO07nqtGHtu3YmdegW/fofJc9Tf4ls4m7QrHbTlNKosrW6OsqbaYD3b8ApgCm0F2ruA5eaCfLzJRHQPZtvv8ANsElki7DdAnTPkZT40U2uKO+EEFmpnkF1WAvpvb4onkuZsaDKQdABABnj4p2+Sut6xDc3Hf91SOXq/2Wnj7I7e4w2kSNBqD6rkMVw/u6scI09VF3ah4y5mkaxKqpYia9TMQdoHqmzyRktC445Rew8ulo6KrDwTUMaq53wJYI4BxJSMa+yGzf1NdltPxn5DQKdrRa06Ie5uRsFbbuPIrdezJWirFaWZY99QimAt67pk9Asa+qSD02Vcm9FsetlOHUPE1LE3eInmUXhrdC7kEDiGpasXo1Gnhj3d30QV0DmWvhLx3YCrr2oJk6LW4/VGeMvsZVBpc4hWuwwDxPMBEG4DDDRrzKBxGqTqUmSGpk3XDG6NA8ys+7qOPFQEFDXlSAltF4jMpayjLinLFn2NUnitikJCIv0TJasELIaAqmDIQRwMou5YhqzDsFaRVHcWV5nphzT/tRr0zVB+vmsnA6LhTg6CZW80ta2Bx9yuRyFGc3E34lKKTMetZEbAdf22QzbaCT+rfzELVrXLeBk/txQFdwzb8f3SXiSWhyk72X2luZ00/lB3133ByuJJO0AmfntC0KF0wHU/yT047om5a2o2DB5K0ccYfZFJty0ZtrRLaD3QAXbkQNJGghQb8OvJX3Bd3WXkR6DZUEyI6CF0+K+2Pt+zDmVToycUBMAcVEtbSbzf8AZE4k8MiPi+yyiOa0IWVhznnVPeVcgyjdG2bAGk+iz3UMzpKjyyfAH3hSWlRtW6ykrqJVspoktpAE6n6zrr6o3g0cSVS61cCNFfSEFpOgmB5rONBMRb4gN4RmDvDnAgcCPmFRXaXPMdVLCqmV0dSoRLNa4JAU8GZMyFVeVRlWhg1MOpuT8O5Ccuomg6gJRLGQq7Z0tB6K8lbV+zG/0DXjdCuXuzqRzK657PCuauaX+RUyagy8NyoeclIDmqSwkCYA5qVzctmBrHog31C73AC50pxj5N0YSl4OjtKGWmCCsq6vZPPVBiq8tGYnLsBO/wCFc2nGw/HrxKMnN1UUWhxKdyYznuLpA9dFGsHOGwRMaKivU5D35lZZcvJJ+TRHjwXoDbRIVVe0zcUT3p6j5ykZ9xCW+VJexqwQ/QFb2WXb6omnc5NwmrVOB+n+lCnTlC5Ultlv48WqIV7wkzBSsKxe8StOnagNk7KiyaM8hD5rcXoquNFPR0NqCdgSgMZbWMZZDeex8luYJqVp1bVoMPEsP09VHHwynDsvZTNljCVM8hpsuqdQVMxcycrpquc5zTIkMJ0/SYA4HddnSY2B5fsp9qrFlJ9MMccr9W6nhuPfNTpW5LJA29kJ2aEr+y2taK45wr6nFYybk1S2jmDGHcPDTq6SQCR+kAcdzoVt4DcVdGuJMAHMQIPM+qKtsKFa4DJ0JknTQAE8+hXQtw5g8LRIHGCplCXRLqq/9I7wt72wV0nTQoS9eKYAGp5ou+MA5ViYlmLeuqbxtQEZ9zA7p2YkncIem7MYQ1K5OxWhaUwNeac206IUbVj3JjQcEHOqLumkAFDFvJWWigM6sQdEkzm6pJibF0Ssrp4fElazbxskOaHcuEHnKzqFsWvM7zCJczQkJI0u7yk0kguB49CnsKDakuDhm4dVkX7wA4e9kbgzIbM8ELwBosaHSHaR91s2zMo8EdVg0KjHmHkydiiLOv3Yc3du09eCnHGpXZGSX1qjet65a0Agxz+avdcKmncgtA56KFW2h0gyVub/AEY6/YcHEtWPWtDmn3KOqYk1jfFoeXPyQttckmXcdhyCRy88IRr2O4+KUnfoDfh2QSTqfe6BLeWwn58ls3z5ErLeZ4nU+zC5Un22dCOtALngHrz39EbbmY1Hloha0cOcTqoW9Qtdz/Ky5bNENmt3bQqKg10VzDKtFGUhSbGVRn9z81WG9Psi6ohVhp5aKkpF0AvZqjbGgD7CZlFH0mgJcp3ov6I4hUIZAGnksezeAeqLxGpm2P3QVvoU1biEUdJhN5lPGT1iPwunNTO3Qj5bD5rhqT4W/g94djryC3f47l9JfGzDzeP2j2Qbd4bTq1KRcYNNxI0EGd1xXb3svd1LsPtntcx0ZW58ppEAZpExlzCZgnUDgF2l5dA8FmXF8AWjWfWNdtfKV6FNeTib8GhaYO2k2iXuzVGUsj3D9bjBe6YncH1R7crRI9D+Vl2d6J57j5jWU2JXU6DZI5GZY4DsOJ5JAl9UBdposq7Mz80UXarPuXHWFlxr6mmb2YgZ4j5orIWahXNt5BJEIi0tXPEERA3Ks42WUqVAVa6aSNI5p6DwTAU7mxa0y5zQibGpTAMCdPcKKfkLj4KW2gcSkjbJzSCY4pk1W15Fukwdz87jpqB6/wAodjuHNRq18rszdjqr2jvfE0ZSd+XmEotRzGO0C6oMsnXxRsNdJXSUIbTGm4hRxGiyi0ucYnfqVRb3PeRGjQP9IctB0ottqfE8D/CItWvc7K3b9U/dQBkOjjBWpZMyuaY3if3Tcat7F5HqyNKg6fE8t5IzEi62YajnS3rzOwW7c06ZpkujQTPKF5xjOIvuS1hPgbtxnqfktGRxxq2IxqWR6NKhdGr43weWug6IkVMzw1p9Fh2YgELUwx8PB96hcXKuzcmdNOtI3rukMoG6yKgA1g6Ttz4LaqGQs2vQ1VXMlRMs0pgDSBPrvrtKFc4ToUfVOhaeczsqb23+GNTGmn0VZVJDIOmHWlYALRY+RsuVNQtPMrWs7yVgcXB2avKCbhDSr6j5VaS5WXSLKbUq74CrNSELVryYUKLbLUTaMyi631V9AaK9zNFLnTAqpMWrYUoWWBC0LK54LTwmvlTZn5N9HRols7KFayEz5K+1qjiFe8zC9Uno87JNMz6dpBn3KEvHarTva4aFzda9JJ5SsuepSNeG4xC2USRqhXva2Z11VhqwyeiwsRudDJQqIZdc44QS1jAOp1WZWvK7xMn5fhCMrZiCtejW8Pw8FN14LVfkoo1HOgOEmN0ZhtvUe6A1DOflLSAtZmKC38TZgwT81GOm9lsr+ujQbYmnoRCSCucdNQ5gkmvqvAmpPyZv/j62TwsLnTy0E8ua0LfDLjKPCdYmQvRqVEAAgbfZEGAJhMfFi/YtcmS9HlmKdmLmuAI2jdF4X2SqtYWmJlekOI2G/vVWU6QAV/40PBV8ibOIt+yrwNSP45I9uCuaNxourIC4ftr2jyzSpnU6Ejh81ZwhjXYqnPI+phdq8WdlNFhng4j7LDwuiZkq63oyZ3Wrb0gRMarj587yujp48axR0DOpDQjbTggq1c0yB5e5W73YjZYWKRsfIe/eyWn6YJbs6axuQQCrKh4rnMHujELVqXUe5WPJLo6ZrjGyx7A4wd/RVVmaDnqBrwCFfXJ9yrDdbTppv0RjlaIlEquqbTt69f2VdtbOBAGyup1Q6I20/MfujK92KYGmqviwvLPr6Inl+ONlLzlKiKqm24a/dHWmDF/wqZ/42a/6hDmwrZl1naIakwSte/wl7GkngFzlO4MrM8E4akqNkMsZxtM36QV4QVCrotOwpE6rPDDLJPqiuTIoLsytluSi6FhBnojqNJGGmAN16Lj/AOOx41vbONm5s5vXgzWuOvyRFq1zgr6TGypXVXuxJGi2rH7MvyPwVVMDdU1JQdTsz4onddJhF+Kg0R1ZoITFig0UeWaZxVPs04gtzbFC3fYZ7v1fRdnTqEPEjof2KPcdFKww/QPLI81Z2DeBEgp3dianAr0jMmJU/BAPmmea/wDEKwHBBX/ZO5gZYMcOYXq0JsqhceAfPM8d/wCNXQ+FpHMdeiS9g7scklPwRD55FY0VAdmloneJ/Cc53cIH1/hX06YCaKHoUgOfzVr6rWiShbu7bTEkriscxqo8www31VMmSONXIvDG5ukaPabtc1gLKQzO+g/K462bnJc4BxOpn/at/tidSJJ4omjbkNg6LjZ+TLK9eDpY8Mca/sqoNGZFuqRoOP01/wBqo049eCkGzseaVRaxq9YAHqVz+JVAdhrKuvqpnU/hTwXDX1anTn+ydhwuciJ5FBWVYPauMnXp+IT1LggkTsu6rYW2lSLojwrzSrU8RU8zjJNDuFmc02bLKsjVZ1zeDNlGvv6oetd5W6KPZ20NarmM5RxWbFxqTkxubKrpHTYfSkZncNULcVc7tUXi2KsDe7ZtxI4rOw1he4CFp48OkqRlzvtG2aOH2JcQvTuz2GCmyXDU/QLI7OYTlhzh5dSusY5dWMa2cuUvRy/bmqGUTA1PFeRuK9C/qZibWgNnUzovLa14AJXN5kHPJo6nCkoY7Z1GCsLiF2lC0c1kwud/ppZGt4yNB7C9JvKA7sjojh8Krm/Ivlcu2oo8/rY3BhDuxhzzAKBvrWHu8ypYfQABcVhfJnKbia/hgo9jvOz9mS0Odx28ltPt2kQQFDDaWWm0cmj7Igheixx6xSOHOXaTZVSt2t2ACsSypZVcoKAlKbKllQA8pZlGEiFID5k2ZNlTEIAlmSUYSQSMhry6DBM6q6vWDQsC9JedfRLyZFBWWhByZm4hcPrHcx0Kz6tvCPqtI5IR7gefouXk7ZJXI3wagqQweI9/ZKoC7YJmW8dVB9YMkJLjQxSssayGwdeaBmXFo3/OysN1mAA4kD1WvhWEnMDzH8wtGHjub/oTkzKKM60wbOfEN+fPzXVYPgbacECFpW9kBwVt7XFNhceC6kIRxrRhlNzeznu21+G0sg3OnyXlddmpj3zXU47iHevImY3OiBssLNaoGt2J1XFy5ZZc7R2cMY4cJz9vhlW4eGsBjiY0W/XcyhT7unqdiR+oxsCF2eM4f/bWhbQb4iMpdykan3zXC4Zauc4F/BP5C+NKInBJZG5EbLC3v1O5K9J7Ndm2U2hzhrv/ALWVgbGOqsEaDX09hdyKgAWri41VmTk5W3RMQE7naFV96FCtWAafJazKeJf1Hvs1w7XbThouHc8vcGroO29aa7zO7j6cEJ2FsO/vKTTtnBPk3xH7R81lgrdmrJKlR752CwgW9pTaR4i0Od5kTHy2W9XpyCqqVWAAre+WhKjM3bs8txylkrOB5rPrVgGBvFxAEdStft54ahdzXDXWI/5aOugcw/8AYH9lw8fH/wCQ/wDZ18mb8C/0e/2tKGDbZTIQ1vV8IUi9d2jjlyRKozps6KAvzJsypzpZkUBdmTZ1UmQBf3qj3iqTIAu7xMqoToADvgAs8VGnRG3to9x6e91iXNlVZJj03WfPFvaHYmkX1aQIPJCXtJgE+9FnPxGrOUMcTwABJ9FnXtC+qGG0nDXSQR1/Ky9Jv0aO0UE1r5rRAPNZFa4NQGOMfX2EdadkbyplL9IMx78lvWXY1zNzy+mydDAl5Fyy/oAsLABwnYQfQrsLe5a0aQh6OCEblEjChzWtSS8IzNN+Sw4gg8SuA5h6IoYWoVcMMKJO4tExVSTPOcSY2nSLwJlxLjxzEnflx0Wt2AuWua+p1hB9orF4zANOWZOu45x6of8ApzScHVKRBAnM0wYMaEA8eH1XM4UfyNy8o6XMf4118M9Cr3IcCDsuQxCxFMnIPCeW4XVOw9yqrYSXDULfyILLGvZhwT+OX9HE0q9anUZUZqGyC3mCIOvNdtYYu2o2WnzHEHkUM3s91Krsuy/dvLw98nfUQfMQlcaOTEur8DM7hN2vJr/3Khc3PgPkpixPVZ3aEmlb1HcmlaZzfViIQXZHiPayoHV3ZdpI+fFdV/SOw/yvqnZrco83GT9B9VxV/WdUqS7dey9gcKNG1Zpq7xnzO30AVMSpItkdyZ1n9wVJl0he7KfuSn9kLowO3Nv3jMw4Lx2/eTXA5EBe2Y9aOfTIAJ8p/ZeTV+z113+buapGaf8A1u5+Sx9PzNo0uX4kj3Oxce7b5BXZkNZNOUaFEimeS12ZaJBylKiGKWVFgOE6aFIBQSIFSTQlCAFKdMkpAcFOmSQAWXjkqqjQdwE4IUg4KtEWU06DRs0D5KzL0Ug8ck/e9EANkKfuil3pTd6UbJJdwptphU94Us6imFhGUKJaOKpzpw5FBZJ1Bh3ATNoMGwASzJ5RQWMWBR7sKSdBNkO7Ck0DknSQAnHogMUw0VqZpmQCIMbwj06hpMlOvBwtr/TG0Y4OOd0EHxOEadABouxp2oa2ANAiUlJFgv8AbhP3CJSQAOLcJxbDkiFNrUAUhscEzmyie7TFiiwBDSCgaaKcFCFYqD5EsiIhNCLAoypZFcQmUgVZE2RWpKQKgxJWJIAhKeUySCR5SlMkgB06SSCB06SSAEknSUAOlKSSgBZksySSmgFmSzJJIAWZLMkkgB5TSnSUAIFSCSSGBIBWtCSSqyyJqJSSUElbgqykkrIqxJkkkEChKEySAHhKEkkAKEkkk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5366" name="Picture 6" descr="http://firstpeoplesofcanada.com/images/firstnations/teachers_guide/plateau/animal_fox.jpg"/>
          <p:cNvPicPr>
            <a:picLocks noChangeAspect="1" noChangeArrowheads="1"/>
          </p:cNvPicPr>
          <p:nvPr/>
        </p:nvPicPr>
        <p:blipFill>
          <a:blip r:embed="rId3" cstate="print"/>
          <a:srcRect l="5085" r="13547"/>
          <a:stretch>
            <a:fillRect/>
          </a:stretch>
        </p:blipFill>
        <p:spPr bwMode="auto">
          <a:xfrm>
            <a:off x="304800" y="228600"/>
            <a:ext cx="2286000" cy="1857375"/>
          </a:xfrm>
          <a:prstGeom prst="rect">
            <a:avLst/>
          </a:prstGeom>
          <a:noFill/>
        </p:spPr>
      </p:pic>
      <p:pic>
        <p:nvPicPr>
          <p:cNvPr id="15368" name="Picture 8" descr="http://easyscienceforkids.com/wp-content/uploads/2013/04/Porcupines.jpg"/>
          <p:cNvPicPr>
            <a:picLocks noChangeAspect="1" noChangeArrowheads="1"/>
          </p:cNvPicPr>
          <p:nvPr/>
        </p:nvPicPr>
        <p:blipFill>
          <a:blip r:embed="rId4" cstate="print"/>
          <a:srcRect r="16602"/>
          <a:stretch>
            <a:fillRect/>
          </a:stretch>
        </p:blipFill>
        <p:spPr bwMode="auto">
          <a:xfrm>
            <a:off x="228600" y="2438400"/>
            <a:ext cx="2057400" cy="1847851"/>
          </a:xfrm>
          <a:prstGeom prst="rect">
            <a:avLst/>
          </a:prstGeom>
          <a:noFill/>
        </p:spPr>
      </p:pic>
      <p:pic>
        <p:nvPicPr>
          <p:cNvPr id="15370" name="Picture 10" descr="http://www.bbc.co.uk/staticarchive/c8825c317c87c20f411a8b20019a60295c37b17c.jpg"/>
          <p:cNvPicPr>
            <a:picLocks noChangeAspect="1" noChangeArrowheads="1"/>
          </p:cNvPicPr>
          <p:nvPr/>
        </p:nvPicPr>
        <p:blipFill>
          <a:blip r:embed="rId5" cstate="print"/>
          <a:srcRect l="25600" r="7200"/>
          <a:stretch>
            <a:fillRect/>
          </a:stretch>
        </p:blipFill>
        <p:spPr bwMode="auto">
          <a:xfrm>
            <a:off x="381000" y="4724400"/>
            <a:ext cx="1905000" cy="1700893"/>
          </a:xfrm>
          <a:prstGeom prst="rect">
            <a:avLst/>
          </a:prstGeom>
          <a:noFill/>
        </p:spPr>
      </p:pic>
      <p:pic>
        <p:nvPicPr>
          <p:cNvPr id="15372" name="Picture 12" descr="https://www.allaboutbirds.org/guide/PHOTO/LARGE/american_robin_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381000"/>
            <a:ext cx="1781417" cy="1655670"/>
          </a:xfrm>
          <a:prstGeom prst="rect">
            <a:avLst/>
          </a:prstGeom>
          <a:noFill/>
        </p:spPr>
      </p:pic>
      <p:pic>
        <p:nvPicPr>
          <p:cNvPr id="15374" name="Picture 14" descr="https://www.allaboutbirds.org/guide/PHOTO/LARGE/blue_jay_glamou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2667000"/>
            <a:ext cx="2009775" cy="1461655"/>
          </a:xfrm>
          <a:prstGeom prst="rect">
            <a:avLst/>
          </a:prstGeom>
          <a:noFill/>
        </p:spPr>
      </p:pic>
      <p:pic>
        <p:nvPicPr>
          <p:cNvPr id="15376" name="Picture 16" descr="http://www.songbirdgarden.com/store/prodimages/NorthernCardina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4724400"/>
            <a:ext cx="1619250" cy="1812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0969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" y="45720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23622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24400" y="1524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724400" y="23622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724400" y="45720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47800" y="584537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 smtClean="0">
                <a:latin typeface="Century Gothic" pitchFamily="34" charset="0"/>
              </a:rPr>
              <a:t>frog</a:t>
            </a:r>
            <a:endParaRPr lang="en-US" sz="6000" dirty="0"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9800" y="50292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 smtClean="0">
                <a:latin typeface="Century Gothic" pitchFamily="34" charset="0"/>
              </a:rPr>
              <a:t>robin</a:t>
            </a:r>
            <a:endParaRPr lang="en-US" sz="7200" dirty="0"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27432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dirty="0" smtClean="0">
                <a:latin typeface="Century Gothic" pitchFamily="34" charset="0"/>
              </a:rPr>
              <a:t>giraffe</a:t>
            </a:r>
            <a:endParaRPr lang="en-US" sz="6600" dirty="0"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7800" y="288667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Century Gothic" pitchFamily="34" charset="0"/>
              </a:rPr>
              <a:t>toad</a:t>
            </a:r>
            <a:endParaRPr lang="en-US" sz="5400" dirty="0">
              <a:latin typeface="Century Gothic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9800" y="1009471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 smtClean="0">
                <a:latin typeface="Century Gothic" pitchFamily="34" charset="0"/>
              </a:rPr>
              <a:t>snake</a:t>
            </a:r>
            <a:endParaRPr lang="en-US" sz="7200" dirty="0">
              <a:latin typeface="Century Gothic" pitchFamily="34" charset="0"/>
            </a:endParaRPr>
          </a:p>
        </p:txBody>
      </p:sp>
      <p:sp>
        <p:nvSpPr>
          <p:cNvPr id="2050" name="AutoShape 2" descr="data:image/jpeg;base64,/9j/4AAQSkZJRgABAQAAAQABAAD/2wCEAAkGBxITEhUUExQUFhUXFRQXGBcXFRUUFxUUFRQXFxQUFBQYHCggGBolHBQUITEhJSkrLi4uFx8zODMsNygtLisBCgoKDg0OGxAQGywkHyQsLCwsLCwsLCwsLCwsLCwsLCwsLCwsLCwsLCwsLCwsLCwsLCwsLCwsLCwsLCwsLCwsLP/AABEIALYBFQMBIgACEQEDEQH/xAAbAAABBQEBAAAAAAAAAAAAAAAEAAECAwUGB//EADcQAAEDAgQDBgUDBAIDAAAAAAEAAhEDBAUSITFBUWEGEyJxkfAygaGx0ULB4QcUI/EWohUzUv/EABoBAAIDAQEAAAAAAAAAAAAAAAADAQIEBQb/xAAoEQACAgICAgICAgIDAAAAAAAAAQIRAyEEEjFBEyIjURRhBXEkMqH/2gAMAwEAAhEDEQA/AOHtPikldC+4EgdAubw4eL5ottX/ADa81mvZqo6mwbEu/wDkE/hCwTKm5xDY4FPbv8M8VOP2RMsw+lHqirsb+9UrMQ0HmU1yd0psukPY0jHQrRZRlZ9s4hqJp3ZHmtkGkkjNNO7Oc7R2pY7MOJ1R2Fas34KWL1M4MrHoXLmmByVHKm0XStWbtrpmPnCtsxqTyBKjQaRTHXVSpuhjz0j1WbzY7wFYK/R3mgMdzhw5KWE1YKLxbxMWpR7YxHbrMz8PuMp14rOxypLkS74ZWZdOLikuX1oao/ayoP0VltVJTZYCTKcJHh0P8qw2nW4KBplQtCCYRNTRMb0L9gtCl40fVYhLX4pU3VyXFV9E+y2o3wrN1Wm8+FA0xJVio1IkKuowulX3XhCrttVBLIWhIKJudQhH6OROfmh+CCFqCtqyG3yWVTcFs2mgUohltUQHEcVz94yVv3LvCsJ7plRZKBI0ReFaPCDc6CisN1eER8ky8HZsOiSoD40SW2zJ1OGrWeQiBxVLrBxrBw2MLp7ukH6gKNKx0n3CQ470O7a2U1XyNPcJmN1HUJVGQdkIHnvBwS1pNF/NHQhkADoqK2hRNQw0HyQzAC9oPNUW3RZ6NVluAwc4Q9OhmWo4tyygbC6bJW5raMqemZVdkOgqLMOBdI2lW45IMwmtbnKMx2A+vBLnrZeG9Ftc6kDYAD0UqzQKQ6n7IanWzHzV2JuiG8h91lvQ8rpUIbmCNDc7FfY0QaCGt6uUELbBVFGWT2Z9RukLIePEtnmsquzxLLM0xBrhyupN8KrdQc4o4WzsvkltF4vYBZyKi0L1QGQHfVPfukBX9FX5GoNgEqf9i80DVpDvHAmWcdOA6qhzop6I3spf5HgcHaEfYqsrS+pKq9mDadpbd4yuJpu5O2+TtvWEZbPG4II6ard7R9gLeu81WDI46ua0wHHmOqHscAo27ZyGZ5kpGTm4ox93+i8OPkb9UZ2IUiWzCotNAutuAx7MpA4eixxhzM2jjHL+VSPMxtb0MfFmvBjMYXOVtNuep3dPxP0kD9I5uPAffhK6OzsW/C0aHcnUjqPlK1MMsqVIRSYBJkmNXHmTxKr/ADYu1BbD+O1uRmW3ZzKPG7XhsNfJKmyNOSMa5zrnUnK0Ex+UO07nqtGHtu3YmdegW/fofJc9Tf4ls4m7QrHbTlNKosrW6OsqbaYD3b8ApgCm0F2ruA5eaCfLzJRHQPZtvv8ANsElki7DdAnTPkZT40U2uKO+EEFmpnkF1WAvpvb4onkuZsaDKQdABABnj4p2+Sut6xDc3Hf91SOXq/2Wnj7I7e4w2kSNBqD6rkMVw/u6scI09VF3ah4y5mkaxKqpYia9TMQdoHqmzyRktC445Rew8ulo6KrDwTUMaq53wJYI4BxJSMa+yGzf1NdltPxn5DQKdrRa06Ie5uRsFbbuPIrdezJWirFaWZY99QimAt67pk9Asa+qSD02Vcm9FsetlOHUPE1LE3eInmUXhrdC7kEDiGpasXo1Gnhj3d30QV0DmWvhLx3YCrr2oJk6LW4/VGeMvsZVBpc4hWuwwDxPMBEG4DDDRrzKBxGqTqUmSGpk3XDG6NA8ys+7qOPFQEFDXlSAltF4jMpayjLinLFn2NUnitikJCIv0TJasELIaAqmDIQRwMou5YhqzDsFaRVHcWV5nphzT/tRr0zVB+vmsnA6LhTg6CZW80ta2Bx9yuRyFGc3E34lKKTMetZEbAdf22QzbaCT+rfzELVrXLeBk/txQFdwzb8f3SXiSWhyk72X2luZ00/lB3133ByuJJO0AmfntC0KF0wHU/yT047om5a2o2DB5K0ccYfZFJty0ZtrRLaD3QAXbkQNJGghQb8OvJX3Bd3WXkR6DZUEyI6CF0+K+2Pt+zDmVToycUBMAcVEtbSbzf8AZE4k8MiPi+yyiOa0IWVhznnVPeVcgyjdG2bAGk+iz3UMzpKjyyfAH3hSWlRtW6ykrqJVspoktpAE6n6zrr6o3g0cSVS61cCNFfSEFpOgmB5rONBMRb4gN4RmDvDnAgcCPmFRXaXPMdVLCqmV0dSoRLNa4JAU8GZMyFVeVRlWhg1MOpuT8O5Ccuomg6gJRLGQq7Z0tB6K8lbV+zG/0DXjdCuXuzqRzK657PCuauaX+RUyagy8NyoeclIDmqSwkCYA5qVzctmBrHog31C73AC50pxj5N0YSl4OjtKGWmCCsq6vZPPVBiq8tGYnLsBO/wCFc2nGw/HrxKMnN1UUWhxKdyYznuLpA9dFGsHOGwRMaKivU5D35lZZcvJJ+TRHjwXoDbRIVVe0zcUT3p6j5ykZ9xCW+VJexqwQ/QFb2WXb6omnc5NwmrVOB+n+lCnTlC5Ultlv48WqIV7wkzBSsKxe8StOnagNk7KiyaM8hD5rcXoquNFPR0NqCdgSgMZbWMZZDeex8luYJqVp1bVoMPEsP09VHHwynDsvZTNljCVM8hpsuqdQVMxcycrpquc5zTIkMJ0/SYA4HddnSY2B5fsp9qrFlJ9MMccr9W6nhuPfNTpW5LJA29kJ2aEr+y2taK45wr6nFYybk1S2jmDGHcPDTq6SQCR+kAcdzoVt4DcVdGuJMAHMQIPM+qKtsKFa4DJ0JknTQAE8+hXQtw5g8LRIHGCplCXRLqq/9I7wt72wV0nTQoS9eKYAGp5ou+MA5ViYlmLeuqbxtQEZ9zA7p2YkncIem7MYQ1K5OxWhaUwNeac206IUbVj3JjQcEHOqLumkAFDFvJWWigM6sQdEkzm6pJibF0Ssrp4fElazbxskOaHcuEHnKzqFsWvM7zCJczQkJI0u7yk0kguB49CnsKDakuDhm4dVkX7wA4e9kbgzIbM8ELwBosaHSHaR91s2zMo8EdVg0KjHmHkydiiLOv3Yc3du09eCnHGpXZGSX1qjet65a0Agxz+avdcKmncgtA56KFW2h0gyVub/AEY6/YcHEtWPWtDmn3KOqYk1jfFoeXPyQttckmXcdhyCRy88IRr2O4+KUnfoDfh2QSTqfe6BLeWwn58ls3z5ErLeZ4nU+zC5Un22dCOtALngHrz39EbbmY1Hloha0cOcTqoW9Qtdz/Ky5bNENmt3bQqKg10VzDKtFGUhSbGVRn9z81WG9Psi6ohVhp5aKkpF0AvZqjbGgD7CZlFH0mgJcp3ov6I4hUIZAGnksezeAeqLxGpm2P3QVvoU1biEUdJhN5lPGT1iPwunNTO3Qj5bD5rhqT4W/g94djryC3f47l9JfGzDzeP2j2Qbd4bTq1KRcYNNxI0EGd1xXb3svd1LsPtntcx0ZW58ppEAZpExlzCZgnUDgF2l5dA8FmXF8AWjWfWNdtfKV6FNeTib8GhaYO2k2iXuzVGUsj3D9bjBe6YncH1R7crRI9D+Vl2d6J57j5jWU2JXU6DZI5GZY4DsOJ5JAl9UBdposq7Mz80UXarPuXHWFlxr6mmb2YgZ4j5orIWahXNt5BJEIi0tXPEERA3Ks42WUqVAVa6aSNI5p6DwTAU7mxa0y5zQibGpTAMCdPcKKfkLj4KW2gcSkjbJzSCY4pk1W15Fukwdz87jpqB6/wAodjuHNRq18rszdjqr2jvfE0ZSd+XmEotRzGO0C6oMsnXxRsNdJXSUIbTGm4hRxGiyi0ucYnfqVRb3PeRGjQP9IctB0ottqfE8D/CItWvc7K3b9U/dQBkOjjBWpZMyuaY3if3Tcat7F5HqyNKg6fE8t5IzEi62YajnS3rzOwW7c06ZpkujQTPKF5xjOIvuS1hPgbtxnqfktGRxxq2IxqWR6NKhdGr43weWug6IkVMzw1p9Fh2YgELUwx8PB96hcXKuzcmdNOtI3rukMoG6yKgA1g6Ttz4LaqGQs2vQ1VXMlRMs0pgDSBPrvrtKFc4ToUfVOhaeczsqb23+GNTGmn0VZVJDIOmHWlYALRY+RsuVNQtPMrWs7yVgcXB2avKCbhDSr6j5VaS5WXSLKbUq74CrNSELVryYUKLbLUTaMyi631V9AaK9zNFLnTAqpMWrYUoWWBC0LK54LTwmvlTZn5N9HRols7KFayEz5K+1qjiFe8zC9Uno87JNMz6dpBn3KEvHarTva4aFzda9JJ5SsuepSNeG4xC2USRqhXva2Z11VhqwyeiwsRudDJQqIZdc44QS1jAOp1WZWvK7xMn5fhCMrZiCtejW8Pw8FN14LVfkoo1HOgOEmN0ZhtvUe6A1DOflLSAtZmKC38TZgwT81GOm9lsr+ujQbYmnoRCSCucdNQ5gkmvqvAmpPyZv/j62TwsLnTy0E8ua0LfDLjKPCdYmQvRqVEAAgbfZEGAJhMfFi/YtcmS9HlmKdmLmuAI2jdF4X2SqtYWmJlekOI2G/vVWU6QAV/40PBV8ibOIt+yrwNSP45I9uCuaNxourIC4ftr2jyzSpnU6Ejh81ZwhjXYqnPI+phdq8WdlNFhng4j7LDwuiZkq63oyZ3Wrb0gRMarj587yujp48axR0DOpDQjbTggq1c0yB5e5W73YjZYWKRsfIe/eyWn6YJbs6axuQQCrKh4rnMHujELVqXUe5WPJLo6ZrjGyx7A4wd/RVVmaDnqBrwCFfXJ9yrDdbTppv0RjlaIlEquqbTt69f2VdtbOBAGyup1Q6I20/MfujK92KYGmqviwvLPr6Inl+ONlLzlKiKqm24a/dHWmDF/wqZ/42a/6hDmwrZl1naIakwSte/wl7GkngFzlO4MrM8E4akqNkMsZxtM36QV4QVCrotOwpE6rPDDLJPqiuTIoLsytluSi6FhBnojqNJGGmAN16Lj/AOOx41vbONm5s5vXgzWuOvyRFq1zgr6TGypXVXuxJGi2rH7MvyPwVVMDdU1JQdTsz4onddJhF+Kg0R1ZoITFig0UeWaZxVPs04gtzbFC3fYZ7v1fRdnTqEPEjof2KPcdFKww/QPLI81Z2DeBEgp3dianAr0jMmJU/BAPmmea/wDEKwHBBX/ZO5gZYMcOYXq0JsqhceAfPM8d/wCNXQ+FpHMdeiS9g7scklPwRD55FY0VAdmloneJ/Cc53cIH1/hX06YCaKHoUgOfzVr6rWiShbu7bTEkriscxqo8www31VMmSONXIvDG5ukaPabtc1gLKQzO+g/K462bnJc4BxOpn/at/tidSJJ4omjbkNg6LjZ+TLK9eDpY8Mca/sqoNGZFuqRoOP01/wBqo049eCkGzseaVRaxq9YAHqVz+JVAdhrKuvqpnU/hTwXDX1anTn+ydhwuciJ5FBWVYPauMnXp+IT1LggkTsu6rYW2lSLojwrzSrU8RU8zjJNDuFmc02bLKsjVZ1zeDNlGvv6oetd5W6KPZ20NarmM5RxWbFxqTkxubKrpHTYfSkZncNULcVc7tUXi2KsDe7ZtxI4rOw1he4CFp48OkqRlzvtG2aOH2JcQvTuz2GCmyXDU/QLI7OYTlhzh5dSusY5dWMa2cuUvRy/bmqGUTA1PFeRuK9C/qZibWgNnUzovLa14AJXN5kHPJo6nCkoY7Z1GCsLiF2lC0c1kwud/ppZGt4yNB7C9JvKA7sjojh8Krm/Ivlcu2oo8/rY3BhDuxhzzAKBvrWHu8ypYfQABcVhfJnKbia/hgo9jvOz9mS0Odx28ltPt2kQQFDDaWWm0cmj7Igheixx6xSOHOXaTZVSt2t2ACsSypZVcoKAlKbKllQA8pZlGEiFID5k2ZNlTEIAlmSUYSQSMhry6DBM6q6vWDQsC9JedfRLyZFBWWhByZm4hcPrHcx0Kz6tvCPqtI5IR7gefouXk7ZJXI3wagqQweI9/ZKoC7YJmW8dVB9YMkJLjQxSssayGwdeaBmXFo3/OysN1mAA4kD1WvhWEnMDzH8wtGHjub/oTkzKKM60wbOfEN+fPzXVYPgbacECFpW9kBwVt7XFNhceC6kIRxrRhlNzeznu21+G0sg3OnyXlddmpj3zXU47iHevImY3OiBssLNaoGt2J1XFy5ZZc7R2cMY4cJz9vhlW4eGsBjiY0W/XcyhT7unqdiR+oxsCF2eM4f/bWhbQb4iMpdykan3zXC4Zauc4F/BP5C+NKInBJZG5EbLC3v1O5K9J7Ndm2U2hzhrv/ALWVgbGOqsEaDX09hdyKgAWri41VmTk5W3RMQE7naFV96FCtWAafJazKeJf1Hvs1w7XbThouHc8vcGroO29aa7zO7j6cEJ2FsO/vKTTtnBPk3xH7R81lgrdmrJKlR752CwgW9pTaR4i0Od5kTHy2W9XpyCqqVWAAre+WhKjM3bs8txylkrOB5rPrVgGBvFxAEdStft54ahdzXDXWI/5aOugcw/8AYH9lw8fH/wCQ/wDZ18mb8C/0e/2tKGDbZTIQ1vV8IUi9d2jjlyRKozps6KAvzJsypzpZkUBdmTZ1UmQBf3qj3iqTIAu7xMqoToADvgAs8VGnRG3to9x6e91iXNlVZJj03WfPFvaHYmkX1aQIPJCXtJgE+9FnPxGrOUMcTwABJ9FnXtC+qGG0nDXSQR1/Ky9Jv0aO0UE1r5rRAPNZFa4NQGOMfX2EdadkbyplL9IMx78lvWXY1zNzy+mydDAl5Fyy/oAsLABwnYQfQrsLe5a0aQh6OCEblEjChzWtSS8IzNN+Sw4gg8SuA5h6IoYWoVcMMKJO4tExVSTPOcSY2nSLwJlxLjxzEnflx0Wt2AuWua+p1hB9orF4zANOWZOu45x6of8ApzScHVKRBAnM0wYMaEA8eH1XM4UfyNy8o6XMf4118M9Cr3IcCDsuQxCxFMnIPCeW4XVOw9yqrYSXDULfyILLGvZhwT+OX9HE0q9anUZUZqGyC3mCIOvNdtYYu2o2WnzHEHkUM3s91Krsuy/dvLw98nfUQfMQlcaOTEur8DM7hN2vJr/3Khc3PgPkpixPVZ3aEmlb1HcmlaZzfViIQXZHiPayoHV3ZdpI+fFdV/SOw/yvqnZrco83GT9B9VxV/WdUqS7dey9gcKNG1Zpq7xnzO30AVMSpItkdyZ1n9wVJl0he7KfuSn9kLowO3Nv3jMw4Lx2/eTXA5EBe2Y9aOfTIAJ8p/ZeTV+z113+buapGaf8A1u5+Sx9PzNo0uX4kj3Oxce7b5BXZkNZNOUaFEimeS12ZaJBylKiGKWVFgOE6aFIBQSIFSTQlCAFKdMkpAcFOmSQAWXjkqqjQdwE4IUg4KtEWU06DRs0D5KzL0Ug8ck/e9EANkKfuil3pTd6UbJJdwptphU94Us6imFhGUKJaOKpzpw5FBZJ1Bh3ATNoMGwASzJ5RQWMWBR7sKSdBNkO7Ck0DknSQAnHogMUw0VqZpmQCIMbwj06hpMlOvBwtr/TG0Y4OOd0EHxOEadABouxp2oa2ANAiUlJFgv8AbhP3CJSQAOLcJxbDkiFNrUAUhscEzmyie7TFiiwBDSCgaaKcFCFYqD5EsiIhNCLAoypZFcQmUgVZE2RWpKQKgxJWJIAhKeUySCR5SlMkgB06SSCB06SSAEknSUAOlKSSgBZksySSmgFmSzJJIAWZLMkkgB5TSnSUAIFSCSSGBIBWtCSSqyyJqJSSUElbgqykkrIqxJkkkEChKEySAHhKEkkAKEkkk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2" name="AutoShape 4" descr="data:image/jpeg;base64,/9j/4AAQSkZJRgABAQAAAQABAAD/2wCEAAkGBxQTEhUUExQUFRUXGBcYFxgYFxcaGBgVFxYWGBcXFxcYHCggGBolHBgXITEhJSkrLi4uFx8zODMsNygtLisBCgoKDg0OGhAQGywkHyQsLCwsLCwsLCwsLCwsLCwsLCwsLCwsLCwsLCwsLCwsLCwsLCwsLCwsLCwsLCwsLCwsLP/AABEIALcBEwMBIgACEQEDEQH/xAAbAAABBQEBAAAAAAAAAAAAAAAEAAIDBQYBB//EAEEQAAIBAgQDBgMGBAQFBQEAAAECEQADBBIhMQVBUQYTImFxkTKBoRRCUrHB8CNi0eEHU3LxFRaCosIzNEOSsiT/xAAZAQADAQEBAAAAAAAAAAAAAAAAAQIDBAX/xAArEQACAgEEAQMDAwUAAAAAAAAAAQIRAxIhMUFRBBNxgaHwMpHRFCJh4fH/2gAMAwEAAhEDEQA/AKPMaltsaiFINXA1Z57Cc9dVqhBphuUtIgl3qIPUDPXKpQHQRnrhaohTpqtIIjuNT7V2mlJovC4KaHSLTEl09KNwzGiLeB0qVcNFRrQElmjsOKDtpRNttazmxBmWuZaSNUqisLGNWlmp7CoXoQD81cLVAWppu0aQIsaKqL92KssQ+lUOPetYRGg2zemibL61n7OJqxwt+ttFFMug1SIarVxFTrfqKM7C2pjNQjYmoXxVNRCwm6aGY1E2KqFsRVKIifNXTcoQ36Y1+qodk1y5Q9y5THeh2eqUUDJSaVD95SpiodlpsVZthKHbDVkppjoEJqPNRN23FDRVxFR0U9RT7NiasrGDptpDoBt2TUv2U1cWcMKNwmDDNHLnWUsqiFFDYwdWlizFaJeF240HznWgMRgim21RKdgmuCNBT+7qOyKkZqyYxvdinC3UNzEAU1cYKe4BSU/vooP7T0mnjD3W1CH56fnUOuxWEXMSKHbEg1z/AILebchfUz+VTW+zjDe57L/U0OUF2O0R96KguGrW1wQDdmPpFS/8BB/FHrFJZF1ZLZl8RfqmxjzXpQ4FbKx3Sfr771VcS7GWiuj903KWJB8iCP1reOTtpgp0eeoutHWiaMxfZ+9a3UMPxIcw+caioUSujWmOU74JEenG8aYBTSKVkWce6aha6aewqFqoYu8phuVymmqGd7yui5UcU4CgB5NQvU0VHcFTYEM12lSp0Pc1dyKHYCmXr1QLfrlUWUyPFJQCrrRmIu0IN63jwJh+FIFFLfobhuGLnYkCTA3MAmB56fUVd4R0Ch1tlJiAwhtRXPmzxgTZHhbLtyyjqdKhxHHVttlVraLMZrjABiN4EiRRmIuEoY0nTzj9K8l7RZ1xBkkxGU8oGm3rPzmsMK/qZ09qLxVJ7nu2DxDFA38NhuAjeIrEyBqGGo0B5ikMSjAEHwnb58oOoO+h18q8T7H8SxCYkNaY6/8AqSfCRBif5unMek1trPHGDEjYu3wrm5jMNDr48/v51WaEsT03a68/UvPBadUTfjBg7R7U5cCv8p+Qqo4d2ow7wpco/NXUggjlFXo11BkHaP3pQtL+TmT8kSYFeg8tBT/sSDkPYVLJprevzpqESjqYYenzqTuoqJWjWdP35U43DO9S1FCHb6U5VHSa6g3/AH7RUbP5/wBOQ96aSW4yTPB2rj4ryqI3B+9KYXHL89PWnrrgDr446wP0+tUHEu8c/HA851j15Vb3302HlJ09jQLqRsCQeg0+m/p5Vz+ozWqbM2ymsWCjZyzHXkTB9tIq1+0WLmj29fMD896ZcSY3+X72qF7Pz9Z/rrXKvUtR0bck1vZLc7P2XEozL6GR7HWq3E9mro+Aq49j7GnXL15NRDL8wQPKp8L2hGzSPIj9TFdEfVND3IMH2Rv3BmORF6s2vsKtcD2CR5BxGscgIn5mibHE0bZh71Z8KTMS2yLqT+g8zXZj9RqaNIStpUZfF9gLisctwFB8TEQR6D7xqYdkcMNGuXSfJk0PpkPtWo4xxJF6SBtO3l8+tYrFcXbVgSSenIetPP6hQfP0CbV7FTx3gTYcgg57bfC8Rr+FhJhvz94qctXuI7RC9be2VIkCOkqy6+W8fOqZxWuPJqVgr7GUx6fUbmtFyMiiuV0muVoUFNiaYb9ANcpyXKmi6Ci9OShy9S23qWRRr+GMoUBRtzqzdGcawfnWWtpZFsNcvsCdcq8qFOPRT4MS4/1CuGXptXPHyHsvlM1t3BNtEeu3+1Y/j3AmcsQFJzfA0TJmSpIj8t6Os8Zu/dxFozp4uYNF97efU3cPPqZP/ZVYsTx/pX3/AOFwhOLMH3Ny3K5Rb8zlAXrCrz/Or/sxh87gnMthBz+J2/1ee5rTW8A5h7mGW4vVGVvllzZ/YVXY3EWjKrcW2dRlYEET18OYctxWfqJS8fb8ROaUns0R8R4UmKLMy5XHhQ/hUbD0/qaA4Nx2/wAOOS6DctTHmNDEeWhq5wrsVzMMhJgkAvbc8mU25iehioMfh/tNvIiuVVpLm2wzMAQEWRIHiJJMaxQ0t3e21LtEKL46NVwrtXYviUYT0MZvarE4gnYfX9K8eXgd0P8AwhcDDmoaetaDh1ziFoS9m66jdgpzAdSKTk623+zL9uVbI3zXyOUfLXpT7VwmNfrpr0gT/tWRwnaUsYQIzfhaQ3npvNHrxi6d7QU9cya/JmrmlnSe5FM0Vu5Gza8956bgaUmj9/Wqi3xS8fuD5ug+gb99amHErkTlT3Mn5tApL1EF+f7Gw1n6zHlP73FcNzz/AH8/X960OmLY7qv1n3iI/fOpmutGiD3zf/mSKv3U1aZmyC65P6f3/wBqmDyNBB+vrHyqHMx/B8ix/SmkRy39Y+tcuaOtE0C4geIn9KhJNFMfKhnYT5VhprZFpEZk8v38qr+I4UEHTXpH9hVp3oAnWPLcxQF3FZ5AXfYGJ+cba8qUYvotQszfAMFiL+MTD2yy6yzcltj4mP5AcyRXr2KZLFvInwoIWd82zMdNTI+tQcF4cMHYLMAL1yJPMKBoo9J92rN8f4kSeen5fvzr2VKOPGpNbl5Kgq7ZW8bx5cwTqxgCPfWqPifFe7GWf30pPipZmJ0UR/Wszj7puXD0G/6A/nWGOHuSuX1M4RvkteGXSVZzoCxAH1P/AI1Ob1B3Hyqi+WY+rH+gWo1u17EYbG7gWQao7gqG1dqR3p0S4DKVMLUquxaWDPSs1Pcs122lJO0VexwinI1S5Kf3dS2TYM2u9QvgwdtKLa3T7S0qQ7Ka7hWXeoC5HOtKQI1qqxeE5jb8qzcWilIGt8WvqPDcYD1/rTzxu4dHVH/1DX3oZ1ioGihMqy1tcbysGW3BHR3j2q2xPb681spktaiMxUT7/vesmY6U0odqNKfI9TNXwvtzibcBMg9Eq9X/ABJxIEMQOvhArKcHwttR4xJ50RdwFtj4WynXQ69fL0rlyLG3vZPudWX3DuL/AGm4CuGLxu6gKZ6ZiQCPIzWxwtpWHjw2XzLL/wCJJrzy1xN8KAhkR9Z21mB/ai07atGje5Ee0ae9ebP09u4RdfuQ2+kei2+FWv8AIWOguEfpp71OvCNT3btaHT4o/wCoNJrz5e37KJyz59f3+4qz4X/iareB1KE6ZtI+eu1dGPDCryJ/t/G5m7NLiLfdatBnZ1kD5kag+R+tQ9+G1DkT1Gf21FZviva207oodtSQ5XaY8Jk+Y+c1PYxlo+EmW5mSJ85UiuSalGW36SEm1ZdXW56t5iT9P6VB3g3O3tr0Ogig3vwAUYGdIbX2ZRIHPUH1pt98ozEwx5LJUnkIIk/ICrT1IFEKuMIJ2Pr+WtBOwJgkRIJbSBI8+dcfEFyQto5lGsjL7SNee1C4a0HdQVYAEZyToSdRqfKtlDa2WlQTBPhty2YkAxMxH0q+7N8DRHUMZuMM0kTEEHr661Pw3AC3PdjfSZkQeSztR2JxwtA5CCxHiaOfKtIY4qn2zbH5fCKztTxSCYOxKiOgrzvivEPPXl/vVnxrGkkmR7fuKx9/E5mLTAXb15VN+9O+kYN65Nsdj8V3dvWNN9tzy05zH0oPhdiQgOruw+p3qux183LgSdBqfXkPr9avOEISSVGoGRR/M4I09BJ+Vd0cVJR87s2UeENx14M7EbTA/wBI0X6AVADWrwPYe48Fjp5D9TWs4T2KsW4LKGP8xmuuWaEUdKiebYDBXLhhEZvQae9anhvY9mP8Un0X9Sf0r0fD4FFGVQB5AUSbKr+/6Vl70pcIrSuzH2+ydoADuVPrJPzNKtK+JAMSPb+9Ko1THS8HjdwVAN6c1zSoxXTFHCkE2zUpeg+9iobuJocbYtNhNy6KZ39VzYio+8NWoGqxllcxVRrfoINT1anpLUUiW7ZDeVAXcKwO0+lWCGnVDxIKKiPKpLbQavsG1pPFdXP5Hb50/j3HsJcw3d2cOtu5mBzwJjpIrNwZGrekima8eRgVwZzzrnDFzjU0V3UUnioqkQuGIgtNBvh4/f7mrLQ9B0601cMJGv66UlFIXALdMCh1bWafiTQmbWsoR2Jou+EXVZbiECTBGn4enTej7bqFOZiHEiQdo5RtFZhWIOhI1qxvXc1wqSJEa9ZUNEfPnWWTDqdiSL6zxB7cMp7ydIOhE8hyb1o+3xBsveNcCsD4bYU/FtlMkEk9I586yXeEHVisarA0+c1C+LcEMBDiTJPiJIqF6e/z8+w0j0DhOPOIvaO1saI4IlydfhQ6/Pz9Y3OC4agiEyACCORI5x1+teU/4eC9dxXhYhEh3aBOugXbnr8ga9jd8qfL6+f096SxJScelz/Bnk5oHxOMg5VPi26hRz061m+N4+BlB+pM+dTcRxi2lLMfGfL6xXn/ABjjw111PzP9q5nrltHl/ZeCG26ihvGsfE8ydtf6aVmsTisqzP8Adjypt2+XMmgbqtdaQCVH1PWvS9P6dQVP6m8IJEvDrZ3OpJrb8M459jhBaS45ALFtwx2A6aRWf4JhQD3j/CgmPPkPeieH4O5iL2VCS7EnTSJ3M84rojDW3Jm2NW9R6fwbjDYlMxHd6xqdj6VpUsqNmkxuddY/CKpeA9ne7s904GVlIYhiG8W5BWCD5zVzg8Gli3ktDQGYG0+tL2/BZMsg7tH8q6e+lS27aneRH75UBjOIlBIyD1beOh6xQ127cfVdokGdOXnOvn0qtAFs1tJ+6P8ApP8AWlVdZS7lH8T/ALQfr3dKjShnjk0wtUkU1rdXZxg125QrsTR5w9NOFpqSNE0AU4UUcNXBh6qytSBxTxRAw9AY28VbKOgJ8qadjW4cxygE7HapQdNNTVLf4nK/Dr18qP7PYpUts7kamACdo/L+1KSBxbAOIXLkwwIHShEtE9aLx2PN2/KnSAPWOlFJhm5SvrH60/kFHwS4PLbXcSakbFoN2FN+wA6Bi2gk5R+4p3/L5b8XyH9jWblFCAeOOQFKtHodaBs8RcDXUVoF7OKNWkxvIb9aMs8DTSBM9BFc+T1OOK4shzRmLtydTpOvnUYrU8YwdtVll1HMa6ecais5eFufCSB5g1GPIpLgSdjUEsB51OcUGdzO7fQAAfPSgcVicgMfEdB6czVMTJmumGLUrNIx7NW15eo+Z5fpQN/HIOYP1qhipFsk7VawJdl6T2vsEyYfDrm0uXAHYEajMBlHkQsfMnrV9xbj621BJEk6DloCefnH7FeWHizOQ8wdP9qH4rjXuDKWJWZMV4yx5XJpure5xyi2w3tL2ka6xgkD97VmGuFjJrjmfSh7t+NF3/L+9elhwqCpG0Y1wT3rsnIu538h0rR8HwGgRdWPtNUnB8JJHMn860mOx4wdo211xDjy8AP3j+nnV1b0rgdatkdxtgPcGHtSQp8RH3rh5fLavR+zPD7eFthV1uHVnAMf6dBtFY3/AA84LoLzeIkka7DnLazJk1vcPZuKfGUdOjADSCfCfkNDVtpbI3qlSJ7vGiokJmiSZMQo3JEEwPMVJcW5cJbRSdllx5nkNffahMZ2itKCpWYMEZdJnkYg89Zqtv8AFMwcIuQldHKnIhIzGSAQTHLSYialy7HRZvhJMt4CNizkqefIz+xvSuXRzEsNAYfIDufG5jb/AGrIvxn7GGW7ed2/FcJUsCBlAUE5BHUkzJ9Mtju390M2TIZOjZSI06EkGOg0577OmwPTX4kFJBsFyPvLctZT5jMwPuBrNKvGG41cbxSBPU3WPqWLamlT0MDRKamAoXPUqPUNHCycLXClcD1zNTSEcZK4tunE0JiccFHhInl/tQVFSeyCbrKu/tzrNcWk3CRzG07cqL+0EzrHUnfXoPfWuXOGqRJnQEiCST6xzq1SOuGKijtoQQT7bn2oq+CwgbbmelOU+IhAWcxA0aORBMx5/OrXhXBxm8XjfSVAMLqN9NvWqclyWkUuCwDsQVkdG2HrNaDLdK+J8xG/h2A85q8Xh7ucijXy2Echyn51b8C4fhwcrt3jAwyoGbLucxInKPMxWbm2VSRkvsF1lkO0dYA+W1TYUXLLBi5C9WjIeupiflWl4havMzJh7YRAYBYZ2YR8QEgDWdp+tQ8M7Gtcug3fHB1LHMRB+FADlmY0y6ecVGuuQbilY5HW6guMUyGCpg6CNtTq0+VV3E+JMoY2B4BoW0BHudflWv4xwzDraa9cOZLIypbDBQzbeJt4kk+gryLiq3L7CV7tdYtpJ03zHrWKx+7LVLg5ox1/3D8Vx8neCfIk0EwuuJS03qdvaruzcRUCdyNNoG8c2aI38xXft14HRsNaHVmDEAcgF8Plv7VrHHCP6V9zZYoozv8AwS6TLRPrP5UVY4FsSDVmbWIuariludVtDKB/qIBA9iaccPiYC2nyxOY/Gfm7CflsK11y8ovShWOzsiAoP5+W/KmWeFBXbw7QPu5eU6zFE4fgmMj/ANxf8W4Vis/XWr/CdmWUTcIQLqZ1c+Zn4hrqTNTqfkdJcmZxeBJE+FdIjkemm59Yqrv4Z1Ett1kflvXo3F3t2rRKBSdQP4RBj7zSx6DzmvNOM4vOxyklZ0nn5kU4wTZlKMZbldevkmBpSt24pKtSR+n1rR7bIh7GgwGMWxZa9Hj0W2v8x5/r8qocIWuXczElmPiJ313mjuI4Q/ZUudLkRGsFTqTz2FBYF7asGvKzqIlQ4QkeRAJ9hRBVEqKo33/NNrCqqLmBURpb1OkSS+unLUDTbWgcV/iEzNmRbrTMhnEfJUGnzblUCdrsBaUdxwuzm5tf/i8+WYkk/MR0ro45hsUfFhlsNsotutu2RzJLRETtOvLpUOKW9FIEN3GEHE28Nd7uSQXzEKTHiHw++vLWapsZxTFOZaRz0GkgyDrPP5UdxHNbcqLjZJj+HfhACdjBIBPMcjTDisMi6i45O2oy+WzCf3tTXwMou7djJ1J5nUk+ZqwwfBLrkAFQSYALKsk6feNF2MVaPx3Gt+iMYHp4ppcP4hbQuXsjEDNFsMGjTmUHWQSD5Vep+ApF4P8AD5xo1y4TzNvC3ria6+G4ujDzFKn/APOuPOqIiryXK+nlo1KouYqBVc0RbuUw2qkFukcjaHG7XVuToASagvkIJY+g/U1b28WFyWrSNnaNSsGJiVVtSdSZOnnSbo0hivkpsViCCF1LHa2B4j++tCKIcZ8ouGAFEkqvyG9bzh3CMuYd0oM+K40tn/DqQCT5bCRryqa/hMPhR3l8rJGuYgN8s0Ty22qPcXR0qKSpGQtYMSFYgzqEnU9C5Ow/flU74BWZbZZYkSiMoTLzUk+Jvl12o3iGMOJIWyqrYB0OVsznlGbbTqp6g1FhOxWfopI3M5vkNT+VHyVZaYThJOZVtJZtAEswhAB5vEA/OfSjsPw62ik207xVGtxnZLKCNwwHjMfgBPUig+BXltXDhcQrO1sHI7NmVVXaFJyqwBkNExz2p/aLtK9tPgPdAjKW+JmgEwpaY31IH1mpXNCbY/g1qy5ufxbzMFBU5e7U5tRGubLMDQgHYzR3260lgByLQB+GUUgDUSo+GTyOpisUOPYvF+C2FtWwSS0bEk/egkb7Clc7LM8Fr7N1LSOnwgkny1q68kmr7OdoreKvrh0XYFs2oJy6SDmBBObzrV464lu2VRlRwfCFE7jXPJ19Rr5navLrfBVwmW8jubgbwlRpBBkEzB96VztkROa0c+24iR5/2punwhNE/afjy2WSzeHeKqi4VBy57hJyyY2gMYO3hqhtXLuNukWrIsWzqfiMwNi/hJ05SBXovZrszauWhexQRr9w52mCVGmVJExCgaetW/EOApkhFzKPu6ZSN9Q0AbVKSiqSHGlsZDCdnWyfxLkDkoIBO5jc6b89KIsYOxbaO4tsY0LEuzDllACgAQOZq6tYVSgQNaU6kLburM8jCxGkSD59JqrxPFLGHJYsA8xqCzZokAZyxM7g5diOegzTbZs2kXuCwwgr9lCjdSUzDzmTofaou7uHwBLSloibgVgImQhUb7CJ+hqnPafElf4GEu3zO5OJXQ6SVyAEb6rG1AcTxGLQZUFq1cGr3C753DCSSHCEAaDWdva0n2ZamaxQ9sxlQE6Sb7xz1I7rX3pmJvMTD3rGu8KxJ3A8bOfP7sV5re+0scpv37p5i1mY7c8rn0qtu4W9Oq3wluJzsVAJmSVY6trt09auvBLV8h3arjAN50L/AAkqANiAeUACNOlZFrZckjQDWD+96MxlhATCiZkQ2ZQOWvOmWw5GUA66QAdTWsVQqGWk/TT3py24kn+XT51JhLJG4P8AY0zHtER1j2pPeVCatmrx/ByMA7Z1ZEZGYLLQC0CYBHOs7YxtgDKbAOkZ8zTPXLoPy9a3nZ61cvYW7aZe7s3bbjMYBZshIIBHwiN+pETrHl9vYTShuqZVhLYmNlWPMVFcvM5116AQB8gNBTDe5ae1OLjaY6xV0BPhuIXbR8LmOSkBl/8Aq0j6VBxHiNy8wa85cgRJAGnTQUsOqz4pI121M+9W1nH4exlZbAe8JkP8KfhgRGbnJmPrRsnwFbFEkn4VY9YBP5URFy0vjUoreIBgQTPMTuNN6MxnaS/cJJYCeUAwOmunsBVbexTuZZmb1JMeQk6Cnu+UA177MZlveNtBtXaZkNKq2Eb8CiEw1wkZSqrIBaJM66LpGbTzpvEuIYezoji685cqqHJOmm8daExqXLa/a7xJYGLVp/CiEiJyoRy6QZ3rmIhip2y74fhLS3VGZ3JkZSCz5T8RGUTl21HzNaNsZZtjTKORJ1g67wSJ0515VhLmIVjiCj521RufUyrTK+tX2H4ffx2WGuJaGrXLpLGZ1AkANy2EDYSBAUoGpbXu0VksD39y7dAJyWl8I5QLhWQu2w0nU104Jrzd5iMjXF0SAzKq6HKWcyxGviAG5q54B2bsWgwtSxMZnYAl45jko3/elW1nAKshoEfebrManpSSS4GVOFVQxBKiNTyHpqdx+lEjFCfCAij7xEk+nIH/AFSdNqWJdVKqzIM2YBYPorDWB01Gs8qiu4YeFnbUTGSCYmJJaef5dKXyBV8Y4Y+IYGzEzqWAgEbNqDmPlBNB4LsQrNFy+Lr7tBzBSTqAk689+m1afAKCxCSdQpbUCY+HMTB8yCYPSjHFiywtI1sORmZEEsBvmfLqZM7kT71V+AsWF4UlpAqhVA2/Ftrp+cRUS2iQIhzroozEbzmA8IHLUrRGHvBxJCkA6ExoAD00JEc64ceSSEMeL4tNT5zIM1G7YgTGLbuqEcAmYCm6iMxXlbKAtmiRGYc5oC32Xsq4uPbJJgxmLKDylmtjbTXN7CKtmRmOZ2aeWW2oGp6kGTv+4qHiXDWdD4ri6FfiyaQZ8dqCFgxJNWFlmuJiAzrb3gNkB0E+ElyQPKP7wYjjllIBxVjPpC5s9xgJ0CLrPopNZPDdlsOp8Fqwrbks+dhrqf4hOk6TPz1q1w2CRTmFxSVOZlRkAZJ8UsghZE6kjUDyp7CO4viCZwwwzXW3BdbViYGsd7F1W8wtMw3BL0xYtYPDd4DPdobl4azHfOyMpJ5gDUfOjm4rgLcsl7CKF0cK6u2saaFifY60+9xcvay2kNvNqGc6lZHwgRlleRmJiKT/AMAVl/shAIxfEboB+K2cRAjobaSp9DHzp+E4vwbBk2zcDFOZslidP8wzJ+dQYtMFhkP2rEan/wCK1BvNPLLrE+eUedVQ4TwzF2We1YxFnKxHeXbqgerCSAuo2HOKPkC74p/ijg1T/wDnTOvIIxtQRyZTE/IGvOuJdoLmKzzatoGYsYzs5k6IuZo+YEn3l3GezCJeRMMy3VuIGDSI1LDVoA5b6U7A4pMOHRES5e/zz4ktrC/+lyLTmGaOkU3pW/IJACMLeYZV7zQZSQcoIkkKNZ5eVOu8UxAGp0IgZiNBHIE1Fe4g7ad4xG+p0k6kwT9aqr12TuSes/rVK2DYZgmJmTGkDz8vyobGHbyeT6Gp8CoKEkmZMew/rQ+KXRp3EfnGlWuRUbBO1rWbGjgvlKoNxDAiY5RvWCUVzN0ruoqlGgHAda4zxTGau27Jbkx9AT+VVQEuGxJExHrEn60kWTPPzovCcKutskDqdPzqzscCA1dp8ht71LaJc0ih7uToJPpVhheDXW3GUfzf0q8w+GVPhUD8/eiluVLk+jOWR9FavZ9Y+NvYUqtc1crO2T7kjR8O4LasQbVoZogs0s/nrPhHkIFGYiybxHgzQdJGgPIidAaJW0SQoEnSJiBr+959BRt3GpblWPj/AAga/wBuftS7OoGwfCQD4oY9N45iff0o3EhVB12E+kdQeXpVbdxrtIVWVIP+pjP3jsBNR28K7jNyjWQeW2m/X86GvIBNvikyQJ6aQPKfxTA6UQzhgLjAg7gHUZhoDEeIgDTpvExQ+GwmvhhjuSwPsFkR8yDXL2GVHBAJcz4iZIkaqD90TyjltQA+zZ3d9DuJlnaOYXcDz8+VT2sM7MALTMT97ly1JJ8P02jWu2MQlhQ964qsV0BJzBQBpJIHMc9yDXLvaa41vw22tW5gFhldwRM6kZRvqQCeUaEz8AFYzh8wtzIzgHTUogOgLrpPTKN+sa1zhnD7VlClpEDMZdiFU8yAqKABEmB0Ou81U4fHviwVt5u7BOa4utssNgGbS40jXffcU7EYQ98pAQjUwGLEsoiXYzPTbnvtTSoBuNdVveKCN5uN4YEyQu3I+xqzs39NA7a65FjTcFmeARA5TThikVS1wEKNSDkVR/1t4So1OkbdJqA8dsWwpZL7L93u0F1TrGhUkD1+tMCwsYx7ohEFsKCHnxPmJ+FSNAIg7T4o0ihcTZOUK7MQDqZ2100H5E8uXMM9s7IJt4dQpBB8aESDm2AIhpG5686pW45xK5dYWmw0Tu9u6IA5CdGImJnXeBTSEWbYQAGSAJnxHkR8WY6yfLkRVVj8VZHgtqbsiLrRC5CRFsCZbNAkRGWddRU9/jF9sqYgWWcj4LKjLA83kidAZiIO9DYjHd6Liu9sm38Jt6ZUU697tKkGRGx08gUxkMW7rDwAtyUJlgaxtooHyFTY3jNtCbTMBOhAKkajfX13mKIwNjDiy93Et3aEgMUaC4JGhKCYlTtVFjuxou2jewK94jBioZ1UakiVG4gzod5Gp1mQJMLwzBYWGvMxZsxS2EzBtJ1KZiRqNeZOgNZ7jXaq7fARClpFnKttSFckmGCmcrEbnMedX+M4t9htpZzqwtLky24Du5hmW64Ba2vw6TqNgsVi+McVW7l7u0to6lgskZieRJ+GI0jTXlEVBXuDLHgeYl7j3SgBAzlXuNESQpUROqzJA8QobiGPTO28NqCYJjWJ9TvEUCMc6qtsu3dgyQOU7kA6Tz/WhMY4ZjlJKyYJ+I+Z6E7xVaLe4h9/FzpuP30qASdhXAKtcDwS9diFIU/ebRY/X5VptEltLkDw98qCp1B19DTbtwv4VBMxp1joK1mG7Joo/iMWPQaD+tXGF4cifAoHnz996zeSKM3mXRk8H2XcgF2VPICT89Yoxuyyf5j+egrT3FgUK7VGuTMfdkypTs3YAjKT5kmf6VZW7CooVQABsBTw1Imi32S5N8kLVBcFEkVG6U0CBYpVKbdQ3dKosd3lcqAtSpjo9CV2tMlpiM97+WAqyJII1Jg6bb+WtoLSTrbRQNSxk6DyEk1ylWR1hXDrYc5kIK5RPhCDXmNCen9t6diXWcvUHTbbp0pUqXQ6CcHibAYZLeyyWO567zp9daz3a/iIBQjRQJMCGJY9eQhZkQdKVKqjyKgC5dQql1lF1lVTbLbIrL4CAQcswZgFuvKAbnEO8aILPAJ0ACEgfCs8o5sx315V2lVcJMBvD+ItcIsJltKAQmSQAdWdiggNqZInXrVldx62LQtm49y5IlzK5nJJ+6BCiICjTSlSpT5GRrxTFQ/hnIC3dXO7+ILmAd1Bz7roAIk+LlVDZ7ctfuFFIQNLKzhmzELLyAdCsEA/eAGopUqqCVWJlB2hLIc1wAGSFuITG2xUxlPoD61TXeJXcoXORqT0JnfMRuOg5UqVaR4JZGnErgB8R1EHlp005c4p+HxniGYkCZbL96NYj8RIGp8qVKqoA3iXHWfwKMlqMoSS3h11JbUtMGdNhQ2C4/dtZYMqpJCzpJEAnqB0/KlSqdKArbt3MSzElmMknck6yaiZzXKVUAgs71bcH4LcvmEgAbsToPluTSpVGSTitiZulZuOFdnbNmDGd/xN18hsKtnpUq422+TlbvkFc61IlKlSZLI8Sar3pUq1gBwCpEtTSpU2x0ErhaivWopUqzUmNAd8UDd1pUq3jwWhndV2lSqy6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4" name="AutoShape 6" descr="data:image/jpeg;base64,/9j/4AAQSkZJRgABAQAAAQABAAD/2wCEAAkGBxQTEhUUExQUFRUXGBcYFxgYFxcaGBgVFxYWGBcXFxcYHCggGBolHBgXITEhJSkrLi4uFx8zODMsNygtLisBCgoKDg0OGhAQGywkHyQsLCwsLCwsLCwsLCwsLCwsLCwsLCwsLCwsLCwsLCwsLCwsLCwsLCwsLCwsLCwsLCwsLP/AABEIALcBEwMBIgACEQEDEQH/xAAbAAABBQEBAAAAAAAAAAAAAAAEAAIDBQYBB//EAEEQAAIBAgQDBgMGBAQFBQEAAAECEQADBBIhMQVBUQYTImFxkTKBoRRCUrHB8CNi0eEHU3LxFRaCosIzNEOSsiT/xAAZAQADAQEBAAAAAAAAAAAAAAAAAQIDBAX/xAArEQACAgEEAQMDAwUAAAAAAAAAAQIRAxIhMUFRBBNxgaHwMpHRFCJh4fH/2gAMAwEAAhEDEQA/AKPMaltsaiFINXA1Z57Cc9dVqhBphuUtIgl3qIPUDPXKpQHQRnrhaohTpqtIIjuNT7V2mlJovC4KaHSLTEl09KNwzGiLeB0qVcNFRrQElmjsOKDtpRNttazmxBmWuZaSNUqisLGNWlmp7CoXoQD81cLVAWppu0aQIsaKqL92KssQ+lUOPetYRGg2zemibL61n7OJqxwt+ttFFMug1SIarVxFTrfqKM7C2pjNQjYmoXxVNRCwm6aGY1E2KqFsRVKIifNXTcoQ36Y1+qodk1y5Q9y5THeh2eqUUDJSaVD95SpiodlpsVZthKHbDVkppjoEJqPNRN23FDRVxFR0U9RT7NiasrGDptpDoBt2TUv2U1cWcMKNwmDDNHLnWUsqiFFDYwdWlizFaJeF240HznWgMRgim21RKdgmuCNBT+7qOyKkZqyYxvdinC3UNzEAU1cYKe4BSU/vooP7T0mnjD3W1CH56fnUOuxWEXMSKHbEg1z/AILebchfUz+VTW+zjDe57L/U0OUF2O0R96KguGrW1wQDdmPpFS/8BB/FHrFJZF1ZLZl8RfqmxjzXpQ4FbKx3Sfr771VcS7GWiuj903KWJB8iCP1reOTtpgp0eeoutHWiaMxfZ+9a3UMPxIcw+caioUSujWmOU74JEenG8aYBTSKVkWce6aha6aewqFqoYu8phuVymmqGd7yui5UcU4CgB5NQvU0VHcFTYEM12lSp0Pc1dyKHYCmXr1QLfrlUWUyPFJQCrrRmIu0IN63jwJh+FIFFLfobhuGLnYkCTA3MAmB56fUVd4R0Ch1tlJiAwhtRXPmzxgTZHhbLtyyjqdKhxHHVttlVraLMZrjABiN4EiRRmIuEoY0nTzj9K8l7RZ1xBkkxGU8oGm3rPzmsMK/qZ09qLxVJ7nu2DxDFA38NhuAjeIrEyBqGGo0B5ikMSjAEHwnb58oOoO+h18q8T7H8SxCYkNaY6/8AqSfCRBif5unMek1trPHGDEjYu3wrm5jMNDr48/v51WaEsT03a68/UvPBadUTfjBg7R7U5cCv8p+Qqo4d2ow7wpco/NXUggjlFXo11BkHaP3pQtL+TmT8kSYFeg8tBT/sSDkPYVLJprevzpqESjqYYenzqTuoqJWjWdP35U43DO9S1FCHb6U5VHSa6g3/AH7RUbP5/wBOQ96aSW4yTPB2rj4ryqI3B+9KYXHL89PWnrrgDr446wP0+tUHEu8c/HA851j15Vb3302HlJ09jQLqRsCQeg0+m/p5Vz+ozWqbM2ymsWCjZyzHXkTB9tIq1+0WLmj29fMD896ZcSY3+X72qF7Pz9Z/rrXKvUtR0bck1vZLc7P2XEozL6GR7HWq3E9mro+Aq49j7GnXL15NRDL8wQPKp8L2hGzSPIj9TFdEfVND3IMH2Rv3BmORF6s2vsKtcD2CR5BxGscgIn5mibHE0bZh71Z8KTMS2yLqT+g8zXZj9RqaNIStpUZfF9gLisctwFB8TEQR6D7xqYdkcMNGuXSfJk0PpkPtWo4xxJF6SBtO3l8+tYrFcXbVgSSenIetPP6hQfP0CbV7FTx3gTYcgg57bfC8Rr+FhJhvz94qctXuI7RC9be2VIkCOkqy6+W8fOqZxWuPJqVgr7GUx6fUbmtFyMiiuV0muVoUFNiaYb9ANcpyXKmi6Ci9OShy9S23qWRRr+GMoUBRtzqzdGcawfnWWtpZFsNcvsCdcq8qFOPRT4MS4/1CuGXptXPHyHsvlM1t3BNtEeu3+1Y/j3AmcsQFJzfA0TJmSpIj8t6Os8Zu/dxFozp4uYNF97efU3cPPqZP/ZVYsTx/pX3/AOFwhOLMH3Ny3K5Rb8zlAXrCrz/Or/sxh87gnMthBz+J2/1ee5rTW8A5h7mGW4vVGVvllzZ/YVXY3EWjKrcW2dRlYEET18OYctxWfqJS8fb8ROaUns0R8R4UmKLMy5XHhQ/hUbD0/qaA4Nx2/wAOOS6DctTHmNDEeWhq5wrsVzMMhJgkAvbc8mU25iehioMfh/tNvIiuVVpLm2wzMAQEWRIHiJJMaxQ0t3e21LtEKL46NVwrtXYviUYT0MZvarE4gnYfX9K8eXgd0P8AwhcDDmoaetaDh1ziFoS9m66jdgpzAdSKTk623+zL9uVbI3zXyOUfLXpT7VwmNfrpr0gT/tWRwnaUsYQIzfhaQ3npvNHrxi6d7QU9cya/JmrmlnSe5FM0Vu5Gza8956bgaUmj9/Wqi3xS8fuD5ug+gb99amHErkTlT3Mn5tApL1EF+f7Gw1n6zHlP73FcNzz/AH8/X960OmLY7qv1n3iI/fOpmutGiD3zf/mSKv3U1aZmyC65P6f3/wBqmDyNBB+vrHyqHMx/B8ix/SmkRy39Y+tcuaOtE0C4geIn9KhJNFMfKhnYT5VhprZFpEZk8v38qr+I4UEHTXpH9hVp3oAnWPLcxQF3FZ5AXfYGJ+cba8qUYvotQszfAMFiL+MTD2yy6yzcltj4mP5AcyRXr2KZLFvInwoIWd82zMdNTI+tQcF4cMHYLMAL1yJPMKBoo9J92rN8f4kSeen5fvzr2VKOPGpNbl5Kgq7ZW8bx5cwTqxgCPfWqPifFe7GWf30pPipZmJ0UR/Wszj7puXD0G/6A/nWGOHuSuX1M4RvkteGXSVZzoCxAH1P/AI1Ob1B3Hyqi+WY+rH+gWo1u17EYbG7gWQao7gqG1dqR3p0S4DKVMLUquxaWDPSs1Pcs122lJO0VexwinI1S5Kf3dS2TYM2u9QvgwdtKLa3T7S0qQ7Ka7hWXeoC5HOtKQI1qqxeE5jb8qzcWilIGt8WvqPDcYD1/rTzxu4dHVH/1DX3oZ1ioGihMqy1tcbysGW3BHR3j2q2xPb681spktaiMxUT7/vesmY6U0odqNKfI9TNXwvtzibcBMg9Eq9X/ABJxIEMQOvhArKcHwttR4xJ50RdwFtj4WynXQ69fL0rlyLG3vZPudWX3DuL/AGm4CuGLxu6gKZ6ZiQCPIzWxwtpWHjw2XzLL/wCJJrzy1xN8KAhkR9Z21mB/ai07atGje5Ee0ae9ebP09u4RdfuQ2+kei2+FWv8AIWOguEfpp71OvCNT3btaHT4o/wCoNJrz5e37KJyz59f3+4qz4X/iareB1KE6ZtI+eu1dGPDCryJ/t/G5m7NLiLfdatBnZ1kD5kag+R+tQ9+G1DkT1Gf21FZviva207oodtSQ5XaY8Jk+Y+c1PYxlo+EmW5mSJ85UiuSalGW36SEm1ZdXW56t5iT9P6VB3g3O3tr0Ogig3vwAUYGdIbX2ZRIHPUH1pt98ozEwx5LJUnkIIk/ICrT1IFEKuMIJ2Pr+WtBOwJgkRIJbSBI8+dcfEFyQto5lGsjL7SNee1C4a0HdQVYAEZyToSdRqfKtlDa2WlQTBPhty2YkAxMxH0q+7N8DRHUMZuMM0kTEEHr661Pw3AC3PdjfSZkQeSztR2JxwtA5CCxHiaOfKtIY4qn2zbH5fCKztTxSCYOxKiOgrzvivEPPXl/vVnxrGkkmR7fuKx9/E5mLTAXb15VN+9O+kYN65Nsdj8V3dvWNN9tzy05zH0oPhdiQgOruw+p3qux183LgSdBqfXkPr9avOEISSVGoGRR/M4I09BJ+Vd0cVJR87s2UeENx14M7EbTA/wBI0X6AVADWrwPYe48Fjp5D9TWs4T2KsW4LKGP8xmuuWaEUdKiebYDBXLhhEZvQae9anhvY9mP8Un0X9Sf0r0fD4FFGVQB5AUSbKr+/6Vl70pcIrSuzH2+ydoADuVPrJPzNKtK+JAMSPb+9Ko1THS8HjdwVAN6c1zSoxXTFHCkE2zUpeg+9iobuJocbYtNhNy6KZ39VzYio+8NWoGqxllcxVRrfoINT1anpLUUiW7ZDeVAXcKwO0+lWCGnVDxIKKiPKpLbQavsG1pPFdXP5Hb50/j3HsJcw3d2cOtu5mBzwJjpIrNwZGrekima8eRgVwZzzrnDFzjU0V3UUnioqkQuGIgtNBvh4/f7mrLQ9B0601cMJGv66UlFIXALdMCh1bWafiTQmbWsoR2Jou+EXVZbiECTBGn4enTej7bqFOZiHEiQdo5RtFZhWIOhI1qxvXc1wqSJEa9ZUNEfPnWWTDqdiSL6zxB7cMp7ydIOhE8hyb1o+3xBsveNcCsD4bYU/FtlMkEk9I586yXeEHVisarA0+c1C+LcEMBDiTJPiJIqF6e/z8+w0j0DhOPOIvaO1saI4IlydfhQ6/Pz9Y3OC4agiEyACCORI5x1+teU/4eC9dxXhYhEh3aBOugXbnr8ga9jd8qfL6+f096SxJScelz/Bnk5oHxOMg5VPi26hRz061m+N4+BlB+pM+dTcRxi2lLMfGfL6xXn/ABjjw111PzP9q5nrltHl/ZeCG26ihvGsfE8ydtf6aVmsTisqzP8Adjypt2+XMmgbqtdaQCVH1PWvS9P6dQVP6m8IJEvDrZ3OpJrb8M459jhBaS45ALFtwx2A6aRWf4JhQD3j/CgmPPkPeieH4O5iL2VCS7EnTSJ3M84rojDW3Jm2NW9R6fwbjDYlMxHd6xqdj6VpUsqNmkxuddY/CKpeA9ne7s904GVlIYhiG8W5BWCD5zVzg8Gli3ktDQGYG0+tL2/BZMsg7tH8q6e+lS27aneRH75UBjOIlBIyD1beOh6xQ127cfVdokGdOXnOvn0qtAFs1tJ+6P8ApP8AWlVdZS7lH8T/ALQfr3dKjShnjk0wtUkU1rdXZxg125QrsTR5w9NOFpqSNE0AU4UUcNXBh6qytSBxTxRAw9AY28VbKOgJ8qadjW4cxygE7HapQdNNTVLf4nK/Dr18qP7PYpUts7kamACdo/L+1KSBxbAOIXLkwwIHShEtE9aLx2PN2/KnSAPWOlFJhm5SvrH60/kFHwS4PLbXcSakbFoN2FN+wA6Bi2gk5R+4p3/L5b8XyH9jWblFCAeOOQFKtHodaBs8RcDXUVoF7OKNWkxvIb9aMs8DTSBM9BFc+T1OOK4shzRmLtydTpOvnUYrU8YwdtVll1HMa6ecais5eFufCSB5g1GPIpLgSdjUEsB51OcUGdzO7fQAAfPSgcVicgMfEdB6czVMTJmumGLUrNIx7NW15eo+Z5fpQN/HIOYP1qhipFsk7VawJdl6T2vsEyYfDrm0uXAHYEajMBlHkQsfMnrV9xbj621BJEk6DloCefnH7FeWHizOQ8wdP9qH4rjXuDKWJWZMV4yx5XJpure5xyi2w3tL2ka6xgkD97VmGuFjJrjmfSh7t+NF3/L+9elhwqCpG0Y1wT3rsnIu538h0rR8HwGgRdWPtNUnB8JJHMn860mOx4wdo211xDjy8AP3j+nnV1b0rgdatkdxtgPcGHtSQp8RH3rh5fLavR+zPD7eFthV1uHVnAMf6dBtFY3/AA84LoLzeIkka7DnLazJk1vcPZuKfGUdOjADSCfCfkNDVtpbI3qlSJ7vGiokJmiSZMQo3JEEwPMVJcW5cJbRSdllx5nkNffahMZ2itKCpWYMEZdJnkYg89Zqtv8AFMwcIuQldHKnIhIzGSAQTHLSYialy7HRZvhJMt4CNizkqefIz+xvSuXRzEsNAYfIDufG5jb/AGrIvxn7GGW7ed2/FcJUsCBlAUE5BHUkzJ9Mtju390M2TIZOjZSI06EkGOg0577OmwPTX4kFJBsFyPvLctZT5jMwPuBrNKvGG41cbxSBPU3WPqWLamlT0MDRKamAoXPUqPUNHCycLXClcD1zNTSEcZK4tunE0JiccFHhInl/tQVFSeyCbrKu/tzrNcWk3CRzG07cqL+0EzrHUnfXoPfWuXOGqRJnQEiCST6xzq1SOuGKijtoQQT7bn2oq+CwgbbmelOU+IhAWcxA0aORBMx5/OrXhXBxm8XjfSVAMLqN9NvWqclyWkUuCwDsQVkdG2HrNaDLdK+J8xG/h2A85q8Xh7ucijXy2Echyn51b8C4fhwcrt3jAwyoGbLucxInKPMxWbm2VSRkvsF1lkO0dYA+W1TYUXLLBi5C9WjIeupiflWl4havMzJh7YRAYBYZ2YR8QEgDWdp+tQ8M7Gtcug3fHB1LHMRB+FADlmY0y6ecVGuuQbilY5HW6guMUyGCpg6CNtTq0+VV3E+JMoY2B4BoW0BHudflWv4xwzDraa9cOZLIypbDBQzbeJt4kk+gryLiq3L7CV7tdYtpJ03zHrWKx+7LVLg5ox1/3D8Vx8neCfIk0EwuuJS03qdvaruzcRUCdyNNoG8c2aI38xXft14HRsNaHVmDEAcgF8Plv7VrHHCP6V9zZYoozv8AwS6TLRPrP5UVY4FsSDVmbWIuariludVtDKB/qIBA9iaccPiYC2nyxOY/Gfm7CflsK11y8ovShWOzsiAoP5+W/KmWeFBXbw7QPu5eU6zFE4fgmMj/ANxf8W4Vis/XWr/CdmWUTcIQLqZ1c+Zn4hrqTNTqfkdJcmZxeBJE+FdIjkemm59Yqrv4Z1Ett1kflvXo3F3t2rRKBSdQP4RBj7zSx6DzmvNOM4vOxyklZ0nn5kU4wTZlKMZbldevkmBpSt24pKtSR+n1rR7bIh7GgwGMWxZa9Hj0W2v8x5/r8qocIWuXczElmPiJ313mjuI4Q/ZUudLkRGsFTqTz2FBYF7asGvKzqIlQ4QkeRAJ9hRBVEqKo33/NNrCqqLmBURpb1OkSS+unLUDTbWgcV/iEzNmRbrTMhnEfJUGnzblUCdrsBaUdxwuzm5tf/i8+WYkk/MR0ro45hsUfFhlsNsotutu2RzJLRETtOvLpUOKW9FIEN3GEHE28Nd7uSQXzEKTHiHw++vLWapsZxTFOZaRz0GkgyDrPP5UdxHNbcqLjZJj+HfhACdjBIBPMcjTDisMi6i45O2oy+WzCf3tTXwMou7djJ1J5nUk+ZqwwfBLrkAFQSYALKsk6feNF2MVaPx3Gt+iMYHp4ppcP4hbQuXsjEDNFsMGjTmUHWQSD5Vep+ApF4P8AD5xo1y4TzNvC3ria6+G4ujDzFKn/APOuPOqIiryXK+nlo1KouYqBVc0RbuUw2qkFukcjaHG7XVuToASagvkIJY+g/U1b28WFyWrSNnaNSsGJiVVtSdSZOnnSbo0hivkpsViCCF1LHa2B4j++tCKIcZ8ouGAFEkqvyG9bzh3CMuYd0oM+K40tn/DqQCT5bCRryqa/hMPhR3l8rJGuYgN8s0Ty22qPcXR0qKSpGQtYMSFYgzqEnU9C5Ow/flU74BWZbZZYkSiMoTLzUk+Jvl12o3iGMOJIWyqrYB0OVsznlGbbTqp6g1FhOxWfopI3M5vkNT+VHyVZaYThJOZVtJZtAEswhAB5vEA/OfSjsPw62ik207xVGtxnZLKCNwwHjMfgBPUig+BXltXDhcQrO1sHI7NmVVXaFJyqwBkNExz2p/aLtK9tPgPdAjKW+JmgEwpaY31IH1mpXNCbY/g1qy5ufxbzMFBU5e7U5tRGubLMDQgHYzR3260lgByLQB+GUUgDUSo+GTyOpisUOPYvF+C2FtWwSS0bEk/egkb7Clc7LM8Fr7N1LSOnwgkny1q68kmr7OdoreKvrh0XYFs2oJy6SDmBBObzrV464lu2VRlRwfCFE7jXPJ19Rr5navLrfBVwmW8jubgbwlRpBBkEzB96VztkROa0c+24iR5/2punwhNE/afjy2WSzeHeKqi4VBy57hJyyY2gMYO3hqhtXLuNukWrIsWzqfiMwNi/hJ05SBXovZrszauWhexQRr9w52mCVGmVJExCgaetW/EOApkhFzKPu6ZSN9Q0AbVKSiqSHGlsZDCdnWyfxLkDkoIBO5jc6b89KIsYOxbaO4tsY0LEuzDllACgAQOZq6tYVSgQNaU6kLburM8jCxGkSD59JqrxPFLGHJYsA8xqCzZokAZyxM7g5diOegzTbZs2kXuCwwgr9lCjdSUzDzmTofaou7uHwBLSloibgVgImQhUb7CJ+hqnPafElf4GEu3zO5OJXQ6SVyAEb6rG1AcTxGLQZUFq1cGr3C753DCSSHCEAaDWdva0n2ZamaxQ9sxlQE6Sb7xz1I7rX3pmJvMTD3rGu8KxJ3A8bOfP7sV5re+0scpv37p5i1mY7c8rn0qtu4W9Oq3wluJzsVAJmSVY6trt09auvBLV8h3arjAN50L/AAkqANiAeUACNOlZFrZckjQDWD+96MxlhATCiZkQ2ZQOWvOmWw5GUA66QAdTWsVQqGWk/TT3py24kn+XT51JhLJG4P8AY0zHtER1j2pPeVCatmrx/ByMA7Z1ZEZGYLLQC0CYBHOs7YxtgDKbAOkZ8zTPXLoPy9a3nZ61cvYW7aZe7s3bbjMYBZshIIBHwiN+pETrHl9vYTShuqZVhLYmNlWPMVFcvM5116AQB8gNBTDe5ae1OLjaY6xV0BPhuIXbR8LmOSkBl/8Aq0j6VBxHiNy8wa85cgRJAGnTQUsOqz4pI121M+9W1nH4exlZbAe8JkP8KfhgRGbnJmPrRsnwFbFEkn4VY9YBP5URFy0vjUoreIBgQTPMTuNN6MxnaS/cJJYCeUAwOmunsBVbexTuZZmb1JMeQk6Cnu+UA177MZlveNtBtXaZkNKq2Eb8CiEw1wkZSqrIBaJM66LpGbTzpvEuIYezoji685cqqHJOmm8daExqXLa/a7xJYGLVp/CiEiJyoRy6QZ3rmIhip2y74fhLS3VGZ3JkZSCz5T8RGUTl21HzNaNsZZtjTKORJ1g67wSJ0515VhLmIVjiCj521RufUyrTK+tX2H4ffx2WGuJaGrXLpLGZ1AkANy2EDYSBAUoGpbXu0VksD39y7dAJyWl8I5QLhWQu2w0nU104Jrzd5iMjXF0SAzKq6HKWcyxGviAG5q54B2bsWgwtSxMZnYAl45jko3/elW1nAKshoEfebrManpSSS4GVOFVQxBKiNTyHpqdx+lEjFCfCAij7xEk+nIH/AFSdNqWJdVKqzIM2YBYPorDWB01Gs8qiu4YeFnbUTGSCYmJJaef5dKXyBV8Y4Y+IYGzEzqWAgEbNqDmPlBNB4LsQrNFy+Lr7tBzBSTqAk689+m1afAKCxCSdQpbUCY+HMTB8yCYPSjHFiywtI1sORmZEEsBvmfLqZM7kT71V+AsWF4UlpAqhVA2/Ftrp+cRUS2iQIhzroozEbzmA8IHLUrRGHvBxJCkA6ExoAD00JEc64ceSSEMeL4tNT5zIM1G7YgTGLbuqEcAmYCm6iMxXlbKAtmiRGYc5oC32Xsq4uPbJJgxmLKDylmtjbTXN7CKtmRmOZ2aeWW2oGp6kGTv+4qHiXDWdD4ri6FfiyaQZ8dqCFgxJNWFlmuJiAzrb3gNkB0E+ElyQPKP7wYjjllIBxVjPpC5s9xgJ0CLrPopNZPDdlsOp8Fqwrbks+dhrqf4hOk6TPz1q1w2CRTmFxSVOZlRkAZJ8UsghZE6kjUDyp7CO4viCZwwwzXW3BdbViYGsd7F1W8wtMw3BL0xYtYPDd4DPdobl4azHfOyMpJ5gDUfOjm4rgLcsl7CKF0cK6u2saaFifY60+9xcvay2kNvNqGc6lZHwgRlleRmJiKT/AMAVl/shAIxfEboB+K2cRAjobaSp9DHzp+E4vwbBk2zcDFOZslidP8wzJ+dQYtMFhkP2rEan/wCK1BvNPLLrE+eUedVQ4TwzF2We1YxFnKxHeXbqgerCSAuo2HOKPkC74p/ijg1T/wDnTOvIIxtQRyZTE/IGvOuJdoLmKzzatoGYsYzs5k6IuZo+YEn3l3GezCJeRMMy3VuIGDSI1LDVoA5b6U7A4pMOHRES5e/zz4ktrC/+lyLTmGaOkU3pW/IJACMLeYZV7zQZSQcoIkkKNZ5eVOu8UxAGp0IgZiNBHIE1Fe4g7ad4xG+p0k6kwT9aqr12TuSes/rVK2DYZgmJmTGkDz8vyobGHbyeT6Gp8CoKEkmZMew/rQ+KXRp3EfnGlWuRUbBO1rWbGjgvlKoNxDAiY5RvWCUVzN0ruoqlGgHAda4zxTGau27Jbkx9AT+VVQEuGxJExHrEn60kWTPPzovCcKutskDqdPzqzscCA1dp8ht71LaJc0ih7uToJPpVhheDXW3GUfzf0q8w+GVPhUD8/eiluVLk+jOWR9FavZ9Y+NvYUqtc1crO2T7kjR8O4LasQbVoZogs0s/nrPhHkIFGYiybxHgzQdJGgPIidAaJW0SQoEnSJiBr+959BRt3GpblWPj/AAga/wBuftS7OoGwfCQD4oY9N45iff0o3EhVB12E+kdQeXpVbdxrtIVWVIP+pjP3jsBNR28K7jNyjWQeW2m/X86GvIBNvikyQJ6aQPKfxTA6UQzhgLjAg7gHUZhoDEeIgDTpvExQ+GwmvhhjuSwPsFkR8yDXL2GVHBAJcz4iZIkaqD90TyjltQA+zZ3d9DuJlnaOYXcDz8+VT2sM7MALTMT97ly1JJ8P02jWu2MQlhQ964qsV0BJzBQBpJIHMc9yDXLvaa41vw22tW5gFhldwRM6kZRvqQCeUaEz8AFYzh8wtzIzgHTUogOgLrpPTKN+sa1zhnD7VlClpEDMZdiFU8yAqKABEmB0Ou81U4fHviwVt5u7BOa4utssNgGbS40jXffcU7EYQ98pAQjUwGLEsoiXYzPTbnvtTSoBuNdVveKCN5uN4YEyQu3I+xqzs39NA7a65FjTcFmeARA5TThikVS1wEKNSDkVR/1t4So1OkbdJqA8dsWwpZL7L93u0F1TrGhUkD1+tMCwsYx7ohEFsKCHnxPmJ+FSNAIg7T4o0ihcTZOUK7MQDqZ2100H5E8uXMM9s7IJt4dQpBB8aESDm2AIhpG5686pW45xK5dYWmw0Tu9u6IA5CdGImJnXeBTSEWbYQAGSAJnxHkR8WY6yfLkRVVj8VZHgtqbsiLrRC5CRFsCZbNAkRGWddRU9/jF9sqYgWWcj4LKjLA83kidAZiIO9DYjHd6Liu9sm38Jt6ZUU697tKkGRGx08gUxkMW7rDwAtyUJlgaxtooHyFTY3jNtCbTMBOhAKkajfX13mKIwNjDiy93Et3aEgMUaC4JGhKCYlTtVFjuxou2jewK94jBioZ1UakiVG4gzod5Gp1mQJMLwzBYWGvMxZsxS2EzBtJ1KZiRqNeZOgNZ7jXaq7fARClpFnKttSFckmGCmcrEbnMedX+M4t9htpZzqwtLky24Du5hmW64Ba2vw6TqNgsVi+McVW7l7u0to6lgskZieRJ+GI0jTXlEVBXuDLHgeYl7j3SgBAzlXuNESQpUROqzJA8QobiGPTO28NqCYJjWJ9TvEUCMc6qtsu3dgyQOU7kA6Tz/WhMY4ZjlJKyYJ+I+Z6E7xVaLe4h9/FzpuP30qASdhXAKtcDwS9diFIU/ebRY/X5VptEltLkDw98qCp1B19DTbtwv4VBMxp1joK1mG7Joo/iMWPQaD+tXGF4cifAoHnz996zeSKM3mXRk8H2XcgF2VPICT89Yoxuyyf5j+egrT3FgUK7VGuTMfdkypTs3YAjKT5kmf6VZW7CooVQABsBTw1Imi32S5N8kLVBcFEkVG6U0CBYpVKbdQ3dKosd3lcqAtSpjo9CV2tMlpiM97+WAqyJII1Jg6bb+WtoLSTrbRQNSxk6DyEk1ylWR1hXDrYc5kIK5RPhCDXmNCen9t6diXWcvUHTbbp0pUqXQ6CcHibAYZLeyyWO567zp9daz3a/iIBQjRQJMCGJY9eQhZkQdKVKqjyKgC5dQql1lF1lVTbLbIrL4CAQcswZgFuvKAbnEO8aILPAJ0ACEgfCs8o5sx315V2lVcJMBvD+ItcIsJltKAQmSQAdWdiggNqZInXrVldx62LQtm49y5IlzK5nJJ+6BCiICjTSlSpT5GRrxTFQ/hnIC3dXO7+ILmAd1Bz7roAIk+LlVDZ7ctfuFFIQNLKzhmzELLyAdCsEA/eAGopUqqCVWJlB2hLIc1wAGSFuITG2xUxlPoD61TXeJXcoXORqT0JnfMRuOg5UqVaR4JZGnErgB8R1EHlp005c4p+HxniGYkCZbL96NYj8RIGp8qVKqoA3iXHWfwKMlqMoSS3h11JbUtMGdNhQ2C4/dtZYMqpJCzpJEAnqB0/KlSqdKArbt3MSzElmMknck6yaiZzXKVUAgs71bcH4LcvmEgAbsToPluTSpVGSTitiZulZuOFdnbNmDGd/xN18hsKtnpUq422+TlbvkFc61IlKlSZLI8Sar3pUq1gBwCpEtTSpU2x0ErhaivWopUqzUmNAd8UDd1pUq3jwWhndV2lSqy6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6" name="Picture 8" descr="http://upload.wikimedia.org/wikipedia/commons/6/61/Northern_Green_Frog_-_Tewksbury,_N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2362200" cy="1771650"/>
          </a:xfrm>
          <a:prstGeom prst="rect">
            <a:avLst/>
          </a:prstGeom>
          <a:noFill/>
        </p:spPr>
      </p:pic>
      <p:pic>
        <p:nvPicPr>
          <p:cNvPr id="2058" name="Picture 10" descr="https://encrypted-tbn1.gstatic.com/images?q=tbn:ANd9GcRqJ0EOoEkQ9D5BEThLyu4S4QpaRF2lOYYIDOnBr2i3p6YlsHxsVg"/>
          <p:cNvPicPr>
            <a:picLocks noChangeAspect="1" noChangeArrowheads="1"/>
          </p:cNvPicPr>
          <p:nvPr/>
        </p:nvPicPr>
        <p:blipFill>
          <a:blip r:embed="rId4" cstate="print"/>
          <a:srcRect l="6178" t="12371" r="13514"/>
          <a:stretch>
            <a:fillRect/>
          </a:stretch>
        </p:blipFill>
        <p:spPr bwMode="auto">
          <a:xfrm>
            <a:off x="228599" y="2438400"/>
            <a:ext cx="2237589" cy="1828800"/>
          </a:xfrm>
          <a:prstGeom prst="rect">
            <a:avLst/>
          </a:prstGeom>
          <a:noFill/>
        </p:spPr>
      </p:pic>
      <p:pic>
        <p:nvPicPr>
          <p:cNvPr id="2" name="Picture 2" descr="http://static2.vetknowledge.com/cdn/farfuture/_fdcco4yFiKw084lbKA4nkma5kHOd9n2bzk69DTS9Vs/mtime:1353379860/sites/default/files/styles/large/public/images/article/bigstockphoto_spy_rabbit_983517.jpg"/>
          <p:cNvPicPr>
            <a:picLocks noChangeAspect="1" noChangeArrowheads="1"/>
          </p:cNvPicPr>
          <p:nvPr/>
        </p:nvPicPr>
        <p:blipFill>
          <a:blip r:embed="rId5" cstate="print"/>
          <a:srcRect l="12800" t="5797" r="12000"/>
          <a:stretch>
            <a:fillRect/>
          </a:stretch>
        </p:blipFill>
        <p:spPr bwMode="auto">
          <a:xfrm>
            <a:off x="304800" y="4648200"/>
            <a:ext cx="1474276" cy="184682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371600" y="49530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 smtClean="0">
                <a:latin typeface="Century Gothic" pitchFamily="34" charset="0"/>
              </a:rPr>
              <a:t>rabbit</a:t>
            </a:r>
            <a:endParaRPr lang="en-US" sz="7200" dirty="0">
              <a:latin typeface="Century Gothic" pitchFamily="34" charset="0"/>
            </a:endParaRPr>
          </a:p>
        </p:txBody>
      </p:sp>
      <p:pic>
        <p:nvPicPr>
          <p:cNvPr id="3" name="Picture 4" descr="http://res.cloudinary.com/dk-find-out/image/upload/q_80,w_1440/DCTM_Penguin_UK_DK_AL327008_llkmu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304800"/>
            <a:ext cx="2632735" cy="1362075"/>
          </a:xfrm>
          <a:prstGeom prst="rect">
            <a:avLst/>
          </a:prstGeom>
          <a:noFill/>
        </p:spPr>
      </p:pic>
      <p:pic>
        <p:nvPicPr>
          <p:cNvPr id="4" name="Picture 6" descr="http://img.thesun.co.uk/aidemitlum/archive/01161/giraffe-main_1161152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2438400"/>
            <a:ext cx="1354016" cy="1885951"/>
          </a:xfrm>
          <a:prstGeom prst="rect">
            <a:avLst/>
          </a:prstGeom>
          <a:noFill/>
        </p:spPr>
      </p:pic>
      <p:pic>
        <p:nvPicPr>
          <p:cNvPr id="6" name="Picture 8" descr="http://www.warrenphotographic.co.uk/photography/bigs/37462-Robin-white-backgroun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4648200"/>
            <a:ext cx="1781176" cy="1899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" y="45720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23622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24400" y="1524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724400" y="23622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724400" y="45720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43000" y="5334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 smtClean="0">
                <a:latin typeface="Century Gothic" pitchFamily="34" charset="0"/>
              </a:rPr>
              <a:t>lion</a:t>
            </a:r>
            <a:endParaRPr lang="en-US" sz="7200" dirty="0"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50292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 smtClean="0">
                <a:latin typeface="Century Gothic" pitchFamily="34" charset="0"/>
              </a:rPr>
              <a:t>deer</a:t>
            </a:r>
            <a:endParaRPr lang="en-US" sz="7200" dirty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7800" y="5188803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latin typeface="Century Gothic" pitchFamily="34" charset="0"/>
              </a:rPr>
              <a:t>cheetah</a:t>
            </a:r>
            <a:endParaRPr lang="en-US" sz="4800" dirty="0"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9800" y="2996625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latin typeface="Century Gothic" pitchFamily="34" charset="0"/>
              </a:rPr>
              <a:t>elephant</a:t>
            </a:r>
            <a:endParaRPr lang="en-US" sz="3200" dirty="0"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7800" y="2762071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 smtClean="0">
                <a:latin typeface="Century Gothic" pitchFamily="34" charset="0"/>
              </a:rPr>
              <a:t>tiger</a:t>
            </a:r>
            <a:endParaRPr lang="en-US" sz="7200" dirty="0">
              <a:latin typeface="Century Gothic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9800" y="90993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Century Gothic" pitchFamily="34" charset="0"/>
              </a:rPr>
              <a:t>chimpanzee</a:t>
            </a:r>
            <a:endParaRPr lang="en-US" sz="2400" dirty="0">
              <a:latin typeface="Century Gothic" pitchFamily="34" charset="0"/>
            </a:endParaRPr>
          </a:p>
        </p:txBody>
      </p:sp>
      <p:pic>
        <p:nvPicPr>
          <p:cNvPr id="1030" name="Picture 6" descr="http://www.cougarmountainzoo.org/images/cheetahfact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648200"/>
            <a:ext cx="1390650" cy="1854201"/>
          </a:xfrm>
          <a:prstGeom prst="rect">
            <a:avLst/>
          </a:prstGeom>
          <a:noFill/>
        </p:spPr>
      </p:pic>
      <p:pic>
        <p:nvPicPr>
          <p:cNvPr id="1032" name="Picture 8" descr="https://mgtvkron.files.wordpress.com/2015/11/tiger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514600"/>
            <a:ext cx="1826337" cy="1828243"/>
          </a:xfrm>
          <a:prstGeom prst="rect">
            <a:avLst/>
          </a:prstGeom>
          <a:noFill/>
        </p:spPr>
      </p:pic>
      <p:pic>
        <p:nvPicPr>
          <p:cNvPr id="1034" name="Picture 10" descr="http://www.konicaminolta.com/kids/endangered_animals/library/field/img/lion_img01-l.jpg"/>
          <p:cNvPicPr>
            <a:picLocks noChangeAspect="1" noChangeArrowheads="1"/>
          </p:cNvPicPr>
          <p:nvPr/>
        </p:nvPicPr>
        <p:blipFill>
          <a:blip r:embed="rId5" cstate="print"/>
          <a:srcRect l="18667" r="22667"/>
          <a:stretch>
            <a:fillRect/>
          </a:stretch>
        </p:blipFill>
        <p:spPr bwMode="auto">
          <a:xfrm>
            <a:off x="609600" y="285750"/>
            <a:ext cx="1445430" cy="1847850"/>
          </a:xfrm>
          <a:prstGeom prst="rect">
            <a:avLst/>
          </a:prstGeom>
          <a:noFill/>
        </p:spPr>
      </p:pic>
      <p:pic>
        <p:nvPicPr>
          <p:cNvPr id="1036" name="Picture 12" descr="http://all4desktop.com/data_images/original/4241835-monke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228600"/>
            <a:ext cx="1942589" cy="1752600"/>
          </a:xfrm>
          <a:prstGeom prst="rect">
            <a:avLst/>
          </a:prstGeom>
          <a:noFill/>
        </p:spPr>
      </p:pic>
      <p:pic>
        <p:nvPicPr>
          <p:cNvPr id="1038" name="Picture 14" descr="http://coyot.es/elephanthills/files/2014/01/AfricanElephant.jpg"/>
          <p:cNvPicPr>
            <a:picLocks noChangeAspect="1" noChangeArrowheads="1"/>
          </p:cNvPicPr>
          <p:nvPr/>
        </p:nvPicPr>
        <p:blipFill>
          <a:blip r:embed="rId7" cstate="print"/>
          <a:srcRect l="5333" r="18667"/>
          <a:stretch>
            <a:fillRect/>
          </a:stretch>
        </p:blipFill>
        <p:spPr bwMode="auto">
          <a:xfrm>
            <a:off x="4876800" y="2514600"/>
            <a:ext cx="1948543" cy="1704976"/>
          </a:xfrm>
          <a:prstGeom prst="rect">
            <a:avLst/>
          </a:prstGeom>
          <a:noFill/>
        </p:spPr>
      </p:pic>
      <p:pic>
        <p:nvPicPr>
          <p:cNvPr id="1040" name="Picture 16" descr="http://www.bothsidesofthetable.com/wp-content/uploads/2009/09/deer-290x3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4724400"/>
            <a:ext cx="1695450" cy="1753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" y="45720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23622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24400" y="1524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724400" y="23622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724400" y="45720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19200" y="51054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latin typeface="Century Gothic" pitchFamily="34" charset="0"/>
              </a:rPr>
              <a:t>ostrich</a:t>
            </a:r>
            <a:endParaRPr lang="en-US" sz="4800" dirty="0"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0" y="2762071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latin typeface="Century Gothic" pitchFamily="34" charset="0"/>
              </a:rPr>
              <a:t>toucan</a:t>
            </a:r>
            <a:endParaRPr lang="en-US" sz="4800" dirty="0">
              <a:latin typeface="Century Gothic" pitchFamily="34" charset="0"/>
            </a:endParaRPr>
          </a:p>
        </p:txBody>
      </p:sp>
      <p:sp>
        <p:nvSpPr>
          <p:cNvPr id="16386" name="AutoShape 2" descr="data:image/jpeg;base64,/9j/4AAQSkZJRgABAQAAAQABAAD/2wCEAAkGBxMTEhISEhMVFRUVFRcYFxcXFRUYGBgXFRUXFxkVFhcYHSghGBomGxUVIjEiJikrLi4uGB8zODMsNygtLisBCgoKDg0OGxAQGy8lICYtLS4tLy0tLS0tLS8tLS0tLS0tLS0tLS0tLS0tLS0tLS0tLS0tLS0tLS0tLS0tLS0tLf/AABEIAQ8AugMBEQACEQEDEQH/xAAbAAEAAQUBAAAAAAAAAAAAAAAABgECAwUHBP/EAEAQAAEDAQQIAwYCCQMFAAAAAAEAAhEDBBIhMQUGQVFhcYGREyKhB0JScrHBMvAUM2KCkqLC0eEjQ7IkU9Li8f/EABoBAQACAwEAAAAAAAAAAAAAAAADBAECBQb/xAAzEQEAAgEDAgMGBQQCAwAAAAAAAQIDBBEhEjEFQVETImFxsfBCgZHB0SMyoeEUMzRS8f/aAAwDAQACEQMRAD8A7igICCjjGaCqAgICAgICAgICAgICAgICAgICC2+N4QXICAgxOMoMqAgICAgICCjigpJQVBQVQEBAQEBAQEGN7kAcx2QZEAlBjcZQVa1BegICAgICAgsCCpwQU2oL0BAQY7RXaxpe8hrWiSTsCxa0RG8tqVm9orWN5lA9Ja+PvEUGgNBzcJJ7HBc++stM+67+HwanT/Vnn4PVoTXZzntZaKd0OMCoMAJyvA7OOxSYtVMztZBqvCopXqxTv8P4TZXXFY3OlAa3sgyICDEXdkFzWoL0BAQEBAQEBBYMMNiABuQXAIKoCAg5z7SNLzUbZmnBoDnfMch0H/Jc7WZN7dEPReDaeIpOae88R8kWsLWkA4QDiJxOOaq7cOtebdky0foxjheacCMiJVvFiiY33cHVaq9fctHPwSjRNsBaKcyW4Y7Rs9Fcx3ieHLy47RO+zYtbPJSIWRAQEFoYguQEBAQEBAQEBAKCgCCqAgILXuABJyAk9EmdiI34ca0y7xKr6znBpc4kTvJmOULi29602e209fZ0ikeUPboXVStXpeKGti84AF2JuuIJG8SCMdxU1NPa8bwqZ/EseLJ0Tu3tm0ZXax1OpSeAQRIIIHGWkqSuK9YmJhz82pxXtFqy0dPSbqbvMcG5uJxZsBkZiY4iZnDCKJntHdby4axXr/DPdP8AVXTjLVSeWua51Ko6lULThebB+hC6WOZmPe7vPZq0rf3J3huluiEBAQEBAQEBAQEBAQEBAQEBBrdY69yzVnfsx/F5fuos87Y5WdHTrz1j4/TlxjTTpkbG/krky9rhjh2nV+zeHZqDPhpMnndBJ7krsY42pEPD6m/Xmtb1mWwW6Fyv2q2Vtmu1KbMLQ403R+FrnAyeEgmBwKg9jEZItDoRrrTppxW58vyU9gRPg284wbSD1LBP2U/m57qqAgICAgICAgICAgICAgICAgINDru+LI/i5g/mB+yr6n/rdDwuN9RH5/Ryi7eqQRhtXM83rZ4pw7lR/C3kPou1HZ4Oe69ZYajWzQjbZZK1nMAvb5HH3ajfMx3RwE7xIQR72RavVbHZKorsuVKtoe+6YlrQ1lMAxhiWF3JwWIZlOFlgQEBAQEBAQEBAQEBAQEBAQEGh13ZNkedzmHl5gPuq+pj+m6Hhc7amPz+jl9Cn/qEcDC5r1d5912TRlUOo0nDaxp/lC7FJ3rEvEZa9OS1Z8pl6lsjEBAQEBAQEBAQEBAQEBAQEBAQEBBr9YLN4lmrMGJLDA3kYgdwFHlr1UmFjSZPZ5q2n1cnoPF4HeB6rlPY2jh0fUi13qBYc6biP3XeYH1I6Lo6a29NvR5fxPH05uqPNIVYc4QEBAQEBAQEBAQEBAQEFlWq1uLiAOJA+qxMxHdmIme0PK7S9AGPFZPAz9Fp7WnqmjTZdt+mVaelKJyqN64fVIy0nzYnT5Y/CzstDHfhc08iCt4tE9pRzS0d4ZVlqICDkesGjzRtNWnEC8Xs4seZA6GR0XKy06bzD2OizxlwVt+U/OPvdu9TLd4dZrDlVF394Yt+46qTTX6b7eqh4ph68fVHl9HQV0XnRAQEBAQECUBAQEBBQmM0HgtGlmNy8x4Zd1HbJEJqYLW78NVa9OvMgC7yxPfIKC2eVzHo480dtGkwSYY55OZvOPc5eqrTk37Q6ePTTEc22j5RDxv0q4YS2nwa2XehWvXt8E8aWs88z85YDpQn8TgR+8D3ylazb4pP+PEdo2/RabY9pkfXEcMMZhJmYIx1txLZaK1mqUzgbzZxa4yB12KTHntVV1Hh9MnO20/BO9E6UZXbebgdrZxBGf1HcLoY8kXjeHAz4LYbbS96kQIf7RbL/AKdKsBi1908nAkeo9VU1deIl2fBsm2S1J843/REKVYtuuGbSCOYxVLfbl28lOqJr6ut2eqHta8ZOaCORErrxO8bvGWrNZmJ8mRZYJQEBAQUcUFsIERkgvBQEGtt2lmskNhzhxwB4naeAUV8sR2T49Pa/M8Q0le0Vahl7oG4fYbFDM2t3XIrjpG1Y5YarwBP4R6lYtMR3b46zM7Ry09utW8XvhZOGHvO39cFXtbd0sOH049Z/hpKtoe7EmdwyaOMKGZmXRrjrXsr4GyMdqMdTYUdGgDzY7I2cRGwqSKbd1TJqJn+15bbGAAkCeH5PFa2lviiY5l4o23XDZisLH5vXobTZstem50lgMO+U4HnGY5LfFkmlt5VdXpYz45iO7r7HAgEYg4g8Cus8jMbcS1GuFO9ZKvC67s4KHURvjld8Ottqa/fk5gXkArmPWbOm6mV79ioOPwkfwuLfsungnfHDyWvr06m8fFuiVMprY3oEbQgrfQXILTmgEwgpCC4BBGdP6wwTSo4k4Eg58Gn6lVcub8NXS02j/Hk/RrKILRLyC47BkOm1Rxx3T29+dq9lzq28pNtu5GPfs11qr4yecbgPuobTzyv4qRFeGstDycPednwHwqLdcpERz5QyUbLDQcycGD6u+q222jdpbLvbb9f4eqzWfI7JjHYPi4z6LNaoMuRmq0swP8AZwN54raY24R0nfmWvtNOAd5UcwtUndq6zCJLwR+dqxssVtHk8tc3gRsEQVhJEbOsajWs1bFQc4yQC2fkcWj0AXUwW6scPIeIY4x6i1Y+f6vRrU+LJW+WO7gPus55/py10Eb6inzcmdUwI3rlvY7On6hH/AKGjwvjs9y6Wm/64eR8S/wDJt+X0hvn7FOohwQUxQVuoLkFCEFuKC2vWaxpc9wa0ZkkAd1iZiI3ltWlrT01jeUN01rg1806DXkbXRE8Btjp/mrfP1RtXs62n8Pmk75Jjf077fPyajRbjBe6PEJwGxrdn9+yhrPC1mrz0x2+r1VLRm7jDf7rMy0pTyW1qkdMBxJz/ADwWst6RvHDy2moAHO2k/TJaW7LOOJmYjyh5bNSvO5uA/hAJ9SFpEbynvfpq95dJ4TA4NGa37yrTHTH33X1ovQ3IYYbznjyWbd+GmOJ23leASYGQwyxMLPediZisbr/0cDGJPLJbdCP2sz8Gi0yAJmeqhtHK/p53hHG1oBxwB+v+Vqu7OmezG3t/R/ALvM0ucN5DzJHMEnuFe0t46el5nxjDaMvtPKf2Z/aBpVraQogy5xBdGxoynmY7JqskbdMHhGntbJ7Se0OcuqyJyHqqD022zq+o7CLFRnbeOO4vcR6Qupp42xw8d4jaJ1NtvvhviFMpLIOSC4BBVAQEGk0zp8UpZRb4tXKJhjeL3fYSeWahyZ614jmVzBo7ZPetxH32hBdLGpWfetVe9BMU2m6wcIGPrzlUb5JtPvO5p8Vccf042+PnP5/cPO+1NMMaYkgANG/DMLSZmViuOKxu9BM3qbd4HYDD871JEeSr6Xkr1RDRsAnq44fQLFpbY69/iq2vOLvdBj5icPSE3Y6YjiPMo0rzm3shieJJwCdPMbtpy9MTt5s9IgFzhvcR1MpHnLFu0Vn4LGGABujqStezefemWeizGfzO1b1hDe/k9jXDYQeZg8tkKSIV5md3ltFsu4AwfhcZB+Vy1m+3ZLTDFuZ5j1j94RvTluLhiAD+dihtbd0tPjivZoKGOxarmzZaPLgb4MQjW8RMbM1vtU4TJnFYmWuOmzHoOxOtNop0W4XjJPwtGLj0H2W2OnXaIaavPGDFN5+5dyoUgxrWNENaAANwAgBdeI2jZ4e1ptO8siywICAgINXp55FJ7jU8NjWySPxO/ZG6ct+PeLLv0zztCzpYickREbzP6fNDrVQ8OzsNbGpXI8NkwGMO0gRedjt+oVTpitPe7y7FLe0zT0f217z6z/H35vBZdC0q9W5TZBg43jGG07lrWsWnpqkyZbYqdeSXi1p0S2y1aVNryXlkkSfJJgEHPGD2WM1OmYhP4bk9tW15jjt82qsOkhTcwHI1JJnIGB9lpW2y5n0/XEzHoyu0m28QXCA1sfw447cUmYQxhtEbxHd6/wBLDiII8xEct/YHsto2mUHs5iOfJ66FeQd5x6TgsTLWaxEsjqwAuk5R+SnwO89S6gS4y0CN5+qzFWtrR2bCm74i7pA7CYUiCY9NmK11cMHkcHgH/wCLFpSY6c8x+jSWqvE5cgbzeeOShldrDTmmakwMBtvZd1iIT9UVZqdna0cfr1IRvFpW1K0CAsJIhXRuiLRa33aDJAIDnnBjeZ+wkramO154Q6jWYtPXe8/l5y6xqlqvTsTDBv1XfjqRE/stGxv12ro4cMY4+Lyet119TbeeIjtH35pAplIQEBAQEEf0xQdaLTSo/wC1THi1NxM+Rp7HDcVXyRN7xXyjmV/T3jDhtk/FPEfvKFaw2417S54/CHXGfKNvUn1VTLfqvu7ujxRgwdM9+8phqdo3ww+oR+INAPDEk9ZHZWtPj6d5cTxDUe0mKx5buaax6U8a1Vq2YvQ35W+VvcCeqpZL9Vpl6fR6f2WnrTz25+c8tCabiQGgnA5fMo5lbm0R3dG1Y9m1nfQa+2Co97/MAKr2BoIwA8Mg8cSV0MGGOne0cvJ+IeIZLZZjHbaPg12nfZSaVRto0fVqmJBoVKhcMREse4zgCcDOO1S3xxtxEKeLU339+87fOZaOy1Xvlrg+mWmCHC64FpjEEYY8FSisR3dneZ826srWAgxPF5kk74yCzEx5QzNZ25l7XVx7x5f4CTt5sVrP4Wai/wApAnoA0d1mGtu/P8tXbrRAgXiZyvDNaSmrMd5+jwig50l5gbiQO8LHSz7b0XtqNgBt2JjYZj8+qx3bRO3d62arWmsYbTLQfeeLjfXGOQK3jBae0NLeJYscd90n0b7O6Ium0ONUgYgeVnWMT3CsV0tY/u5c3L4vltvFOP8AMphZbMym0MptDGtEBrRAHQKzERHEOXa1rT1WneWVZaiAgICAgINdrBaPDs9ZwzuwObvL91HlnakysaSnXmrWfX/aH0tDhrLKXfir1Gj5WEj1xvdtyqez2ivxl2J1U2tk27Vif1S3WG1iz2Ss8QLlMhoyxPlaO5Ct5bdFJlyNJi9tnrSfOefrLi2iNHm0V6NAEjxHiSBiAMXHmGtcuXSvVaKvaanPGDFbJ6R/8/y6BovU6my31QRFJlKmabRPmBLgQ4nbNOT8wVuunj2kxPZ57N4le2mrtPvTM7z/AB+vCeAK64aqCG6c1Iv1DUoPDC4kua6SCSSbzTsOKgth3nhdxayaxtaEYs2h7TUqvp0blQMnzzdaRMA9YPZRTht5L3/KpWIm6tt0XarPddWYwBxgEPBkgT9AVr7G8JI1eLJxXdJdGatPqMa972sDhMNALoOWOz1U0YfVRya3adobWzao2VuLmuqHe9x+ggeikjFWFa2qy283uboOzDHwKU7yxpPchbdFfRH7bJ/7T+r10rOxv4WtbyAH0WYiIaTaZ7sqywICAgICAgICAg0utQvUmU/+7Wps6Ez9p6KHNzER6zC5op6bzf0rMvda7AH+Ds8J4cMNgER9Fvam+3wQY8s0i0esbIt7VLZds1OkM6lTH5WCfqWqvq7bViHV8DxdWab+kfX7lpPZdo1r6z6xGNGLnN7XtPpPdQ6Su9pn0XPG801pFI8+/wCWzp8Yyui8yqgINPrPpDwqV0GHVJA3hvvO7GOZC1tOyXDTed58mTV3R3g0QCPO7zP5kYN6CB33rMMZb9dt2u14YDTpz8Tjs+AjbzWLN9PMxadkhs9O61rdzQOwhbIZneWRGBAQEBAQEBAQEBAQEHi0hZC99A7KdS8f4HAR1IWl67zHwlNjyRSto9Y2/wAw9q3QuYe1SvNopM2MpT1e4/ZoXO1k+/EPUeB02w2t6z9I/wBt97MLHcsrn7ajz2YA0et5TaOvuTPrLneNZOrP0+kfVMVbcgQUc4AEnADMoIlo4/pdqNU/q6cEDgD5B1ILugC0jmd1q8ezp0+aXLdVRnXQ/qW7y7+kfdaWWMHmky3VxAQEBAQEBAQEBAQJQEBAQc41s0aK9ucJjy0RyBe1h6jxAcd6oZ6dWX9Pv/L0Oi1HstJHzt/iJn9kp1IoFlkaxwhzX1QeYqvH2U+ljbHt8Z+rm+JXi+om0dpiv0hvlYUBBEtdNNgRZmHF36wj3WxN3mR6c1He3ku6XBMx7SfLs3WrtiFKgwe84Xnc3DLoIHRbxHCtlt1W3bNZRotrkZqWYby7/kxaW7ws4O1pSglbqyl7ggqCgqgICAgICAgIMbzOCAGDcEGRAQY3OnkgjWhiH6QtpPuCm30BPWW+gVbHO+a35OlqImukxfHf7/ylICsuaICDlutpJt1ZlNt57nNAEkG++jTDQDkNhVa390uvgnbDE2nj/cun0WkNaDmAAeYCsuQvQRDW2p/1Nmbuuk8i/wD9VHbvC3gj3LSlgUiorkgoM8EF6AgICAgICCxztyCjWzyQXwgqgxud2QGtQaHVyzXbVpA4+aqzt4Yd/Wq2GNsl/n+zoau/Vgwx8J+u37JErLniAghehrKKukrRXMRTc4D5gBSB7B6hrHvzK7kv04K0+/VNFMpCDn+uEm1uEkFtNpZAE7ceV4kdFFbuv6eYjH2S3V7SgtNnp1oi9Mj9pri0xwlpjopIneN1TLTovNWw2rKNcAgqgICAgICCxztiCjW9kGQICAgsDOyC9Ba1gBJAAJxPExEnfgB2TZneZXIwILK1QNa5xyaCTyAlJZiN0f1Jonw31Dm9wnmMT/M4qPHHeU2eedkjUiAQRrXayA02VdrHAEjMNcf7x3Ud/VY09p6tno1MotbY6bWxF6rkI/3nrNOzGomZyTv98N4At0CqAgICAgICCws7ILwgICAgICAgICDU60V7tmqD44Z0cYd/LeWt52hJije0Mur9G5Z6Q3tvfxku+6U/tYyTvaWxWzQQeXSdm8WlUp/E0jrGHrCxMbw2pbptEtVqc/8A0nMPuuno4f8AkHLTHPCXPzbdv1IgEBAQEBAQEBAQEBAQEBAQEBBG9aXeJUoWce868eAJuT2NTsosnO0J8XETZIwFKgVQEBBHNBm5aq9LIYx0II9HKKnFphPk5pEpGpUAgICAgICAgICAgICAgICAgIIto0mtb6tT3actH7vkHr4pUUc3WL+7jiEpUquICAgjVpbc0gx2yo0d7rmfZqini6eOcU/BJVKgEBAQEBAQEBAQEBAQEBAQEGu0/pEUKFSptiGje92DR3x5ArW07Q3x06rRDWah0CLPfOb3GDtLW+XHreWmKOEmone+ySKVAICAgjWtZuVbLV+FxB5S139JUWTiYlYw8xaElUquICAgICAgICAgICAgICAgIOZ+02oWVm3b0BocQXEtvPc4Ahs4Hy9lXy93X8P2tWYlv9RdO0DZ6NAvDarW4sdDS6STeZODgZ2ZLfHaNtlPVYb1yWnbjdLVKqCAgINDrnSmgD8L2/zAt/qUWXsn08++22jq1+lTf8TGnuBKkrO8IrRtMw9Cy1EBAQEBAQEBAQEBAQEBAQc09qWjKpJqjFhDYjYWTLT0kjkVBlie7p+H5axMR98opobR1eu2G0HVQ0yHAZHdJwUUVmV/PelJ332l0fVzSps9FtKuy1FwJ/HTLoG5pGN0Z4znnEKxW20cuPmx9VptWYSylUDmhwmHAESCDBE4g4jkVIqr0BBqda2TZa3IHs4FR5f7ZS4P+yFuqlW9Zmfslw/mJHoQmOd6maNry2wdjEdVIiXICAgICAgICAgICChKC3mUFckFyDDa7M2ox1N4vNcII/OSxMbsxMxzClhsjaVNlJghrBA5BIjYmZmd5Z1lgQEBBG9eNJMp2d7DJc4sEAHAFwxcchlCiyzxss6WnVkhpdUdOtpPdQqkMa8XmOOAvCbwJyEgA9Fpit08Sl1OKZ96E1stqY/8D2u+VwP0Kn3hSmsx3h6VlgQEBAQEFCUFuaBG3NBW+EFyC05oEwgpwQXAIKoCAgICAg8WmLE2vSqUXYB7YnduPeFi0bxs2paa2i0OVaQsVShUc2oCHAGJyeJwqNO8QO6qzWY7upivW/ye3QNC0ueKlGk1zmmZLBE8SYg9QVmsW7wxn9nEdMymzNM2lgmvY34Zmk5r+oZM+qni1vOHPtSn4bN+FuiEBAQEFr9iCqC0FAuIL0FHBBbJQXAIKoCAgICAgsqFBa1vZArWdjxde1rhucAR6ozEzHZjslgp0i402Bt6JjbGWHVY2LWm3MvSssCAgICAgoQgtJ2ILgEFUBAQEBAQEBAQEBBQhBU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88" name="AutoShape 4" descr="data:image/jpeg;base64,/9j/4AAQSkZJRgABAQAAAQABAAD/2wCEAAkGBxMTEhISEhMVFRUVFRcYFxcXFRUYGBgXFRUXFxkVFhcYHSghGBomGxUVIjEiJikrLi4uGB8zODMsNygtLisBCgoKDg0OGxAQGy8lICYtLS4tLy0tLS0tLS8tLS0tLS0tLS0tLS0tLS0tLS0tLS0tLS0tLS0tLS0tLS0tLS0tLf/AABEIAQ8AugMBEQACEQEDEQH/xAAbAAEAAQUBAAAAAAAAAAAAAAAABgECAwUHBP/EAEAQAAEDAQQIAwYCCQMFAAAAAAEAAhEDBBIhMQUGQVFhcYGREyKhB0JScrHBMvAUM2KCkqLC0eEjQ7IkU9Li8f/EABoBAQACAwEAAAAAAAAAAAAAAAADBAECBQb/xAAzEQEAAgEDAgMGBQQCAwAAAAAAAQIDBBEhEjEFQVETImFxsfBCgZHB0SMyoeEUMzRS8f/aAAwDAQACEQMRAD8A7igICCjjGaCqAgICAgICAgICAgICAgICAgICC2+N4QXICAgxOMoMqAgICAgICCjigpJQVBQVQEBAQEBAQEGN7kAcx2QZEAlBjcZQVa1BegICAgICAgsCCpwQU2oL0BAQY7RXaxpe8hrWiSTsCxa0RG8tqVm9orWN5lA9Ja+PvEUGgNBzcJJ7HBc++stM+67+HwanT/Vnn4PVoTXZzntZaKd0OMCoMAJyvA7OOxSYtVMztZBqvCopXqxTv8P4TZXXFY3OlAa3sgyICDEXdkFzWoL0BAQEBAQEBBYMMNiABuQXAIKoCAg5z7SNLzUbZmnBoDnfMch0H/Jc7WZN7dEPReDaeIpOae88R8kWsLWkA4QDiJxOOaq7cOtebdky0foxjheacCMiJVvFiiY33cHVaq9fctHPwSjRNsBaKcyW4Y7Rs9Fcx3ieHLy47RO+zYtbPJSIWRAQEFoYguQEBAQEBAQEBAKCgCCqAgILXuABJyAk9EmdiI34ca0y7xKr6znBpc4kTvJmOULi29602e209fZ0ikeUPboXVStXpeKGti84AF2JuuIJG8SCMdxU1NPa8bwqZ/EseLJ0Tu3tm0ZXax1OpSeAQRIIIHGWkqSuK9YmJhz82pxXtFqy0dPSbqbvMcG5uJxZsBkZiY4iZnDCKJntHdby4axXr/DPdP8AVXTjLVSeWua51Ko6lULThebB+hC6WOZmPe7vPZq0rf3J3huluiEBAQEBAQEBAQEBAQEBAQEBBrdY69yzVnfsx/F5fuos87Y5WdHTrz1j4/TlxjTTpkbG/krky9rhjh2nV+zeHZqDPhpMnndBJ7krsY42pEPD6m/Xmtb1mWwW6Fyv2q2Vtmu1KbMLQ403R+FrnAyeEgmBwKg9jEZItDoRrrTppxW58vyU9gRPg284wbSD1LBP2U/m57qqAgICAgICAgICAgICAgICAgINDru+LI/i5g/mB+yr6n/rdDwuN9RH5/Ryi7eqQRhtXM83rZ4pw7lR/C3kPou1HZ4Oe69ZYajWzQjbZZK1nMAvb5HH3ajfMx3RwE7xIQR72RavVbHZKorsuVKtoe+6YlrQ1lMAxhiWF3JwWIZlOFlgQEBAQEBAQEBAQEBAQEBAQEGh13ZNkedzmHl5gPuq+pj+m6Hhc7amPz+jl9Cn/qEcDC5r1d5912TRlUOo0nDaxp/lC7FJ3rEvEZa9OS1Z8pl6lsjEBAQEBAQEBAQEBAQEBAQEBAQEBBr9YLN4lmrMGJLDA3kYgdwFHlr1UmFjSZPZ5q2n1cnoPF4HeB6rlPY2jh0fUi13qBYc6biP3XeYH1I6Lo6a29NvR5fxPH05uqPNIVYc4QEBAQEBAQEBAQEBAQEFlWq1uLiAOJA+qxMxHdmIme0PK7S9AGPFZPAz9Fp7WnqmjTZdt+mVaelKJyqN64fVIy0nzYnT5Y/CzstDHfhc08iCt4tE9pRzS0d4ZVlqICDkesGjzRtNWnEC8Xs4seZA6GR0XKy06bzD2OizxlwVt+U/OPvdu9TLd4dZrDlVF394Yt+46qTTX6b7eqh4ph68fVHl9HQV0XnRAQEBAQECUBAQEBBQmM0HgtGlmNy8x4Zd1HbJEJqYLW78NVa9OvMgC7yxPfIKC2eVzHo480dtGkwSYY55OZvOPc5eqrTk37Q6ePTTEc22j5RDxv0q4YS2nwa2XehWvXt8E8aWs88z85YDpQn8TgR+8D3ylazb4pP+PEdo2/RabY9pkfXEcMMZhJmYIx1txLZaK1mqUzgbzZxa4yB12KTHntVV1Hh9MnO20/BO9E6UZXbebgdrZxBGf1HcLoY8kXjeHAz4LYbbS96kQIf7RbL/AKdKsBi1908nAkeo9VU1deIl2fBsm2S1J843/REKVYtuuGbSCOYxVLfbl28lOqJr6ut2eqHta8ZOaCORErrxO8bvGWrNZmJ8mRZYJQEBAQUcUFsIERkgvBQEGtt2lmskNhzhxwB4naeAUV8sR2T49Pa/M8Q0le0Vahl7oG4fYbFDM2t3XIrjpG1Y5YarwBP4R6lYtMR3b46zM7Ry09utW8XvhZOGHvO39cFXtbd0sOH049Z/hpKtoe7EmdwyaOMKGZmXRrjrXsr4GyMdqMdTYUdGgDzY7I2cRGwqSKbd1TJqJn+15bbGAAkCeH5PFa2lviiY5l4o23XDZisLH5vXobTZstem50lgMO+U4HnGY5LfFkmlt5VdXpYz45iO7r7HAgEYg4g8Cus8jMbcS1GuFO9ZKvC67s4KHURvjld8Ottqa/fk5gXkArmPWbOm6mV79ioOPwkfwuLfsungnfHDyWvr06m8fFuiVMprY3oEbQgrfQXILTmgEwgpCC4BBGdP6wwTSo4k4Eg58Gn6lVcub8NXS02j/Hk/RrKILRLyC47BkOm1Rxx3T29+dq9lzq28pNtu5GPfs11qr4yecbgPuobTzyv4qRFeGstDycPednwHwqLdcpERz5QyUbLDQcycGD6u+q222jdpbLvbb9f4eqzWfI7JjHYPi4z6LNaoMuRmq0swP8AZwN54raY24R0nfmWvtNOAd5UcwtUndq6zCJLwR+dqxssVtHk8tc3gRsEQVhJEbOsajWs1bFQc4yQC2fkcWj0AXUwW6scPIeIY4x6i1Y+f6vRrU+LJW+WO7gPus55/py10Eb6inzcmdUwI3rlvY7On6hH/AKGjwvjs9y6Wm/64eR8S/wDJt+X0hvn7FOohwQUxQVuoLkFCEFuKC2vWaxpc9wa0ZkkAd1iZiI3ltWlrT01jeUN01rg1806DXkbXRE8Btjp/mrfP1RtXs62n8Pmk75Jjf077fPyajRbjBe6PEJwGxrdn9+yhrPC1mrz0x2+r1VLRm7jDf7rMy0pTyW1qkdMBxJz/ADwWst6RvHDy2moAHO2k/TJaW7LOOJmYjyh5bNSvO5uA/hAJ9SFpEbynvfpq95dJ4TA4NGa37yrTHTH33X1ovQ3IYYbznjyWbd+GmOJ23leASYGQwyxMLPediZisbr/0cDGJPLJbdCP2sz8Gi0yAJmeqhtHK/p53hHG1oBxwB+v+Vqu7OmezG3t/R/ALvM0ucN5DzJHMEnuFe0t46el5nxjDaMvtPKf2Z/aBpVraQogy5xBdGxoynmY7JqskbdMHhGntbJ7Se0OcuqyJyHqqD022zq+o7CLFRnbeOO4vcR6Qupp42xw8d4jaJ1NtvvhviFMpLIOSC4BBVAQEGk0zp8UpZRb4tXKJhjeL3fYSeWahyZ614jmVzBo7ZPetxH32hBdLGpWfetVe9BMU2m6wcIGPrzlUb5JtPvO5p8Vccf042+PnP5/cPO+1NMMaYkgANG/DMLSZmViuOKxu9BM3qbd4HYDD871JEeSr6Xkr1RDRsAnq44fQLFpbY69/iq2vOLvdBj5icPSE3Y6YjiPMo0rzm3shieJJwCdPMbtpy9MTt5s9IgFzhvcR1MpHnLFu0Vn4LGGABujqStezefemWeizGfzO1b1hDe/k9jXDYQeZg8tkKSIV5md3ltFsu4AwfhcZB+Vy1m+3ZLTDFuZ5j1j94RvTluLhiAD+dihtbd0tPjivZoKGOxarmzZaPLgb4MQjW8RMbM1vtU4TJnFYmWuOmzHoOxOtNop0W4XjJPwtGLj0H2W2OnXaIaavPGDFN5+5dyoUgxrWNENaAANwAgBdeI2jZ4e1ptO8siywICAgINXp55FJ7jU8NjWySPxO/ZG6ct+PeLLv0zztCzpYickREbzP6fNDrVQ8OzsNbGpXI8NkwGMO0gRedjt+oVTpitPe7y7FLe0zT0f217z6z/H35vBZdC0q9W5TZBg43jGG07lrWsWnpqkyZbYqdeSXi1p0S2y1aVNryXlkkSfJJgEHPGD2WM1OmYhP4bk9tW15jjt82qsOkhTcwHI1JJnIGB9lpW2y5n0/XEzHoyu0m28QXCA1sfw447cUmYQxhtEbxHd6/wBLDiII8xEct/YHsto2mUHs5iOfJ66FeQd5x6TgsTLWaxEsjqwAuk5R+SnwO89S6gS4y0CN5+qzFWtrR2bCm74i7pA7CYUiCY9NmK11cMHkcHgH/wCLFpSY6c8x+jSWqvE5cgbzeeOShldrDTmmakwMBtvZd1iIT9UVZqdna0cfr1IRvFpW1K0CAsJIhXRuiLRa33aDJAIDnnBjeZ+wkramO154Q6jWYtPXe8/l5y6xqlqvTsTDBv1XfjqRE/stGxv12ro4cMY4+Lyet119TbeeIjtH35pAplIQEBAQEEf0xQdaLTSo/wC1THi1NxM+Rp7HDcVXyRN7xXyjmV/T3jDhtk/FPEfvKFaw2417S54/CHXGfKNvUn1VTLfqvu7ujxRgwdM9+8phqdo3ww+oR+INAPDEk9ZHZWtPj6d5cTxDUe0mKx5buaax6U8a1Vq2YvQ35W+VvcCeqpZL9Vpl6fR6f2WnrTz25+c8tCabiQGgnA5fMo5lbm0R3dG1Y9m1nfQa+2Co97/MAKr2BoIwA8Mg8cSV0MGGOne0cvJ+IeIZLZZjHbaPg12nfZSaVRto0fVqmJBoVKhcMREse4zgCcDOO1S3xxtxEKeLU339+87fOZaOy1Xvlrg+mWmCHC64FpjEEYY8FSisR3dneZ826srWAgxPF5kk74yCzEx5QzNZ25l7XVx7x5f4CTt5sVrP4Wai/wApAnoA0d1mGtu/P8tXbrRAgXiZyvDNaSmrMd5+jwig50l5gbiQO8LHSz7b0XtqNgBt2JjYZj8+qx3bRO3d62arWmsYbTLQfeeLjfXGOQK3jBae0NLeJYscd90n0b7O6Ium0ONUgYgeVnWMT3CsV0tY/u5c3L4vltvFOP8AMphZbMym0MptDGtEBrRAHQKzERHEOXa1rT1WneWVZaiAgICAgINdrBaPDs9ZwzuwObvL91HlnakysaSnXmrWfX/aH0tDhrLKXfir1Gj5WEj1xvdtyqez2ivxl2J1U2tk27Vif1S3WG1iz2Ss8QLlMhoyxPlaO5Ct5bdFJlyNJi9tnrSfOefrLi2iNHm0V6NAEjxHiSBiAMXHmGtcuXSvVaKvaanPGDFbJ6R/8/y6BovU6my31QRFJlKmabRPmBLgQ4nbNOT8wVuunj2kxPZ57N4le2mrtPvTM7z/AB+vCeAK64aqCG6c1Iv1DUoPDC4kua6SCSSbzTsOKgth3nhdxayaxtaEYs2h7TUqvp0blQMnzzdaRMA9YPZRTht5L3/KpWIm6tt0XarPddWYwBxgEPBkgT9AVr7G8JI1eLJxXdJdGatPqMa972sDhMNALoOWOz1U0YfVRya3adobWzao2VuLmuqHe9x+ggeikjFWFa2qy283uboOzDHwKU7yxpPchbdFfRH7bJ/7T+r10rOxv4WtbyAH0WYiIaTaZ7sqywICAgICAgICAg0utQvUmU/+7Wps6Ez9p6KHNzER6zC5op6bzf0rMvda7AH+Ds8J4cMNgER9Fvam+3wQY8s0i0esbIt7VLZds1OkM6lTH5WCfqWqvq7bViHV8DxdWab+kfX7lpPZdo1r6z6xGNGLnN7XtPpPdQ6Su9pn0XPG801pFI8+/wCWzp8Yyui8yqgINPrPpDwqV0GHVJA3hvvO7GOZC1tOyXDTed58mTV3R3g0QCPO7zP5kYN6CB33rMMZb9dt2u14YDTpz8Tjs+AjbzWLN9PMxadkhs9O61rdzQOwhbIZneWRGBAQEBAQEBAQEBAQEHi0hZC99A7KdS8f4HAR1IWl67zHwlNjyRSto9Y2/wAw9q3QuYe1SvNopM2MpT1e4/ZoXO1k+/EPUeB02w2t6z9I/wBt97MLHcsrn7ajz2YA0et5TaOvuTPrLneNZOrP0+kfVMVbcgQUc4AEnADMoIlo4/pdqNU/q6cEDgD5B1ILugC0jmd1q8ezp0+aXLdVRnXQ/qW7y7+kfdaWWMHmky3VxAQEBAQEBAQEBAQJQEBAQc41s0aK9ucJjy0RyBe1h6jxAcd6oZ6dWX9Pv/L0Oi1HstJHzt/iJn9kp1IoFlkaxwhzX1QeYqvH2U+ljbHt8Z+rm+JXi+om0dpiv0hvlYUBBEtdNNgRZmHF36wj3WxN3mR6c1He3ku6XBMx7SfLs3WrtiFKgwe84Xnc3DLoIHRbxHCtlt1W3bNZRotrkZqWYby7/kxaW7ws4O1pSglbqyl7ggqCgqgICAgICAgIMbzOCAGDcEGRAQY3OnkgjWhiH6QtpPuCm30BPWW+gVbHO+a35OlqImukxfHf7/ylICsuaICDlutpJt1ZlNt57nNAEkG++jTDQDkNhVa390uvgnbDE2nj/cun0WkNaDmAAeYCsuQvQRDW2p/1Nmbuuk8i/wD9VHbvC3gj3LSlgUiorkgoM8EF6AgICAgICCxztyCjWzyQXwgqgxud2QGtQaHVyzXbVpA4+aqzt4Yd/Wq2GNsl/n+zoau/Vgwx8J+u37JErLniAghehrKKukrRXMRTc4D5gBSB7B6hrHvzK7kv04K0+/VNFMpCDn+uEm1uEkFtNpZAE7ceV4kdFFbuv6eYjH2S3V7SgtNnp1oi9Mj9pri0xwlpjopIneN1TLTovNWw2rKNcAgqgICAgICCxztiCjW9kGQICAgsDOyC9Ba1gBJAAJxPExEnfgB2TZneZXIwILK1QNa5xyaCTyAlJZiN0f1Jonw31Dm9wnmMT/M4qPHHeU2eedkjUiAQRrXayA02VdrHAEjMNcf7x3Ud/VY09p6tno1MotbY6bWxF6rkI/3nrNOzGomZyTv98N4At0CqAgICAgICCws7ILwgICAgICAgICDU60V7tmqD44Z0cYd/LeWt52hJije0Mur9G5Z6Q3tvfxku+6U/tYyTvaWxWzQQeXSdm8WlUp/E0jrGHrCxMbw2pbptEtVqc/8A0nMPuuno4f8AkHLTHPCXPzbdv1IgEBAQEBAQEBAQEBAQEBAQEBBG9aXeJUoWce868eAJuT2NTsosnO0J8XETZIwFKgVQEBBHNBm5aq9LIYx0II9HKKnFphPk5pEpGpUAgICAgICAgICAgICAgICAgIIto0mtb6tT3actH7vkHr4pUUc3WL+7jiEpUquICAgjVpbc0gx2yo0d7rmfZqini6eOcU/BJVKgEBAQEBAQEBAQEBAQEBAQEGu0/pEUKFSptiGje92DR3x5ArW07Q3x06rRDWah0CLPfOb3GDtLW+XHreWmKOEmone+ySKVAICAgjWtZuVbLV+FxB5S139JUWTiYlYw8xaElUquICAgICAgICAgICAgICAgIOZ+02oWVm3b0BocQXEtvPc4Ahs4Hy9lXy93X8P2tWYlv9RdO0DZ6NAvDarW4sdDS6STeZODgZ2ZLfHaNtlPVYb1yWnbjdLVKqCAgINDrnSmgD8L2/zAt/qUWXsn08++22jq1+lTf8TGnuBKkrO8IrRtMw9Cy1EBAQEBAQEBAQEBAQEBAQc09qWjKpJqjFhDYjYWTLT0kjkVBlie7p+H5axMR98opobR1eu2G0HVQ0yHAZHdJwUUVmV/PelJ332l0fVzSps9FtKuy1FwJ/HTLoG5pGN0Z4znnEKxW20cuPmx9VptWYSylUDmhwmHAESCDBE4g4jkVIqr0BBqda2TZa3IHs4FR5f7ZS4P+yFuqlW9Zmfslw/mJHoQmOd6maNry2wdjEdVIiXICAgICAgICAgICChKC3mUFckFyDDa7M2ox1N4vNcII/OSxMbsxMxzClhsjaVNlJghrBA5BIjYmZmd5Z1lgQEBBG9eNJMp2d7DJc4sEAHAFwxcchlCiyzxss6WnVkhpdUdOtpPdQqkMa8XmOOAvCbwJyEgA9Fpit08Sl1OKZ96E1stqY/8D2u+VwP0Kn3hSmsx3h6VlgQEBAQEFCUFuaBG3NBW+EFyC05oEwgpwQXAIKoCAgICAg8WmLE2vSqUXYB7YnduPeFi0bxs2paa2i0OVaQsVShUc2oCHAGJyeJwqNO8QO6qzWY7upivW/ye3QNC0ueKlGk1zmmZLBE8SYg9QVmsW7wxn9nEdMymzNM2lgmvY34Zmk5r+oZM+qni1vOHPtSn4bN+FuiEBAQEFr9iCqC0FAuIL0FHBBbJQXAIKoCAgICAgsqFBa1vZArWdjxde1rhucAR6ozEzHZjslgp0i402Bt6JjbGWHVY2LWm3MvSssCAgICAgoQgtJ2ILgEFUBAQEBAQEBAQEBBQhBU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90" name="AutoShape 6" descr="data:image/jpeg;base64,/9j/4AAQSkZJRgABAQAAAQABAAD/2wCEAAkGBxMTEhISEhMVFRUVFRcYFxcXFRUYGBgXFRUXFxkVFhcYHSghGBomGxUVIjEiJikrLi4uGB8zODMsNygtLisBCgoKDg0OGxAQGy8lICYtLS4tLy0tLS0tLS8tLS0tLS0tLS0tLS0tLS0tLS0tLS0tLS0tLS0tLS0tLS0tLS0tLf/AABEIAQ8AugMBEQACEQEDEQH/xAAbAAEAAQUBAAAAAAAAAAAAAAAABgECAwUHBP/EAEAQAAEDAQQIAwYCCQMFAAAAAAEAAhEDBBIhMQUGQVFhcYGREyKhB0JScrHBMvAUM2KCkqLC0eEjQ7IkU9Li8f/EABoBAQACAwEAAAAAAAAAAAAAAAADBAECBQb/xAAzEQEAAgEDAgMGBQQCAwAAAAAAAQIDBBEhEjEFQVETImFxsfBCgZHB0SMyoeEUMzRS8f/aAAwDAQACEQMRAD8A7igICCjjGaCqAgICAgICAgICAgICAgICAgICC2+N4QXICAgxOMoMqAgICAgICCjigpJQVBQVQEBAQEBAQEGN7kAcx2QZEAlBjcZQVa1BegICAgICAgsCCpwQU2oL0BAQY7RXaxpe8hrWiSTsCxa0RG8tqVm9orWN5lA9Ja+PvEUGgNBzcJJ7HBc++stM+67+HwanT/Vnn4PVoTXZzntZaKd0OMCoMAJyvA7OOxSYtVMztZBqvCopXqxTv8P4TZXXFY3OlAa3sgyICDEXdkFzWoL0BAQEBAQEBBYMMNiABuQXAIKoCAg5z7SNLzUbZmnBoDnfMch0H/Jc7WZN7dEPReDaeIpOae88R8kWsLWkA4QDiJxOOaq7cOtebdky0foxjheacCMiJVvFiiY33cHVaq9fctHPwSjRNsBaKcyW4Y7Rs9Fcx3ieHLy47RO+zYtbPJSIWRAQEFoYguQEBAQEBAQEBAKCgCCqAgILXuABJyAk9EmdiI34ca0y7xKr6znBpc4kTvJmOULi29602e209fZ0ikeUPboXVStXpeKGti84AF2JuuIJG8SCMdxU1NPa8bwqZ/EseLJ0Tu3tm0ZXax1OpSeAQRIIIHGWkqSuK9YmJhz82pxXtFqy0dPSbqbvMcG5uJxZsBkZiY4iZnDCKJntHdby4axXr/DPdP8AVXTjLVSeWua51Ko6lULThebB+hC6WOZmPe7vPZq0rf3J3huluiEBAQEBAQEBAQEBAQEBAQEBBrdY69yzVnfsx/F5fuos87Y5WdHTrz1j4/TlxjTTpkbG/krky9rhjh2nV+zeHZqDPhpMnndBJ7krsY42pEPD6m/Xmtb1mWwW6Fyv2q2Vtmu1KbMLQ403R+FrnAyeEgmBwKg9jEZItDoRrrTppxW58vyU9gRPg284wbSD1LBP2U/m57qqAgICAgICAgICAgICAgICAgINDru+LI/i5g/mB+yr6n/rdDwuN9RH5/Ryi7eqQRhtXM83rZ4pw7lR/C3kPou1HZ4Oe69ZYajWzQjbZZK1nMAvb5HH3ajfMx3RwE7xIQR72RavVbHZKorsuVKtoe+6YlrQ1lMAxhiWF3JwWIZlOFlgQEBAQEBAQEBAQEBAQEBAQEGh13ZNkedzmHl5gPuq+pj+m6Hhc7amPz+jl9Cn/qEcDC5r1d5912TRlUOo0nDaxp/lC7FJ3rEvEZa9OS1Z8pl6lsjEBAQEBAQEBAQEBAQEBAQEBAQEBBr9YLN4lmrMGJLDA3kYgdwFHlr1UmFjSZPZ5q2n1cnoPF4HeB6rlPY2jh0fUi13qBYc6biP3XeYH1I6Lo6a29NvR5fxPH05uqPNIVYc4QEBAQEBAQEBAQEBAQEFlWq1uLiAOJA+qxMxHdmIme0PK7S9AGPFZPAz9Fp7WnqmjTZdt+mVaelKJyqN64fVIy0nzYnT5Y/CzstDHfhc08iCt4tE9pRzS0d4ZVlqICDkesGjzRtNWnEC8Xs4seZA6GR0XKy06bzD2OizxlwVt+U/OPvdu9TLd4dZrDlVF394Yt+46qTTX6b7eqh4ph68fVHl9HQV0XnRAQEBAQECUBAQEBBQmM0HgtGlmNy8x4Zd1HbJEJqYLW78NVa9OvMgC7yxPfIKC2eVzHo480dtGkwSYY55OZvOPc5eqrTk37Q6ePTTEc22j5RDxv0q4YS2nwa2XehWvXt8E8aWs88z85YDpQn8TgR+8D3ylazb4pP+PEdo2/RabY9pkfXEcMMZhJmYIx1txLZaK1mqUzgbzZxa4yB12KTHntVV1Hh9MnO20/BO9E6UZXbebgdrZxBGf1HcLoY8kXjeHAz4LYbbS96kQIf7RbL/AKdKsBi1908nAkeo9VU1deIl2fBsm2S1J843/REKVYtuuGbSCOYxVLfbl28lOqJr6ut2eqHta8ZOaCORErrxO8bvGWrNZmJ8mRZYJQEBAQUcUFsIERkgvBQEGtt2lmskNhzhxwB4naeAUV8sR2T49Pa/M8Q0le0Vahl7oG4fYbFDM2t3XIrjpG1Y5YarwBP4R6lYtMR3b46zM7Ry09utW8XvhZOGHvO39cFXtbd0sOH049Z/hpKtoe7EmdwyaOMKGZmXRrjrXsr4GyMdqMdTYUdGgDzY7I2cRGwqSKbd1TJqJn+15bbGAAkCeH5PFa2lviiY5l4o23XDZisLH5vXobTZstem50lgMO+U4HnGY5LfFkmlt5VdXpYz45iO7r7HAgEYg4g8Cus8jMbcS1GuFO9ZKvC67s4KHURvjld8Ottqa/fk5gXkArmPWbOm6mV79ioOPwkfwuLfsungnfHDyWvr06m8fFuiVMprY3oEbQgrfQXILTmgEwgpCC4BBGdP6wwTSo4k4Eg58Gn6lVcub8NXS02j/Hk/RrKILRLyC47BkOm1Rxx3T29+dq9lzq28pNtu5GPfs11qr4yecbgPuobTzyv4qRFeGstDycPednwHwqLdcpERz5QyUbLDQcycGD6u+q222jdpbLvbb9f4eqzWfI7JjHYPi4z6LNaoMuRmq0swP8AZwN54raY24R0nfmWvtNOAd5UcwtUndq6zCJLwR+dqxssVtHk8tc3gRsEQVhJEbOsajWs1bFQc4yQC2fkcWj0AXUwW6scPIeIY4x6i1Y+f6vRrU+LJW+WO7gPus55/py10Eb6inzcmdUwI3rlvY7On6hH/AKGjwvjs9y6Wm/64eR8S/wDJt+X0hvn7FOohwQUxQVuoLkFCEFuKC2vWaxpc9wa0ZkkAd1iZiI3ltWlrT01jeUN01rg1806DXkbXRE8Btjp/mrfP1RtXs62n8Pmk75Jjf077fPyajRbjBe6PEJwGxrdn9+yhrPC1mrz0x2+r1VLRm7jDf7rMy0pTyW1qkdMBxJz/ADwWst6RvHDy2moAHO2k/TJaW7LOOJmYjyh5bNSvO5uA/hAJ9SFpEbynvfpq95dJ4TA4NGa37yrTHTH33X1ovQ3IYYbznjyWbd+GmOJ23leASYGQwyxMLPediZisbr/0cDGJPLJbdCP2sz8Gi0yAJmeqhtHK/p53hHG1oBxwB+v+Vqu7OmezG3t/R/ALvM0ucN5DzJHMEnuFe0t46el5nxjDaMvtPKf2Z/aBpVraQogy5xBdGxoynmY7JqskbdMHhGntbJ7Se0OcuqyJyHqqD022zq+o7CLFRnbeOO4vcR6Qupp42xw8d4jaJ1NtvvhviFMpLIOSC4BBVAQEGk0zp8UpZRb4tXKJhjeL3fYSeWahyZ614jmVzBo7ZPetxH32hBdLGpWfetVe9BMU2m6wcIGPrzlUb5JtPvO5p8Vccf042+PnP5/cPO+1NMMaYkgANG/DMLSZmViuOKxu9BM3qbd4HYDD871JEeSr6Xkr1RDRsAnq44fQLFpbY69/iq2vOLvdBj5icPSE3Y6YjiPMo0rzm3shieJJwCdPMbtpy9MTt5s9IgFzhvcR1MpHnLFu0Vn4LGGABujqStezefemWeizGfzO1b1hDe/k9jXDYQeZg8tkKSIV5md3ltFsu4AwfhcZB+Vy1m+3ZLTDFuZ5j1j94RvTluLhiAD+dihtbd0tPjivZoKGOxarmzZaPLgb4MQjW8RMbM1vtU4TJnFYmWuOmzHoOxOtNop0W4XjJPwtGLj0H2W2OnXaIaavPGDFN5+5dyoUgxrWNENaAANwAgBdeI2jZ4e1ptO8siywICAgINXp55FJ7jU8NjWySPxO/ZG6ct+PeLLv0zztCzpYickREbzP6fNDrVQ8OzsNbGpXI8NkwGMO0gRedjt+oVTpitPe7y7FLe0zT0f217z6z/H35vBZdC0q9W5TZBg43jGG07lrWsWnpqkyZbYqdeSXi1p0S2y1aVNryXlkkSfJJgEHPGD2WM1OmYhP4bk9tW15jjt82qsOkhTcwHI1JJnIGB9lpW2y5n0/XEzHoyu0m28QXCA1sfw447cUmYQxhtEbxHd6/wBLDiII8xEct/YHsto2mUHs5iOfJ66FeQd5x6TgsTLWaxEsjqwAuk5R+SnwO89S6gS4y0CN5+qzFWtrR2bCm74i7pA7CYUiCY9NmK11cMHkcHgH/wCLFpSY6c8x+jSWqvE5cgbzeeOShldrDTmmakwMBtvZd1iIT9UVZqdna0cfr1IRvFpW1K0CAsJIhXRuiLRa33aDJAIDnnBjeZ+wkramO154Q6jWYtPXe8/l5y6xqlqvTsTDBv1XfjqRE/stGxv12ro4cMY4+Lyet119TbeeIjtH35pAplIQEBAQEEf0xQdaLTSo/wC1THi1NxM+Rp7HDcVXyRN7xXyjmV/T3jDhtk/FPEfvKFaw2417S54/CHXGfKNvUn1VTLfqvu7ujxRgwdM9+8phqdo3ww+oR+INAPDEk9ZHZWtPj6d5cTxDUe0mKx5buaax6U8a1Vq2YvQ35W+VvcCeqpZL9Vpl6fR6f2WnrTz25+c8tCabiQGgnA5fMo5lbm0R3dG1Y9m1nfQa+2Co97/MAKr2BoIwA8Mg8cSV0MGGOne0cvJ+IeIZLZZjHbaPg12nfZSaVRto0fVqmJBoVKhcMREse4zgCcDOO1S3xxtxEKeLU339+87fOZaOy1Xvlrg+mWmCHC64FpjEEYY8FSisR3dneZ826srWAgxPF5kk74yCzEx5QzNZ25l7XVx7x5f4CTt5sVrP4Wai/wApAnoA0d1mGtu/P8tXbrRAgXiZyvDNaSmrMd5+jwig50l5gbiQO8LHSz7b0XtqNgBt2JjYZj8+qx3bRO3d62arWmsYbTLQfeeLjfXGOQK3jBae0NLeJYscd90n0b7O6Ium0ONUgYgeVnWMT3CsV0tY/u5c3L4vltvFOP8AMphZbMym0MptDGtEBrRAHQKzERHEOXa1rT1WneWVZaiAgICAgINdrBaPDs9ZwzuwObvL91HlnakysaSnXmrWfX/aH0tDhrLKXfir1Gj5WEj1xvdtyqez2ivxl2J1U2tk27Vif1S3WG1iz2Ss8QLlMhoyxPlaO5Ct5bdFJlyNJi9tnrSfOefrLi2iNHm0V6NAEjxHiSBiAMXHmGtcuXSvVaKvaanPGDFbJ6R/8/y6BovU6my31QRFJlKmabRPmBLgQ4nbNOT8wVuunj2kxPZ57N4le2mrtPvTM7z/AB+vCeAK64aqCG6c1Iv1DUoPDC4kua6SCSSbzTsOKgth3nhdxayaxtaEYs2h7TUqvp0blQMnzzdaRMA9YPZRTht5L3/KpWIm6tt0XarPddWYwBxgEPBkgT9AVr7G8JI1eLJxXdJdGatPqMa972sDhMNALoOWOz1U0YfVRya3adobWzao2VuLmuqHe9x+ggeikjFWFa2qy283uboOzDHwKU7yxpPchbdFfRH7bJ/7T+r10rOxv4WtbyAH0WYiIaTaZ7sqywICAgICAgICAg0utQvUmU/+7Wps6Ez9p6KHNzER6zC5op6bzf0rMvda7AH+Ds8J4cMNgER9Fvam+3wQY8s0i0esbIt7VLZds1OkM6lTH5WCfqWqvq7bViHV8DxdWab+kfX7lpPZdo1r6z6xGNGLnN7XtPpPdQ6Su9pn0XPG801pFI8+/wCWzp8Yyui8yqgINPrPpDwqV0GHVJA3hvvO7GOZC1tOyXDTed58mTV3R3g0QCPO7zP5kYN6CB33rMMZb9dt2u14YDTpz8Tjs+AjbzWLN9PMxadkhs9O61rdzQOwhbIZneWRGBAQEBAQEBAQEBAQEHi0hZC99A7KdS8f4HAR1IWl67zHwlNjyRSto9Y2/wAw9q3QuYe1SvNopM2MpT1e4/ZoXO1k+/EPUeB02w2t6z9I/wBt97MLHcsrn7ajz2YA0et5TaOvuTPrLneNZOrP0+kfVMVbcgQUc4AEnADMoIlo4/pdqNU/q6cEDgD5B1ILugC0jmd1q8ezp0+aXLdVRnXQ/qW7y7+kfdaWWMHmky3VxAQEBAQEBAQEBAQJQEBAQc41s0aK9ucJjy0RyBe1h6jxAcd6oZ6dWX9Pv/L0Oi1HstJHzt/iJn9kp1IoFlkaxwhzX1QeYqvH2U+ljbHt8Z+rm+JXi+om0dpiv0hvlYUBBEtdNNgRZmHF36wj3WxN3mR6c1He3ku6XBMx7SfLs3WrtiFKgwe84Xnc3DLoIHRbxHCtlt1W3bNZRotrkZqWYby7/kxaW7ws4O1pSglbqyl7ggqCgqgICAgICAgIMbzOCAGDcEGRAQY3OnkgjWhiH6QtpPuCm30BPWW+gVbHO+a35OlqImukxfHf7/ylICsuaICDlutpJt1ZlNt57nNAEkG++jTDQDkNhVa390uvgnbDE2nj/cun0WkNaDmAAeYCsuQvQRDW2p/1Nmbuuk8i/wD9VHbvC3gj3LSlgUiorkgoM8EF6AgICAgICCxztyCjWzyQXwgqgxud2QGtQaHVyzXbVpA4+aqzt4Yd/Wq2GNsl/n+zoau/Vgwx8J+u37JErLniAghehrKKukrRXMRTc4D5gBSB7B6hrHvzK7kv04K0+/VNFMpCDn+uEm1uEkFtNpZAE7ceV4kdFFbuv6eYjH2S3V7SgtNnp1oi9Mj9pri0xwlpjopIneN1TLTovNWw2rKNcAgqgICAgICCxztiCjW9kGQICAgsDOyC9Ba1gBJAAJxPExEnfgB2TZneZXIwILK1QNa5xyaCTyAlJZiN0f1Jonw31Dm9wnmMT/M4qPHHeU2eedkjUiAQRrXayA02VdrHAEjMNcf7x3Ud/VY09p6tno1MotbY6bWxF6rkI/3nrNOzGomZyTv98N4At0CqAgICAgICCws7ILwgICAgICAgICDU60V7tmqD44Z0cYd/LeWt52hJije0Mur9G5Z6Q3tvfxku+6U/tYyTvaWxWzQQeXSdm8WlUp/E0jrGHrCxMbw2pbptEtVqc/8A0nMPuuno4f8AkHLTHPCXPzbdv1IgEBAQEBAQEBAQEBAQEBAQEBBG9aXeJUoWce868eAJuT2NTsosnO0J8XETZIwFKgVQEBBHNBm5aq9LIYx0II9HKKnFphPk5pEpGpUAgICAgICAgICAgICAgICAgIIto0mtb6tT3actH7vkHr4pUUc3WL+7jiEpUquICAgjVpbc0gx2yo0d7rmfZqini6eOcU/BJVKgEBAQEBAQEBAQEBAQEBAQEGu0/pEUKFSptiGje92DR3x5ArW07Q3x06rRDWah0CLPfOb3GDtLW+XHreWmKOEmone+ySKVAICAgjWtZuVbLV+FxB5S139JUWTiYlYw8xaElUquICAgICAgICAgICAgICAgIOZ+02oWVm3b0BocQXEtvPc4Ahs4Hy9lXy93X8P2tWYlv9RdO0DZ6NAvDarW4sdDS6STeZODgZ2ZLfHaNtlPVYb1yWnbjdLVKqCAgINDrnSmgD8L2/zAt/qUWXsn08++22jq1+lTf8TGnuBKkrO8IrRtMw9Cy1EBAQEBAQEBAQEBAQEBAQc09qWjKpJqjFhDYjYWTLT0kjkVBlie7p+H5axMR98opobR1eu2G0HVQ0yHAZHdJwUUVmV/PelJ332l0fVzSps9FtKuy1FwJ/HTLoG5pGN0Z4znnEKxW20cuPmx9VptWYSylUDmhwmHAESCDBE4g4jkVIqr0BBqda2TZa3IHs4FR5f7ZS4P+yFuqlW9Zmfslw/mJHoQmOd6maNry2wdjEdVIiXICAgICAgICAgICChKC3mUFckFyDDa7M2ox1N4vNcII/OSxMbsxMxzClhsjaVNlJghrBA5BIjYmZmd5Z1lgQEBBG9eNJMp2d7DJc4sEAHAFwxcchlCiyzxss6WnVkhpdUdOtpPdQqkMa8XmOOAvCbwJyEgA9Fpit08Sl1OKZ96E1stqY/8D2u+VwP0Kn3hSmsx3h6VlgQEBAQEFCUFuaBG3NBW+EFyC05oEwgpwQXAIKoCAgICAg8WmLE2vSqUXYB7YnduPeFi0bxs2paa2i0OVaQsVShUc2oCHAGJyeJwqNO8QO6qzWY7upivW/ye3QNC0ueKlGk1zmmZLBE8SYg9QVmsW7wxn9nEdMymzNM2lgmvY34Zmk5r+oZM+qni1vOHPtSn4bN+FuiEBAQEFr9iCqC0FAuIL0FHBBbJQXAIKoCAgICAgsqFBa1vZArWdjxde1rhucAR6ozEzHZjslgp0i402Bt6JjbGWHVY2LWm3MvSssCAgICAgoQgtJ2ILgEFUBAQEBAQEBAQEBBQhBU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4888"/>
            <a:ext cx="1312132" cy="1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6200" y="9906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Century Gothic" pitchFamily="34" charset="0"/>
              </a:rPr>
              <a:t>flamingo</a:t>
            </a:r>
            <a:endParaRPr lang="en-US" sz="5400" dirty="0">
              <a:latin typeface="Century Gothic" pitchFamily="34" charset="0"/>
            </a:endParaRPr>
          </a:p>
        </p:txBody>
      </p:sp>
      <p:pic>
        <p:nvPicPr>
          <p:cNvPr id="16393" name="Picture 9" descr="http://www.earthfirst.net.au/site/user-assets/20120723161411_b_toucan.jpg"/>
          <p:cNvPicPr>
            <a:picLocks noChangeAspect="1" noChangeArrowheads="1"/>
          </p:cNvPicPr>
          <p:nvPr/>
        </p:nvPicPr>
        <p:blipFill>
          <a:blip r:embed="rId4" cstate="print"/>
          <a:srcRect l="4000" r="8000"/>
          <a:stretch>
            <a:fillRect/>
          </a:stretch>
        </p:blipFill>
        <p:spPr bwMode="auto">
          <a:xfrm>
            <a:off x="381000" y="2543431"/>
            <a:ext cx="1676400" cy="1647569"/>
          </a:xfrm>
          <a:prstGeom prst="rect">
            <a:avLst/>
          </a:prstGeom>
          <a:noFill/>
        </p:spPr>
      </p:pic>
      <p:pic>
        <p:nvPicPr>
          <p:cNvPr id="16395" name="Picture 11" descr="https://kitundu.files.wordpress.com/2012/02/full-stride.jpg"/>
          <p:cNvPicPr>
            <a:picLocks noChangeAspect="1" noChangeArrowheads="1"/>
          </p:cNvPicPr>
          <p:nvPr/>
        </p:nvPicPr>
        <p:blipFill>
          <a:blip r:embed="rId5" cstate="print"/>
          <a:srcRect l="13131" t="6061" r="33333" b="1515"/>
          <a:stretch>
            <a:fillRect/>
          </a:stretch>
        </p:blipFill>
        <p:spPr bwMode="auto">
          <a:xfrm>
            <a:off x="228600" y="4648200"/>
            <a:ext cx="1676400" cy="1929442"/>
          </a:xfrm>
          <a:prstGeom prst="rect">
            <a:avLst/>
          </a:prstGeom>
          <a:noFill/>
        </p:spPr>
      </p:pic>
      <p:pic>
        <p:nvPicPr>
          <p:cNvPr id="16397" name="Picture 13" descr="https://encrypted-tbn3.gstatic.com/images?q=tbn:ANd9GcTAfHH8TL36jFfVdIUzCthJhq744gafe1v7I7idnKKJYkUiat8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228600"/>
            <a:ext cx="2619375" cy="1743076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5867400" y="1447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Century Gothic" pitchFamily="34" charset="0"/>
              </a:rPr>
              <a:t>alligator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16399" name="AutoShape 15" descr="data:image/jpeg;base64,/9j/4AAQSkZJRgABAQAAAQABAAD/2wCEAAkGBxIQEhIQDxAPDw8QDxAPDw0PFQ8QDw8OFREWFhURFRUYHSgsGBolHRUVIjEhJikrLi8uFx8zODMsNygtLisBCgoKDg0OFxAQGi0lHR0tLS0tLS0tLS0tLS0tLS0tLS0rLS0tLS0tLS0tLS0tKy8rLS8tLS0tLS0rLS0tLS0tLf/AABEIALcBEwMBEQACEQEDEQH/xAAbAAACAwEBAQAAAAAAAAAAAAADBAECBQYAB//EAEAQAAEEAAQDBgMGAggHAQAAAAEAAgMRBBIhMQVBYQYTIlFxgTKRoSNSscHR8BSCB0JykrLC4fEWM0NiY3PSFf/EABoBAAMBAQEBAAAAAAAAAAAAAAECAwAEBQb/xAAxEQACAgEDAgMGBgMBAQAAAAAAAQIRAwQSITFRBRNBIjJhcZGhQoGxwdHwFTNSIxT/2gAMAwEAAhEDEQA/APmBw65d5QqcMtvDQN2HTKZqKd0juNR7ultxqJ7lbcaj3cLbjUXZhkHMFB4sGpyyAociwSg8pqG4sD0UnlMNxYHopPKahhmCHkpvIw0EOAB5JfNZqFpuFDyVI52GhY8J6Kq1AKIHCei3/wBFjJBY+G9EjzBodw/Cb5KUs4dppw8CHMKD1LH2Bj2daeQSrVyQdotP2XHIK0dYbaZ8vZ8jkrx1Vh2iM3CSNwqrODaKS8K6KiziuIjLgK5KyyknEEcIm8wWipwnRHzAUUOER8wBR2ETeYEGcKm8wIMwI7zFHQptwKKOiRUgFO6TbgHUdwvO3FC3cIbhijsOm3jULSYdMpGoqIUdxqLiBbcagjcOg5goYiwvRTcwUOR4RQlMFDUOFUZTNQ9FhlFzNQwzDpNxgjMOlcjBhh0u4agrcJaVzDRBwHRbzA0eHD75LeaGg8fDeiV5RqNDDcOrkpubGSNGLBdElhGWYNAJY4PosYXl4eDyVFJmM/E8IB5KiyNBMbF8HrkqxzAoxsbwvS6XRDMTlAyH4SuS6fMJUDdhUfMBRU4Xoj5gtFThEfMBQGTCp1kMLSYZUWQwtJAqKZgDok6mAH3aO4U63ul59lCwiWsZFXQo2MgUkCZMIDuUbCEES1mDRQJWwDsGHUpMUfiw6hKRhluFUnIAxHAptmGWQJbMXGHSWYMyBK2MMxYdTbCg4wyWxi8eE6LDDcWEWSbdI1jLGxgavYKu9RpW/wCB+SvHS5pdIv6MV5oLrJfUYhMZ2ew+hHT9R80Xpcq6xf0ZlmxvpJfUZbEDtRU3ja6opaLdyhtCVdAjRgMmGWoIjiMHfJYJk4rh3RMmE5riPDcp2XRDIRlEz3YVVUydFP4XojvBRV2GRUhaF5cMqKQonLh1RSAJywqqkAUkhVFIwAxp7Adf3a4rHJEa24J4xrWMgbo0yY5R+HRUgkNhRs1DEUSRsBoYaFRkwGhDAoyYBxkCi2aizYUrYA7IktmCtjShLsjQZhuKNTYRbGcVhh0JzO+63U+69DTeF581N+yu7/ZHHn8QxYuLt9l+5kYjtI86RtEY8zqT0XsYvC9Pj972n8en0PKy+KZ5+7S+7+/8CUnEZZPikeQeQ03Xo44xgqgkvkjgnlyT96Tf5gxexzfPRHcyPAaCQg0S8a6a7JbZkq5Go8bIKAkdo7MNSDYugUr9rryXhlmvdk0aOA7STMID/ELGYEXp4tj6kfKlyZNFgyelfI7cXiuaD9r2l9zq+G8Wjn0aacbppvUea8vPoJ4lfVdz29Nr8WfiL57GgYlyeWdm4UxpZG1z5CGsaLLjsAtHDKclGK5YJZIwi5SfCMVvEsPIcrZBfK9AfQrqyeGaiCuk/k+f78jmxeJaectqlz8RbimAzNOi89Ojuas5t+GpUUibQN0CZSEYB8KZSEYtLCnUhGJTQqikARlhVlIAlNEqxkKLGNUsx1ZC4xywatYUTkWGRRzEbHRIYtYx4wo2ELHGlbBQ/h2KUgUaUUahJgG441NsAYQpbAWbGlsxcMQMBxmJZCM0jgPIcz6BdGn0uTO6gvz9CGbUQwq5fT1Od4jx57/Cz7NnT4j6lfQabQYsHPWXd/sjxc+syZrXRdv5YgG3repv3Xbz1Z574DBg+gI9fP5JkkJbCMNddT+ZQk+QU2+AwLK0ec296kbIOSa+I21PqR3uU604j5Hql6CbWgjXA2fME17/AOqAyKlunhdX4fRI2DzOeUMYeQ6VbSKp40F3py0Wt0ZS2u0zqOFdqaIjxAddf82vxHP1C4MulT5h9D2tL4uvdzfX+UC7XcWjliMUbg8G3PI2AbsPW6Pt1VdFpZRlvkqroHxLWxlBY8bu3ycvg2tIaHf1dDvqPO+X56LtcuTwZSado2MFjpYyI3ATwV4JAftGj7p81xZ/DoZm3HiX2/NfwevovGJ4koZOUvr/AH5/UtioWkks1F6jmD1Xi6jS5dNJLIuvR+jPocGqx6iN42JPhULKMXkiTWIxSaJMmTYhNGqxYBCVismBiU7FWLAxYsVLFOiUChdqBi1LDojKjY6Ja1axkGDELGLBiWwDeHCnJgNSFqi2AciYptmGWMSiljGgAyuM8YbhxlHjlOzeTerv0Xo6LQPN7c+I/r8jh1WsWL2Y+9+hyc0rpXF8hJJ5nl5UvoYRjFbYqkjwZzbdydsJ3VNvQZefmjaJXuYIyCx0AJ2011BSqToKi6DMfrr002O4CezOJe9L3rqNfnzWs1ehJxF8tNtav0INVv8ARToTyqLOYc1AHeq0A2ugVm2jJcBom6UQQauwHb81rM32CjXkScxsbXtpv5/gkbp8k20nz0CmSMtr4DeUm9Qb05epQck0Ue1rgHjyRE9zT3gax0ja1cKr9VqtcCww3NbTOw8+YS0SaYwA66VGDdKym9jGnHbt+b/UVHEHmhlHiGua61O1jn06pZTT5SKyxx6jP8TNQDX0XEjKKZsPvkHINQdNdq80znsj8QRhBc0amDixW4lhNahjmTuBs3WcyGtRvXnpuuTLm8yO2XK+IYaiOOVwtPva/g0oH5rbI3u5RX2YIeCOTmu0zAkHWh1A0vjXhuPLbxyr4Pn+/c9OHjE4r2o7l3XD/NdP2KTw1+K8zPgngltmerg1OPUQ3wYjMxSTKMz8QxVixTPlYrJgEpmK0WKxUtVLFNsqRQljlqCgwQHRNLDIikR0MMSjF6QMHgNJGY1MM5RkhTQhUmYajCUUze0PFhh2U2jK/wCEHZo+8V6Gg0fnS3S91ff4HFrNT5UaXvP+2cXhImzW6WVzXFxN5c+Y3udQvpVto8GV2OYjh5YcrjeZoLHA+FzTevTYpJtJnPJ0xSSc0xp1omz5kbWoqhlFc0Qx7S46jNzdyoc9timiZRaXwCF+g22y6kCzy/T23TdHQYx5oK2YHQEHMDoC4g/QnYHSzumvkzj6nmuJNNu9Abz0QQdDdA7EepW6AaqLsYifZ1AL6+EjNmGU1Qymj0s+SXjgntVBHwHV3kXHahoDY22qvLz5oOL6mZDSbs6FuZp5EmyDpy3b7FJJfhJyroBxFhjyM2g12sVrd31v36IcUGNNpF8Y8NDDYAla2PTa3+HmOqS5Ka2i43JTe305+hj8CjLYpi+rEjm5tzQaBX4fMKm648HbqalKNdgUDyYyCDtY3vf8/wB9TH4jShyIPxuVjRRNmQ87zB7db9D9FskbSOlYLZrcAxM7cVmjxXe4N7dcM4vc9oyjTKR4SDsQfIaoypRGzwxrBtceTqMViGyCJzfDIXzNbQObJ3bjfs9rXDqGqGFc2jzMapv5GhhZO+jBIFlt35EbgdPir2W8QwLLgcvWKtfv9jp8Om8Op2rpL+ozsSxfMRZ9OzNnVokxGYKqMxGYK0RGKEKoDRL0tDns6NBDRyIUOgoehQyPWsOgsT0GhkHBSjBI3JTDkElJGgGlh8QpSiAPieIshjdI8+FovqTyA6ko4cMss1CPqSy5Fjg5P0PnPFce6TvJ3m3kGhyH3QOg0C+ohCOOKhHoj5xyebLcvUZ7NsY9jRRzEkgn4d6Wi+aI6tyjJ0b3HWhr49bqFvoLe48ulIZuJJfA5E2zBxNUSDRFH0FaEew+qQ6IISOI1BGjXDWr8Lj+F0dfNFMuoHnl9b2M1Hy5i/qfWytdujQjFzSB4t5a4E6tq3DpY1rS62OnJZt9GX29Yi8WLcyWibaR4XHexq2jpQ05JrvqMscZQNCHigZJkc0ZSby65TbfC6nEi/zW3da6HNLDuhcfQ3uHs719NZJkrI6RoblaAdGuLgQdDsSB0G6Kub4X5nJSXMmaeI4O+qbIHAgeEnxCxqM2vOtrGg2TS08v+uSLliTbv7A//wAUOaQ+YCmllRgl9Zsw1NAVQ+qMMSr2mThnj1oxuO2I2BxzuZNEWv1HhEoGvUEHdcrl7fyL6enkbXZ/oKcHpxxEYIBdOMoJ3c5vhHufD7opuSrudGaMmsddhfAwu8TC12YOogA2D/3dfZMosrKLdNGRxbh8rS77OQMzF48DrjdVE1XwmtlZJrho7tPNNci/CcZkdYdCDmFuMrAB6NJBv1B56LSxbimoxb4+v0OswOIfIS8Pz01zQW6RNB3OY/F8gljjUFSPLnGOONI67gWGk7smmmNoFgOaS0k+V6DX5rp8rdj2v1TX1JqMk1kX4aAYttEgr4dxcJOL6rj6H1SkpRUl6mRiQqxFZnzFWQrEZirREYqSqAGM6Ix7vEaGslsq1DWMxSWg0OmHtKOi7FhgwKRjBGuSmGInpWYbjekYDA7R4/vHiEfCzV3WQjT5D8V6/h+HZB5H1f6HjeI5rexdF1Oa4tKSMugs/QD/AGXccumir3Gj2VcQGEnQHVBOnZDWpWzreO4Nzsrw5ozRNsuNC7cL/D5oaiCbRwYYqXHY5qaItre9cxZT2E36/QhSjfqd1JcWCEVCwHZevLoQL9PmmNd8MZwzRXIt2JGtsO19R18lm/sSnf0By4LluDy0IDttOhH4LWUWV9RGfA0BWzTYrSqs0P3yQTLQzcik4ognmAA7bbZCXwKx54Nrh/HjHTSSRQAA8uf76qkMrRyZNG5vcjoZePkQ99G0yND8rtRnYDRDq5tNV00V5ZG1uSOFaT29k3TZkntsNyw+d0UnnS7HV/in3MjHccM7gG00B7Hmq0yuto31v8lBRdts6MWjjhTvq0xNs4zygaZjfMH96fvdZp8HQoPbF9g+N4piJKJeC7+tJQcXjT42u0vqACedp3Pd1GVJnsPxPEjRz2yAGxbWmteQrT2R8xroLKn04NfCcY272CJ1WHOoZz7m65p/M7k59jWg4vCQWvje29ADlfpZ1JcPLQ0qRyLscrxR5o1eETs0bDMxjcpDxGI2CUuO5zC7FAW3U7qsZql2+Azcull+KtyuI12B1+IWAaPXVfI6+O3VZPi7+vJ72lf/AIR+Rz+KkU4IozMmkXRFCsRlkVUhGLGRUoATvFqGJD0aGLBywyDwyINDJjrHqbHQYFYcLG5KwhgEgwSM0lZgmIxIjY552a0n1PII48fmTUV6iZJqEXJ+hxwkvM53icbca5uJsr6CVRSS6HzWSTk7fqISkkknkKrySNnVjSSR0vZaLM0eY9/VGK5PP1nvHTcVe5sUTyDQc+N9bHMLH+F3zT5vcTOOELtdzneJxtb9pG4sJ000afUcvULkcaOjBu92XIHDY1pHjtrtiRz0303/ANkd5eWGS6FJJMjtaIN5ZG1Th1A2I0+S1hjDcv2LPxFtNO8Q0N17EdErfIqwvd0FZMabB01y3dAWLvX5rJN9C8dPfBmy4oGmtLZLvQfDvzd/urRxM646euXwAlldDQkazLmy6OBy8721Cd4V6MooJ9DZ4PxRrbqnNcK0/MKduHDRw6rSuYPFyMbIC1uaN4PeMoaHzH0+SHXobFCbhtb5XQTmw4J+zoMvwkV8llJrqdMU0lu6lI8GW7kmuelo70xwwa7yvqaQpGokMPl8ljVZBc7r++ayYNiZdmJeNLd6fknUqYjwRZs9ncFNM/MAQ1pGd5rTf67qeXWxwxcmShpvMntidTxFoa2hsBQ9AvncmaWfI5y6s9iOJY4KK9DmsTJqrwQjM3EPXRFCMRlkVkhAGZPRi4ehQ5drkKGCBywQjXIDIchkStDoaa5IMFY5BjDTCpjBAUrMZfaPEkNZGKOdxLgfJv8AqR8l3+Hw9py7HDr5ewo9zGLyK0q7oj+yT+S9GZ4qimJOA131I3/VB9DsiqNzhkrsO5h/qSCwRqNNCPw+aRNrk5ssVli+6O6gyYiEwuky94AQ4eIh4Iyk6/Mab/LrUFkx13PPT2Poc9/w9jHufAIwWNq5i4CMN5OHM+nzpczxSTpno4sanU0O4DsFFE09+e+Dhbn2WPDuWWj4R7p6PQ46CGJ7KRsdlGMeGknK3wOLRrua1HteqVwiDy49Rd/AYWWXYouIHw+AH1pyyir6DbImVjMLg9AWulIo/aSOI600GgqLgeKS6GJx18LMv8K0xu55CaI6jmmXI3UzgZpyRTnZ8umlZgBt5bbdUaSNwkFh4XLYa1pzUTTTq13Np66BByS6jRVn1r+jvsvBjMI4YuHEx4lkhJnIdHbD8LWF1h22ulgleZnnU/ZfAzxRrodxwLsZhMIHAN74vFF04Y6m+QAAAUXJy6gUUug9J2awbt8LBsRo0DQ+iNhpdhObsXgXG+4Db5MLmjdp9vhr+Z3mtufcVwi/QQd/R5hP/Ly0zb6LPJIyxx7C839HuGqg6QaHWydcrwDv5uYf5B5lI80kOsUexU9h8GN2Od4iaLjVZnEN9KIH8o6qMtRNdGWjgh2G3cPjhjEcTAxjdgPPmT1Xn58kpu5MrHHGK9lHL8YNApcXUlkOQxMmpXowXBytmfiZFeCEYk5yskYi1jFWuRaGCtcloYM0oBCNKDGQaNyVjIejclY6DtKUI1E5TYyDNSsJz3Fps0510YGs39z/AIvovZ0UduH5nja6W6ddgMeEklcGwxySEOumNLqPka29/NX6nLii5GvhOweNebkbHC29M72uO+/hv8VnGzrjHgY7R9mJcNCHmaOQRusCi3PpqBbkVGlTDixJNvuLcG4wCGtFNcaBaeYSxls+R52p0co21yjqJMVI5mWIkyt1a6wDRprhZ6En+UJ8uSMcbk/QXQScZ7e4m/h+If8A8ydrd9g6TQnbxELypeJR/DH+/c9rYTDwRn/Ulmf5gEMb8gPzUJ+IZX0pDJI0cLwfCs1ELHHzfcn+K1zS1WaXWT/QokjVgyNFNYxo2oNAFey522+rHVHO8X7FwSkyYcjDvOpbWaEn+zpl9jXRd+DxHJDifK+4HiUuhmYXsNO5+R8kMbdxiYsxcP8At7s1v66Lrl4pDbxF2COllfL4NqTsI9jnHDvZK14Dg6Ylj45RqSaBzNJ99fdHFr4te2voNPTyVbXwfQuDRvjhiZKQZGMDXFpJbfkCdwNvZc7mm20FRaVMfBRFaLgogPFYxRxSsKAvKlIohSRQkWiJ4kaLjyFDi+0jKtHD1OfKjh8QdSvUj0ONiMjCVZMUr3KO4x7uFtwRNqqEMwJWMgzQlGDMagFBmhAYYiKDGQ1HZ0As+Q3S03wg2aMOBlDgwxvDjVBwI32OqLwzbqgeZGrs1YuGxtGabERRtq6Fl1827aEafNdEdD/1IlLUP0RoYLhHDoc0jgyZxIcTMebjYNO0r0C9GKUUor0OOUN0tzXLE8f27hjDmRR1lNAMDa9B5fJGxqS6syW9psZiXVExzQb8braB6kBc+XUwxq2ysYN9EOYTgbT4sQ987yczg5zu7zenP3Xk5dfkl7vCLRxJdRDtRwWCLDuexoZIJBJERuCS0Ob1bV6clTS6jJPKk3x6iyiqHez4kf3bzGY2tY5ry7MLceTQdx1/Rder1WJYnCPVo4sel2z3UbUjV4R2NCcmiZCEsnWcRkw7cQlodMZhxCWi0WHE6DLxZpYLF2jGdMolZrQSrshKyM4jbXKqZFouHJrFo8XIWaijilbGSAvKnJjpC7yoyZVCs65JlDme0MGZpS43UiOVWjgMRBRK9SMuDhaAdwn3C0T/AA6G8NBBh0N5jBYxdrZkMxxpGx0OYPAvldlY0k9PJNjxyyOohujW/wCGcSHBoiJLqFjQAnzJVHpct1QN8TWh7CYmrkyRAeZzH6fqnjopvq6F86PoaWB7LYRrc00znvs2wU0CjXK9CumOjxrryB5J3wgeL41gMO4xxYbM4NFPZmc4PvazsN9eio/KxdkBRnLqxLEdq55DpG1rayjORmrltdLkyanH6cjrAzD4ziZ8jpBK0Ef1Q0AEF3w6nr9Alx6nfNRoMsSirZEfGXSYcROaQ8NYzN8OjXF1to9a1C7K5ODNlS4ixfg+BEsozatb43A7GjoD56rm1mXy8brq+BtJj3z56I7eNfPHstDUSAjQ5GFibRDmoCgntWBQnOxMhGjPk0ToQG6VNQbD4bEJXErBjwmUmjpixjB4iikZeLOhwsypjlQ0laNKORdSkcziFD0+4RonMhYKKueg2MkBe5TbHSAPKhNlEhWVy5pMYzcbHYKmTkcTxXCU5duKfBxTXImMOq7xKLtw6G8NBBh0u81GPwvs3iZ67uJ1HZzhlb8yvbjgnL0E3JHWcH7EsaXfxjywsq2bA315rpho4/iA59jYh4phsEHBscYYPC2UEAl1XRXWko8JAcG+rMebt+8OcGMD2nQZAbHXMUk88I9WMsSfQxOIcdxWIy5nFoY4PYSSXBwNgrlnroL3VZWOIAZZHAh8rn2bOw/Bcs9bkfTgosaIZHWy5ZScnbKJUEaEoRfjL6iA5OkaPlbv8q6NGry/JHPqv9TM+FlgVz5UvXSPFfB0fZ7CmNrid3u+g/ZXj+JS9tR7I9fQL2HLub0RXls7hyIoCscjKxNosUGLQN4WFF5Wogoz8VEniybRlSupWSEB99SahkxmHHDYlSnA6YSGY8RRtQaOmLOm4Viw4BT6MuuUbMUi6IyJyiHEipuJuJbvFtwNpUyJXIKiDc9TchlEC96hOVjgyFMVsVnakJs5/ieGtUhKjnmjNbhlXcToK3CpXIwT+HQ3GF8f2+cMrYGgADWtgei+0nnjHqyKgjn+IcdnxOsjyPOiVyT1j/CUjETZhx68zetlcU8031ZRRQwxlKLZRIIGpRkXa1YIQMQsJbKgYzePjwxgafa38muXboV7b+Rzav3A3DsOHNG176br2IRPn5v2joYGZQ0DYNH11/NfP6+V55fD+D6HQxrBEdjK4GdZd+MZH8TgD5bldODRZs3MVx3fCOTPrMOF1J89kej45FdWfXT9V2f4fL/0vv8AwcP+Vx3W1/b+TTw2IbILY4H8Vw59Hlwe+uO/odWLU48vusMWrmLMFI1ZCsSxDUyEZg45lFdMGSZmTPVQoSfNSNFIsYwvECNDqpTxnRCZ03A8eL3XHkg0dUJHY4WawkjKijQznT7xdp7vEHkNtKmRI5hoqZEjdmKgoAZchAk2LzBChGZmJZayRKQj3KYnRdsSBi/doGo+YMYvomxEgzAkYyGWFI0UQdoSMZBWtSjhGtWCEDUAk0sYyu0DfDH/AO3/ACOXboX7b+Rya3/WaPBYgQ2jvpp+i9zGj5rL7xuSx06jrVC/PTdfM6z/AHz+bPqtH/oh8kJ4/FllNZ8Tuf3W+fqraDSrNLdLovuc/iGqeGFR6syZcNNL4Y/Cbt0jth+p/ei9fU6mGBJPr2PK0ekeb2n0FT2ekvwYyNz/ALhFX00cfwXJ/kJLmUHX9+B6D0eJ8JqxzhGOkikMUoLJGgaeY5OaeYPmu+GSGaFrlM8vPp5YZWjvcNNmaHc6169V83rtN5GTj3X0/g9fS5/Nhz1RWVy4y7QjO5OhWjIxwVoE2jDxCsmKkZsyoh0REUGVibHDZcpBXNkVovBnc8LxVgLhfDOqLNVsqWxic6wD2dAxGZYBeMrCSClyBNgZFhGJStREYvkQELCJY1E5FgHyxrV77FDMakYyQVrUo6DsCVjoKwpWMECAQgKwSQsYzuPR3CSN2Oa/2Bo/QldOkdZV8SGojeNjXZ2bwts7aWOQX0GJnyuoVSOlxEeoIOa2jX2r8l8/4pi2ahv/AKp/t+x9J4XkU9Ol/wA8GAHg4mUOBOXI3Sry5AefqV6fhiSxL4nleKv/ANufgPYyNznHDwig1ln1q9eijp9snl1OT0b/ACSOjPu/89PDhNL87MzGdnZmtc8SNkIGZ0RZQIG4ab3U4eJKckpRpP1Ly0EYx9l8ozZJSSxryS5hBjcT4jC4G2nzogf3l148Xl5Xt6P9TkyZfMw+11R1/Z6cEEC9utaLm8UinhT7MTw11ka+BqSOXz6PZaFJimQrRl4xViI0ZE0dqqYtCU2HTKQ6QIQ0m3DpDuECjMrE6XhE1UuPIuS0WdHG+wosrYZpWMTaxipKwC8blhJBcyxNkErCgHtWFZQRoCFgxGjHsq1GPlDWr3WxUgzGpWMGaEjGRdoSsdFwEo6LhYxcLGLBYxWVgc0tdqHAtI8wRRRi2mmgNWqOf4XMYJTE+9Hb/ebyd7hfQYMqkk0fP67Tvk7/AAOIbK3IKD26tOgBHkSm1ulWpx8e8un8HP4frPIyU+j6/wAmNxmF2HmbiMpDSGsl0+FwPhJHkQa9h5rzvDszxt4p8NHpeJYPNissOUaQyTubNBN3M4ZlLnAGOQeR8t/rzXZLFkhKUsKTjLlxfHPrV8U/icMNRjyRjDK3GUejILxC15fL300jaLgKa0fmVB6fJlcfMiowjztVNv6cIt/9ePEpbJOUpevYxH4YB2d41oBorUN8+nL5L0Gq5Z5/mcUjoeCjwkisugHLXn++q8bxXKtsYd3Z6vh2N25Dr14lnqsXkCKYrQnNHadSFaEXwJ9wtAZIFtwyQrJAnUhkg2EgSTkUSNnBxUuaUrKI3sM7RTKIbYUAlrWAVcsA81YVhAVibJtYUilgFg1agE5EQEZEQHyVoXtMwZoSBQVoSjIu1Kx0WpAYlYJYLGLBYBKxjP4vw3vgHM0laPCeTh90ro0+d43T6Mjmw+YviJcL406E5JGlrgdQR4h+oXt48yatM8LUaOnaOyw/H45Ghkga9tURQtzfIk8k2THhze+ue/qvzOWGbNp+I9O3oKnh+FsOjdPEDvG1zC0emZppBYox/EwPPv5cUBOKijH2bTnB1e92Z3tyHsE26MehOpSBQOdO/LGL18ROzR5noubPqI41ukzswaWU3SOqggDGho5c/M8yvmc+WWWbkz6DHjWOKiiS1SGBPasAA+NEUXliTAoA6JEKBOw9obgjOFw1KcpFYmgyNSZQYhNLBGmSLGCZ1jHsyJgrCsKzzisTZ4OWoUu0rGDNCxqL0iLRCwD5E1eyzBGpRkFalYyLhKMiwQGJCBiVjFwsYkIGJatYQeJ4fHNQkaDWzho4ehTQzTx+6xJQjLqIu7MPFmGf0bIDf94fouuHiNe8voc09FF9AsXAsX9+Gv7T/wD5TPxKHZ/38yP+OXwNLCdmCTc0xPPLGMvzcf0UMniUmqiikdDBdTpMHhGRNyxtDR03J8yeZXnZMkpu5OzqjCMVUUGKmZlKWAUcERQbmogBPYjYAJjQsxLIdUrYyGWRJGUQYNSsdE5UBizSsYuHImLNcsYM1yIrL2sKVBRBQVhQNQdpWBRe0QUVLlrBR8jBXtMUI0pWMEaUjGQQJWMXCASVgkoGLBAxZYxIQswVqDMNwuU2MORvSGGY3JQMYDkBDxKAGQSiKRSwp7KiYoWLAZQxoACwxoMZBu7SlETkQY6ILUjCUIWCeWCWYiAKCiCgrCsCiCiagjCsKGaVjF7WFZQlKA+SAr3BQjSlCgjClYwUFKxkEaUoS1rBJtKYs0rUYsgYkIGCNQYRiIpWFDDHJAjUb0rFYyx6Ahe0AMsERSwasAsAsAhzVgFSxAweBiAUHLECiKFiASrmpWhkCc1AYGQgEswomCrALsRRiCUQMI1YUM1YBdYDKEo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401" name="AutoShape 17" descr="data:image/jpeg;base64,/9j/4AAQSkZJRgABAQAAAQABAAD/2wCEAAkGBxIQEhIQDxAPDw8QDxAPDw0PFQ8QDw8OFREWFhURFRUYHSgsGBolHRUVIjEhJikrLi8uFx8zODMsNygtLisBCgoKDg0OFxAQGi0lHR0tLS0tLS0tLS0tLS0tLS0tLS0rLS0tLS0tLS0tLS0tKy8rLS8tLS0tLS0rLS0tLS0tLf/AABEIALcBEwMBEQACEQEDEQH/xAAbAAACAwEBAQAAAAAAAAAAAAADBAECBQYAB//EAEAQAAEEAAQDBgMGAggHAQAAAAEAAgMRBBIhMQVBYQYTIlFxgTKRoSNSscHR8BSCB0JykrLC4fEWM0NiY3PSFf/EABoBAAMBAQEBAAAAAAAAAAAAAAECAwAEBQb/xAAxEQACAgEDAgMGBgMBAQAAAAAAAQIRAwQSITFRBRNBIjJhcZGhQoGxwdHwFTNSIxT/2gAMAwEAAhEDEQA/APmBw65d5QqcMtvDQN2HTKZqKd0juNR7ultxqJ7lbcaj3cLbjUXZhkHMFB4sGpyyAociwSg8pqG4sD0UnlMNxYHopPKahhmCHkpvIw0EOAB5JfNZqFpuFDyVI52GhY8J6Kq1AKIHCei3/wBFjJBY+G9EjzBodw/Cb5KUs4dppw8CHMKD1LH2Bj2daeQSrVyQdotP2XHIK0dYbaZ8vZ8jkrx1Vh2iM3CSNwqrODaKS8K6KiziuIjLgK5KyyknEEcIm8wWipwnRHzAUUOER8wBR2ETeYEGcKm8wIMwI7zFHQptwKKOiRUgFO6TbgHUdwvO3FC3cIbhijsOm3jULSYdMpGoqIUdxqLiBbcagjcOg5goYiwvRTcwUOR4RQlMFDUOFUZTNQ9FhlFzNQwzDpNxgjMOlcjBhh0u4agrcJaVzDRBwHRbzA0eHD75LeaGg8fDeiV5RqNDDcOrkpubGSNGLBdElhGWYNAJY4PosYXl4eDyVFJmM/E8IB5KiyNBMbF8HrkqxzAoxsbwvS6XRDMTlAyH4SuS6fMJUDdhUfMBRU4Xoj5gtFThEfMBQGTCp1kMLSYZUWQwtJAqKZgDok6mAH3aO4U63ul59lCwiWsZFXQo2MgUkCZMIDuUbCEES1mDRQJWwDsGHUpMUfiw6hKRhluFUnIAxHAptmGWQJbMXGHSWYMyBK2MMxYdTbCg4wyWxi8eE6LDDcWEWSbdI1jLGxgavYKu9RpW/wCB+SvHS5pdIv6MV5oLrJfUYhMZ2ew+hHT9R80Xpcq6xf0ZlmxvpJfUZbEDtRU3ja6opaLdyhtCVdAjRgMmGWoIjiMHfJYJk4rh3RMmE5riPDcp2XRDIRlEz3YVVUydFP4XojvBRV2GRUhaF5cMqKQonLh1RSAJywqqkAUkhVFIwAxp7Adf3a4rHJEa24J4xrWMgbo0yY5R+HRUgkNhRs1DEUSRsBoYaFRkwGhDAoyYBxkCi2aizYUrYA7IktmCtjShLsjQZhuKNTYRbGcVhh0JzO+63U+69DTeF581N+yu7/ZHHn8QxYuLt9l+5kYjtI86RtEY8zqT0XsYvC9Pj972n8en0PKy+KZ5+7S+7+/8CUnEZZPikeQeQ03Xo44xgqgkvkjgnlyT96Tf5gxexzfPRHcyPAaCQg0S8a6a7JbZkq5Go8bIKAkdo7MNSDYugUr9rryXhlmvdk0aOA7STMID/ELGYEXp4tj6kfKlyZNFgyelfI7cXiuaD9r2l9zq+G8Wjn0aacbppvUea8vPoJ4lfVdz29Nr8WfiL57GgYlyeWdm4UxpZG1z5CGsaLLjsAtHDKclGK5YJZIwi5SfCMVvEsPIcrZBfK9AfQrqyeGaiCuk/k+f78jmxeJaectqlz8RbimAzNOi89Ojuas5t+GpUUibQN0CZSEYB8KZSEYtLCnUhGJTQqikARlhVlIAlNEqxkKLGNUsx1ZC4xywatYUTkWGRRzEbHRIYtYx4wo2ELHGlbBQ/h2KUgUaUUahJgG441NsAYQpbAWbGlsxcMQMBxmJZCM0jgPIcz6BdGn0uTO6gvz9CGbUQwq5fT1Od4jx57/Cz7NnT4j6lfQabQYsHPWXd/sjxc+syZrXRdv5YgG3repv3Xbz1Z574DBg+gI9fP5JkkJbCMNddT+ZQk+QU2+AwLK0ec296kbIOSa+I21PqR3uU604j5Hql6CbWgjXA2fME17/AOqAyKlunhdX4fRI2DzOeUMYeQ6VbSKp40F3py0Wt0ZS2u0zqOFdqaIjxAddf82vxHP1C4MulT5h9D2tL4uvdzfX+UC7XcWjliMUbg8G3PI2AbsPW6Pt1VdFpZRlvkqroHxLWxlBY8bu3ycvg2tIaHf1dDvqPO+X56LtcuTwZSado2MFjpYyI3ATwV4JAftGj7p81xZ/DoZm3HiX2/NfwevovGJ4koZOUvr/AH5/UtioWkks1F6jmD1Xi6jS5dNJLIuvR+jPocGqx6iN42JPhULKMXkiTWIxSaJMmTYhNGqxYBCVismBiU7FWLAxYsVLFOiUChdqBi1LDojKjY6Ja1axkGDELGLBiWwDeHCnJgNSFqi2AciYptmGWMSiljGgAyuM8YbhxlHjlOzeTerv0Xo6LQPN7c+I/r8jh1WsWL2Y+9+hyc0rpXF8hJJ5nl5UvoYRjFbYqkjwZzbdydsJ3VNvQZefmjaJXuYIyCx0AJ2011BSqToKi6DMfrr002O4CezOJe9L3rqNfnzWs1ehJxF8tNtav0INVv8ARToTyqLOYc1AHeq0A2ugVm2jJcBom6UQQauwHb81rM32CjXkScxsbXtpv5/gkbp8k20nz0CmSMtr4DeUm9Qb05epQck0Ue1rgHjyRE9zT3gax0ja1cKr9VqtcCww3NbTOw8+YS0SaYwA66VGDdKym9jGnHbt+b/UVHEHmhlHiGua61O1jn06pZTT5SKyxx6jP8TNQDX0XEjKKZsPvkHINQdNdq80znsj8QRhBc0amDixW4lhNahjmTuBs3WcyGtRvXnpuuTLm8yO2XK+IYaiOOVwtPva/g0oH5rbI3u5RX2YIeCOTmu0zAkHWh1A0vjXhuPLbxyr4Pn+/c9OHjE4r2o7l3XD/NdP2KTw1+K8zPgngltmerg1OPUQ3wYjMxSTKMz8QxVixTPlYrJgEpmK0WKxUtVLFNsqRQljlqCgwQHRNLDIikR0MMSjF6QMHgNJGY1MM5RkhTQhUmYajCUUze0PFhh2U2jK/wCEHZo+8V6Gg0fnS3S91ff4HFrNT5UaXvP+2cXhImzW6WVzXFxN5c+Y3udQvpVto8GV2OYjh5YcrjeZoLHA+FzTevTYpJtJnPJ0xSSc0xp1omz5kbWoqhlFc0Qx7S46jNzdyoc9timiZRaXwCF+g22y6kCzy/T23TdHQYx5oK2YHQEHMDoC4g/QnYHSzumvkzj6nmuJNNu9Abz0QQdDdA7EepW6AaqLsYifZ1AL6+EjNmGU1Qymj0s+SXjgntVBHwHV3kXHahoDY22qvLz5oOL6mZDSbs6FuZp5EmyDpy3b7FJJfhJyroBxFhjyM2g12sVrd31v36IcUGNNpF8Y8NDDYAla2PTa3+HmOqS5Ka2i43JTe305+hj8CjLYpi+rEjm5tzQaBX4fMKm648HbqalKNdgUDyYyCDtY3vf8/wB9TH4jShyIPxuVjRRNmQ87zB7db9D9FskbSOlYLZrcAxM7cVmjxXe4N7dcM4vc9oyjTKR4SDsQfIaoypRGzwxrBtceTqMViGyCJzfDIXzNbQObJ3bjfs9rXDqGqGFc2jzMapv5GhhZO+jBIFlt35EbgdPir2W8QwLLgcvWKtfv9jp8Om8Op2rpL+ozsSxfMRZ9OzNnVokxGYKqMxGYK0RGKEKoDRL0tDns6NBDRyIUOgoehQyPWsOgsT0GhkHBSjBI3JTDkElJGgGlh8QpSiAPieIshjdI8+FovqTyA6ko4cMss1CPqSy5Fjg5P0PnPFce6TvJ3m3kGhyH3QOg0C+ohCOOKhHoj5xyebLcvUZ7NsY9jRRzEkgn4d6Wi+aI6tyjJ0b3HWhr49bqFvoLe48ulIZuJJfA5E2zBxNUSDRFH0FaEew+qQ6IISOI1BGjXDWr8Lj+F0dfNFMuoHnl9b2M1Hy5i/qfWytdujQjFzSB4t5a4E6tq3DpY1rS62OnJZt9GX29Yi8WLcyWibaR4XHexq2jpQ05JrvqMscZQNCHigZJkc0ZSby65TbfC6nEi/zW3da6HNLDuhcfQ3uHs719NZJkrI6RoblaAdGuLgQdDsSB0G6Kub4X5nJSXMmaeI4O+qbIHAgeEnxCxqM2vOtrGg2TS08v+uSLliTbv7A//wAUOaQ+YCmllRgl9Zsw1NAVQ+qMMSr2mThnj1oxuO2I2BxzuZNEWv1HhEoGvUEHdcrl7fyL6enkbXZ/oKcHpxxEYIBdOMoJ3c5vhHufD7opuSrudGaMmsddhfAwu8TC12YOogA2D/3dfZMosrKLdNGRxbh8rS77OQMzF48DrjdVE1XwmtlZJrho7tPNNci/CcZkdYdCDmFuMrAB6NJBv1B56LSxbimoxb4+v0OswOIfIS8Pz01zQW6RNB3OY/F8gljjUFSPLnGOONI67gWGk7smmmNoFgOaS0k+V6DX5rp8rdj2v1TX1JqMk1kX4aAYttEgr4dxcJOL6rj6H1SkpRUl6mRiQqxFZnzFWQrEZirREYqSqAGM6Ix7vEaGslsq1DWMxSWg0OmHtKOi7FhgwKRjBGuSmGInpWYbjekYDA7R4/vHiEfCzV3WQjT5D8V6/h+HZB5H1f6HjeI5rexdF1Oa4tKSMugs/QD/AGXccumir3Gj2VcQGEnQHVBOnZDWpWzreO4Nzsrw5ozRNsuNC7cL/D5oaiCbRwYYqXHY5qaItre9cxZT2E36/QhSjfqd1JcWCEVCwHZevLoQL9PmmNd8MZwzRXIt2JGtsO19R18lm/sSnf0By4LluDy0IDttOhH4LWUWV9RGfA0BWzTYrSqs0P3yQTLQzcik4ognmAA7bbZCXwKx54Nrh/HjHTSSRQAA8uf76qkMrRyZNG5vcjoZePkQ99G0yND8rtRnYDRDq5tNV00V5ZG1uSOFaT29k3TZkntsNyw+d0UnnS7HV/in3MjHccM7gG00B7Hmq0yuto31v8lBRdts6MWjjhTvq0xNs4zygaZjfMH96fvdZp8HQoPbF9g+N4piJKJeC7+tJQcXjT42u0vqACedp3Pd1GVJnsPxPEjRz2yAGxbWmteQrT2R8xroLKn04NfCcY272CJ1WHOoZz7m65p/M7k59jWg4vCQWvje29ADlfpZ1JcPLQ0qRyLscrxR5o1eETs0bDMxjcpDxGI2CUuO5zC7FAW3U7qsZql2+Azcull+KtyuI12B1+IWAaPXVfI6+O3VZPi7+vJ72lf/AIR+Rz+KkU4IozMmkXRFCsRlkVUhGLGRUoATvFqGJD0aGLBywyDwyINDJjrHqbHQYFYcLG5KwhgEgwSM0lZgmIxIjY552a0n1PII48fmTUV6iZJqEXJ+hxwkvM53icbca5uJsr6CVRSS6HzWSTk7fqISkkknkKrySNnVjSSR0vZaLM0eY9/VGK5PP1nvHTcVe5sUTyDQc+N9bHMLH+F3zT5vcTOOELtdzneJxtb9pG4sJ000afUcvULkcaOjBu92XIHDY1pHjtrtiRz0303/ANkd5eWGS6FJJMjtaIN5ZG1Th1A2I0+S1hjDcv2LPxFtNO8Q0N17EdErfIqwvd0FZMabB01y3dAWLvX5rJN9C8dPfBmy4oGmtLZLvQfDvzd/urRxM646euXwAlldDQkazLmy6OBy8721Cd4V6MooJ9DZ4PxRrbqnNcK0/MKduHDRw6rSuYPFyMbIC1uaN4PeMoaHzH0+SHXobFCbhtb5XQTmw4J+zoMvwkV8llJrqdMU0lu6lI8GW7kmuelo70xwwa7yvqaQpGokMPl8ljVZBc7r++ayYNiZdmJeNLd6fknUqYjwRZs9ncFNM/MAQ1pGd5rTf67qeXWxwxcmShpvMntidTxFoa2hsBQ9AvncmaWfI5y6s9iOJY4KK9DmsTJqrwQjM3EPXRFCMRlkVkhAGZPRi4ehQ5drkKGCBywQjXIDIchkStDoaa5IMFY5BjDTCpjBAUrMZfaPEkNZGKOdxLgfJv8AqR8l3+Hw9py7HDr5ewo9zGLyK0q7oj+yT+S9GZ4qimJOA131I3/VB9DsiqNzhkrsO5h/qSCwRqNNCPw+aRNrk5ssVli+6O6gyYiEwuky94AQ4eIh4Iyk6/Mab/LrUFkx13PPT2Poc9/w9jHufAIwWNq5i4CMN5OHM+nzpczxSTpno4sanU0O4DsFFE09+e+Dhbn2WPDuWWj4R7p6PQ46CGJ7KRsdlGMeGknK3wOLRrua1HteqVwiDy49Rd/AYWWXYouIHw+AH1pyyir6DbImVjMLg9AWulIo/aSOI600GgqLgeKS6GJx18LMv8K0xu55CaI6jmmXI3UzgZpyRTnZ8umlZgBt5bbdUaSNwkFh4XLYa1pzUTTTq13Np66BByS6jRVn1r+jvsvBjMI4YuHEx4lkhJnIdHbD8LWF1h22ulgleZnnU/ZfAzxRrodxwLsZhMIHAN74vFF04Y6m+QAAAUXJy6gUUug9J2awbt8LBsRo0DQ+iNhpdhObsXgXG+4Db5MLmjdp9vhr+Z3mtufcVwi/QQd/R5hP/Ly0zb6LPJIyxx7C839HuGqg6QaHWydcrwDv5uYf5B5lI80kOsUexU9h8GN2Od4iaLjVZnEN9KIH8o6qMtRNdGWjgh2G3cPjhjEcTAxjdgPPmT1Xn58kpu5MrHHGK9lHL8YNApcXUlkOQxMmpXowXBytmfiZFeCEYk5yskYi1jFWuRaGCtcloYM0oBCNKDGQaNyVjIejclY6DtKUI1E5TYyDNSsJz3Fps0510YGs39z/AIvovZ0UduH5nja6W6ddgMeEklcGwxySEOumNLqPka29/NX6nLii5GvhOweNebkbHC29M72uO+/hv8VnGzrjHgY7R9mJcNCHmaOQRusCi3PpqBbkVGlTDixJNvuLcG4wCGtFNcaBaeYSxls+R52p0co21yjqJMVI5mWIkyt1a6wDRprhZ6En+UJ8uSMcbk/QXQScZ7e4m/h+If8A8ydrd9g6TQnbxELypeJR/DH+/c9rYTDwRn/Ulmf5gEMb8gPzUJ+IZX0pDJI0cLwfCs1ELHHzfcn+K1zS1WaXWT/QokjVgyNFNYxo2oNAFey522+rHVHO8X7FwSkyYcjDvOpbWaEn+zpl9jXRd+DxHJDifK+4HiUuhmYXsNO5+R8kMbdxiYsxcP8At7s1v66Lrl4pDbxF2COllfL4NqTsI9jnHDvZK14Dg6Ylj45RqSaBzNJ99fdHFr4te2voNPTyVbXwfQuDRvjhiZKQZGMDXFpJbfkCdwNvZc7mm20FRaVMfBRFaLgogPFYxRxSsKAvKlIohSRQkWiJ4kaLjyFDi+0jKtHD1OfKjh8QdSvUj0ONiMjCVZMUr3KO4x7uFtwRNqqEMwJWMgzQlGDMagFBmhAYYiKDGQ1HZ0As+Q3S03wg2aMOBlDgwxvDjVBwI32OqLwzbqgeZGrs1YuGxtGabERRtq6Fl1827aEafNdEdD/1IlLUP0RoYLhHDoc0jgyZxIcTMebjYNO0r0C9GKUUor0OOUN0tzXLE8f27hjDmRR1lNAMDa9B5fJGxqS6syW9psZiXVExzQb8braB6kBc+XUwxq2ysYN9EOYTgbT4sQ987yczg5zu7zenP3Xk5dfkl7vCLRxJdRDtRwWCLDuexoZIJBJERuCS0Ob1bV6clTS6jJPKk3x6iyiqHez4kf3bzGY2tY5ry7MLceTQdx1/Rder1WJYnCPVo4sel2z3UbUjV4R2NCcmiZCEsnWcRkw7cQlodMZhxCWi0WHE6DLxZpYLF2jGdMolZrQSrshKyM4jbXKqZFouHJrFo8XIWaijilbGSAvKnJjpC7yoyZVCs65JlDme0MGZpS43UiOVWjgMRBRK9SMuDhaAdwn3C0T/AA6G8NBBh0N5jBYxdrZkMxxpGx0OYPAvldlY0k9PJNjxyyOohujW/wCGcSHBoiJLqFjQAnzJVHpct1QN8TWh7CYmrkyRAeZzH6fqnjopvq6F86PoaWB7LYRrc00znvs2wU0CjXK9CumOjxrryB5J3wgeL41gMO4xxYbM4NFPZmc4PvazsN9eio/KxdkBRnLqxLEdq55DpG1rayjORmrltdLkyanH6cjrAzD4ziZ8jpBK0Ef1Q0AEF3w6nr9Alx6nfNRoMsSirZEfGXSYcROaQ8NYzN8OjXF1to9a1C7K5ODNlS4ixfg+BEsozatb43A7GjoD56rm1mXy8brq+BtJj3z56I7eNfPHstDUSAjQ5GFibRDmoCgntWBQnOxMhGjPk0ToQG6VNQbD4bEJXErBjwmUmjpixjB4iikZeLOhwsypjlQ0laNKORdSkcziFD0+4RonMhYKKueg2MkBe5TbHSAPKhNlEhWVy5pMYzcbHYKmTkcTxXCU5duKfBxTXImMOq7xKLtw6G8NBBh0u81GPwvs3iZ67uJ1HZzhlb8yvbjgnL0E3JHWcH7EsaXfxjywsq2bA315rpho4/iA59jYh4phsEHBscYYPC2UEAl1XRXWko8JAcG+rMebt+8OcGMD2nQZAbHXMUk88I9WMsSfQxOIcdxWIy5nFoY4PYSSXBwNgrlnroL3VZWOIAZZHAh8rn2bOw/Bcs9bkfTgosaIZHWy5ZScnbKJUEaEoRfjL6iA5OkaPlbv8q6NGry/JHPqv9TM+FlgVz5UvXSPFfB0fZ7CmNrid3u+g/ZXj+JS9tR7I9fQL2HLub0RXls7hyIoCscjKxNosUGLQN4WFF5Wogoz8VEniybRlSupWSEB99SahkxmHHDYlSnA6YSGY8RRtQaOmLOm4Viw4BT6MuuUbMUi6IyJyiHEipuJuJbvFtwNpUyJXIKiDc9TchlEC96hOVjgyFMVsVnakJs5/ieGtUhKjnmjNbhlXcToK3CpXIwT+HQ3GF8f2+cMrYGgADWtgei+0nnjHqyKgjn+IcdnxOsjyPOiVyT1j/CUjETZhx68zetlcU8031ZRRQwxlKLZRIIGpRkXa1YIQMQsJbKgYzePjwxgafa38muXboV7b+Rzav3A3DsOHNG176br2IRPn5v2joYGZQ0DYNH11/NfP6+V55fD+D6HQxrBEdjK4GdZd+MZH8TgD5bldODRZs3MVx3fCOTPrMOF1J89kej45FdWfXT9V2f4fL/0vv8AwcP+Vx3W1/b+TTw2IbILY4H8Vw59Hlwe+uO/odWLU48vusMWrmLMFI1ZCsSxDUyEZg45lFdMGSZmTPVQoSfNSNFIsYwvECNDqpTxnRCZ03A8eL3XHkg0dUJHY4WawkjKijQznT7xdp7vEHkNtKmRI5hoqZEjdmKgoAZchAk2LzBChGZmJZayRKQj3KYnRdsSBi/doGo+YMYvomxEgzAkYyGWFI0UQdoSMZBWtSjhGtWCEDUAk0sYyu0DfDH/AO3/ACOXboX7b+Rya3/WaPBYgQ2jvpp+i9zGj5rL7xuSx06jrVC/PTdfM6z/AHz+bPqtH/oh8kJ4/FllNZ8Tuf3W+fqraDSrNLdLovuc/iGqeGFR6syZcNNL4Y/Cbt0jth+p/ei9fU6mGBJPr2PK0ekeb2n0FT2ekvwYyNz/ALhFX00cfwXJ/kJLmUHX9+B6D0eJ8JqxzhGOkikMUoLJGgaeY5OaeYPmu+GSGaFrlM8vPp5YZWjvcNNmaHc6169V83rtN5GTj3X0/g9fS5/Nhz1RWVy4y7QjO5OhWjIxwVoE2jDxCsmKkZsyoh0REUGVibHDZcpBXNkVovBnc8LxVgLhfDOqLNVsqWxic6wD2dAxGZYBeMrCSClyBNgZFhGJStREYvkQELCJY1E5FgHyxrV77FDMakYyQVrUo6DsCVjoKwpWMECAQgKwSQsYzuPR3CSN2Oa/2Bo/QldOkdZV8SGojeNjXZ2bwts7aWOQX0GJnyuoVSOlxEeoIOa2jX2r8l8/4pi2ahv/AKp/t+x9J4XkU9Ol/wA8GAHg4mUOBOXI3Sry5AefqV6fhiSxL4nleKv/ANufgPYyNznHDwig1ln1q9eijp9snl1OT0b/ACSOjPu/89PDhNL87MzGdnZmtc8SNkIGZ0RZQIG4ab3U4eJKckpRpP1Ly0EYx9l8ozZJSSxryS5hBjcT4jC4G2nzogf3l148Xl5Xt6P9TkyZfMw+11R1/Z6cEEC9utaLm8UinhT7MTw11ka+BqSOXz6PZaFJimQrRl4xViI0ZE0dqqYtCU2HTKQ6QIQ0m3DpDuECjMrE6XhE1UuPIuS0WdHG+wosrYZpWMTaxipKwC8blhJBcyxNkErCgHtWFZQRoCFgxGjHsq1GPlDWr3WxUgzGpWMGaEjGRdoSsdFwEo6LhYxcLGLBYxWVgc0tdqHAtI8wRRRi2mmgNWqOf4XMYJTE+9Hb/ebyd7hfQYMqkk0fP67Tvk7/AAOIbK3IKD26tOgBHkSm1ulWpx8e8un8HP4frPIyU+j6/wAmNxmF2HmbiMpDSGsl0+FwPhJHkQa9h5rzvDszxt4p8NHpeJYPNissOUaQyTubNBN3M4ZlLnAGOQeR8t/rzXZLFkhKUsKTjLlxfHPrV8U/icMNRjyRjDK3GUejILxC15fL300jaLgKa0fmVB6fJlcfMiowjztVNv6cIt/9ePEpbJOUpevYxH4YB2d41oBorUN8+nL5L0Gq5Z5/mcUjoeCjwkisugHLXn++q8bxXKtsYd3Z6vh2N25Dr14lnqsXkCKYrQnNHadSFaEXwJ9wtAZIFtwyQrJAnUhkg2EgSTkUSNnBxUuaUrKI3sM7RTKIbYUAlrWAVcsA81YVhAVibJtYUilgFg1agE5EQEZEQHyVoXtMwZoSBQVoSjIu1Kx0WpAYlYJYLGLBYBKxjP4vw3vgHM0laPCeTh90ro0+d43T6Mjmw+YviJcL406E5JGlrgdQR4h+oXt48yatM8LUaOnaOyw/H45Ghkga9tURQtzfIk8k2THhze+ue/qvzOWGbNp+I9O3oKnh+FsOjdPEDvG1zC0emZppBYox/EwPPv5cUBOKijH2bTnB1e92Z3tyHsE26MehOpSBQOdO/LGL18ROzR5noubPqI41ukzswaWU3SOqggDGho5c/M8yvmc+WWWbkz6DHjWOKiiS1SGBPasAA+NEUXliTAoA6JEKBOw9obgjOFw1KcpFYmgyNSZQYhNLBGmSLGCZ1jHsyJgrCsKzzisTZ4OWoUu0rGDNCxqL0iLRCwD5E1eyzBGpRkFalYyLhKMiwQGJCBiVjFwsYkIGJatYQeJ4fHNQkaDWzho4ehTQzTx+6xJQjLqIu7MPFmGf0bIDf94fouuHiNe8voc09FF9AsXAsX9+Gv7T/wD5TPxKHZ/38yP+OXwNLCdmCTc0xPPLGMvzcf0UMniUmqiikdDBdTpMHhGRNyxtDR03J8yeZXnZMkpu5OzqjCMVUUGKmZlKWAUcERQbmogBPYjYAJjQsxLIdUrYyGWRJGUQYNSsdE5UBizSsYuHImLNcsYM1yIrL2sKVBRBQVhQNQdpWBRe0QUVLlrBR8jBXtMUI0pWMEaUjGQQJWMXCASVgkoGLBAxZYxIQswVqDMNwuU2MORvSGGY3JQMYDkBDxKAGQSiKRSwp7KiYoWLAZQxoACwxoMZBu7SlETkQY6ILUjCUIWCeWCWYiAKCiCgrCsCiCiagjCsKGaVjF7WFZQlKA+SAr3BQjSlCgjClYwUFKxkEaUoS1rBJtKYs0rUYsgYkIGCNQYRiIpWFDDHJAjUb0rFYyx6Ahe0AMsERSwasAsAsAhzVgFSxAweBiAUHLECiKFiASrmpWhkCc1AYGQgEswomCrALsRRiCUQMI1YUM1YBdYDKEo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640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2514600"/>
            <a:ext cx="2351841" cy="181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019800" y="3606225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latin typeface="Century Gothic" pitchFamily="34" charset="0"/>
              </a:rPr>
              <a:t>chameleon</a:t>
            </a:r>
            <a:endParaRPr lang="en-US" sz="3200" dirty="0">
              <a:latin typeface="Century Gothic" pitchFamily="34" charset="0"/>
            </a:endParaRPr>
          </a:p>
        </p:txBody>
      </p:sp>
      <p:pic>
        <p:nvPicPr>
          <p:cNvPr id="16404" name="Picture 20" descr="http://www.exoticpetvet.com/images/green_anole_lizard.jpg"/>
          <p:cNvPicPr>
            <a:picLocks noChangeAspect="1" noChangeArrowheads="1"/>
          </p:cNvPicPr>
          <p:nvPr/>
        </p:nvPicPr>
        <p:blipFill>
          <a:blip r:embed="rId8" cstate="print"/>
          <a:srcRect t="18073" r="7368"/>
          <a:stretch>
            <a:fillRect/>
          </a:stretch>
        </p:blipFill>
        <p:spPr bwMode="auto">
          <a:xfrm>
            <a:off x="4876800" y="4648200"/>
            <a:ext cx="2438400" cy="181655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791200" y="4572000"/>
            <a:ext cx="289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dirty="0" smtClean="0">
                <a:latin typeface="Century Gothic" pitchFamily="34" charset="0"/>
              </a:rPr>
              <a:t>lizard</a:t>
            </a:r>
            <a:endParaRPr lang="en-US" sz="66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" y="45720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23622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24400" y="1524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724400" y="23622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724400" y="45720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0" y="16865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Century Gothic" pitchFamily="34" charset="0"/>
              </a:rPr>
              <a:t>hippopotamus</a:t>
            </a:r>
            <a:endParaRPr lang="en-US" sz="2800" dirty="0"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9800" y="5112603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latin typeface="Century Gothic" pitchFamily="34" charset="0"/>
              </a:rPr>
              <a:t>beaver</a:t>
            </a:r>
            <a:endParaRPr lang="en-US" sz="4800" dirty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7800" y="4876800"/>
            <a:ext cx="289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latin typeface="Century Gothic" pitchFamily="34" charset="0"/>
              </a:rPr>
              <a:t>brown</a:t>
            </a:r>
          </a:p>
          <a:p>
            <a:pPr algn="r"/>
            <a:r>
              <a:rPr lang="en-US" sz="4400" dirty="0" smtClean="0">
                <a:latin typeface="Century Gothic" pitchFamily="34" charset="0"/>
              </a:rPr>
              <a:t>bear</a:t>
            </a:r>
            <a:endParaRPr lang="en-US" sz="4400" dirty="0"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8800" y="259080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latin typeface="Century Gothic" pitchFamily="34" charset="0"/>
              </a:rPr>
              <a:t>polar </a:t>
            </a:r>
          </a:p>
          <a:p>
            <a:pPr algn="r"/>
            <a:r>
              <a:rPr lang="en-US" sz="4800" dirty="0" smtClean="0">
                <a:latin typeface="Century Gothic" pitchFamily="34" charset="0"/>
              </a:rPr>
              <a:t>bear</a:t>
            </a:r>
            <a:endParaRPr lang="en-US" sz="4800" dirty="0"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1600" y="37732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Century Gothic" pitchFamily="34" charset="0"/>
              </a:rPr>
              <a:t>rhinoceros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0" y="838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Century Gothic" pitchFamily="34" charset="0"/>
              </a:rPr>
              <a:t>panda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16386" name="AutoShape 2" descr="data:image/jpeg;base64,/9j/4AAQSkZJRgABAQAAAQABAAD/2wCEAAkGBxMTEhISEhMVFRUVFRcYFxcXFRUYGBgXFRUXFxkVFhcYHSghGBomGxUVIjEiJikrLi4uGB8zODMsNygtLisBCgoKDg0OGxAQGy8lICYtLS4tLy0tLS0tLS8tLS0tLS0tLS0tLS0tLS0tLS0tLS0tLS0tLS0tLS0tLS0tLS0tLf/AABEIAQ8AugMBEQACEQEDEQH/xAAbAAEAAQUBAAAAAAAAAAAAAAAABgECAwUHBP/EAEAQAAEDAQQIAwYCCQMFAAAAAAEAAhEDBBIhMQUGQVFhcYGREyKhB0JScrHBMvAUM2KCkqLC0eEjQ7IkU9Li8f/EABoBAQACAwEAAAAAAAAAAAAAAAADBAECBQb/xAAzEQEAAgEDAgMGBQQCAwAAAAAAAQIDBBEhEjEFQVETImFxsfBCgZHB0SMyoeEUMzRS8f/aAAwDAQACEQMRAD8A7igICCjjGaCqAgICAgICAgICAgICAgICAgICC2+N4QXICAgxOMoMqAgICAgICCjigpJQVBQVQEBAQEBAQEGN7kAcx2QZEAlBjcZQVa1BegICAgICAgsCCpwQU2oL0BAQY7RXaxpe8hrWiSTsCxa0RG8tqVm9orWN5lA9Ja+PvEUGgNBzcJJ7HBc++stM+67+HwanT/Vnn4PVoTXZzntZaKd0OMCoMAJyvA7OOxSYtVMztZBqvCopXqxTv8P4TZXXFY3OlAa3sgyICDEXdkFzWoL0BAQEBAQEBBYMMNiABuQXAIKoCAg5z7SNLzUbZmnBoDnfMch0H/Jc7WZN7dEPReDaeIpOae88R8kWsLWkA4QDiJxOOaq7cOtebdky0foxjheacCMiJVvFiiY33cHVaq9fctHPwSjRNsBaKcyW4Y7Rs9Fcx3ieHLy47RO+zYtbPJSIWRAQEFoYguQEBAQEBAQEBAKCgCCqAgILXuABJyAk9EmdiI34ca0y7xKr6znBpc4kTvJmOULi29602e209fZ0ikeUPboXVStXpeKGti84AF2JuuIJG8SCMdxU1NPa8bwqZ/EseLJ0Tu3tm0ZXax1OpSeAQRIIIHGWkqSuK9YmJhz82pxXtFqy0dPSbqbvMcG5uJxZsBkZiY4iZnDCKJntHdby4axXr/DPdP8AVXTjLVSeWua51Ko6lULThebB+hC6WOZmPe7vPZq0rf3J3huluiEBAQEBAQEBAQEBAQEBAQEBBrdY69yzVnfsx/F5fuos87Y5WdHTrz1j4/TlxjTTpkbG/krky9rhjh2nV+zeHZqDPhpMnndBJ7krsY42pEPD6m/Xmtb1mWwW6Fyv2q2Vtmu1KbMLQ403R+FrnAyeEgmBwKg9jEZItDoRrrTppxW58vyU9gRPg284wbSD1LBP2U/m57qqAgICAgICAgICAgICAgICAgINDru+LI/i5g/mB+yr6n/rdDwuN9RH5/Ryi7eqQRhtXM83rZ4pw7lR/C3kPou1HZ4Oe69ZYajWzQjbZZK1nMAvb5HH3ajfMx3RwE7xIQR72RavVbHZKorsuVKtoe+6YlrQ1lMAxhiWF3JwWIZlOFlgQEBAQEBAQEBAQEBAQEBAQEGh13ZNkedzmHl5gPuq+pj+m6Hhc7amPz+jl9Cn/qEcDC5r1d5912TRlUOo0nDaxp/lC7FJ3rEvEZa9OS1Z8pl6lsjEBAQEBAQEBAQEBAQEBAQEBAQEBBr9YLN4lmrMGJLDA3kYgdwFHlr1UmFjSZPZ5q2n1cnoPF4HeB6rlPY2jh0fUi13qBYc6biP3XeYH1I6Lo6a29NvR5fxPH05uqPNIVYc4QEBAQEBAQEBAQEBAQEFlWq1uLiAOJA+qxMxHdmIme0PK7S9AGPFZPAz9Fp7WnqmjTZdt+mVaelKJyqN64fVIy0nzYnT5Y/CzstDHfhc08iCt4tE9pRzS0d4ZVlqICDkesGjzRtNWnEC8Xs4seZA6GR0XKy06bzD2OizxlwVt+U/OPvdu9TLd4dZrDlVF394Yt+46qTTX6b7eqh4ph68fVHl9HQV0XnRAQEBAQECUBAQEBBQmM0HgtGlmNy8x4Zd1HbJEJqYLW78NVa9OvMgC7yxPfIKC2eVzHo480dtGkwSYY55OZvOPc5eqrTk37Q6ePTTEc22j5RDxv0q4YS2nwa2XehWvXt8E8aWs88z85YDpQn8TgR+8D3ylazb4pP+PEdo2/RabY9pkfXEcMMZhJmYIx1txLZaK1mqUzgbzZxa4yB12KTHntVV1Hh9MnO20/BO9E6UZXbebgdrZxBGf1HcLoY8kXjeHAz4LYbbS96kQIf7RbL/AKdKsBi1908nAkeo9VU1deIl2fBsm2S1J843/REKVYtuuGbSCOYxVLfbl28lOqJr6ut2eqHta8ZOaCORErrxO8bvGWrNZmJ8mRZYJQEBAQUcUFsIERkgvBQEGtt2lmskNhzhxwB4naeAUV8sR2T49Pa/M8Q0le0Vahl7oG4fYbFDM2t3XIrjpG1Y5YarwBP4R6lYtMR3b46zM7Ry09utW8XvhZOGHvO39cFXtbd0sOH049Z/hpKtoe7EmdwyaOMKGZmXRrjrXsr4GyMdqMdTYUdGgDzY7I2cRGwqSKbd1TJqJn+15bbGAAkCeH5PFa2lviiY5l4o23XDZisLH5vXobTZstem50lgMO+U4HnGY5LfFkmlt5VdXpYz45iO7r7HAgEYg4g8Cus8jMbcS1GuFO9ZKvC67s4KHURvjld8Ottqa/fk5gXkArmPWbOm6mV79ioOPwkfwuLfsungnfHDyWvr06m8fFuiVMprY3oEbQgrfQXILTmgEwgpCC4BBGdP6wwTSo4k4Eg58Gn6lVcub8NXS02j/Hk/RrKILRLyC47BkOm1Rxx3T29+dq9lzq28pNtu5GPfs11qr4yecbgPuobTzyv4qRFeGstDycPednwHwqLdcpERz5QyUbLDQcycGD6u+q222jdpbLvbb9f4eqzWfI7JjHYPi4z6LNaoMuRmq0swP8AZwN54raY24R0nfmWvtNOAd5UcwtUndq6zCJLwR+dqxssVtHk8tc3gRsEQVhJEbOsajWs1bFQc4yQC2fkcWj0AXUwW6scPIeIY4x6i1Y+f6vRrU+LJW+WO7gPus55/py10Eb6inzcmdUwI3rlvY7On6hH/AKGjwvjs9y6Wm/64eR8S/wDJt+X0hvn7FOohwQUxQVuoLkFCEFuKC2vWaxpc9wa0ZkkAd1iZiI3ltWlrT01jeUN01rg1806DXkbXRE8Btjp/mrfP1RtXs62n8Pmk75Jjf077fPyajRbjBe6PEJwGxrdn9+yhrPC1mrz0x2+r1VLRm7jDf7rMy0pTyW1qkdMBxJz/ADwWst6RvHDy2moAHO2k/TJaW7LOOJmYjyh5bNSvO5uA/hAJ9SFpEbynvfpq95dJ4TA4NGa37yrTHTH33X1ovQ3IYYbznjyWbd+GmOJ23leASYGQwyxMLPediZisbr/0cDGJPLJbdCP2sz8Gi0yAJmeqhtHK/p53hHG1oBxwB+v+Vqu7OmezG3t/R/ALvM0ucN5DzJHMEnuFe0t46el5nxjDaMvtPKf2Z/aBpVraQogy5xBdGxoynmY7JqskbdMHhGntbJ7Se0OcuqyJyHqqD022zq+o7CLFRnbeOO4vcR6Qupp42xw8d4jaJ1NtvvhviFMpLIOSC4BBVAQEGk0zp8UpZRb4tXKJhjeL3fYSeWahyZ614jmVzBo7ZPetxH32hBdLGpWfetVe9BMU2m6wcIGPrzlUb5JtPvO5p8Vccf042+PnP5/cPO+1NMMaYkgANG/DMLSZmViuOKxu9BM3qbd4HYDD871JEeSr6Xkr1RDRsAnq44fQLFpbY69/iq2vOLvdBj5icPSE3Y6YjiPMo0rzm3shieJJwCdPMbtpy9MTt5s9IgFzhvcR1MpHnLFu0Vn4LGGABujqStezefemWeizGfzO1b1hDe/k9jXDYQeZg8tkKSIV5md3ltFsu4AwfhcZB+Vy1m+3ZLTDFuZ5j1j94RvTluLhiAD+dihtbd0tPjivZoKGOxarmzZaPLgb4MQjW8RMbM1vtU4TJnFYmWuOmzHoOxOtNop0W4XjJPwtGLj0H2W2OnXaIaavPGDFN5+5dyoUgxrWNENaAANwAgBdeI2jZ4e1ptO8siywICAgINXp55FJ7jU8NjWySPxO/ZG6ct+PeLLv0zztCzpYickREbzP6fNDrVQ8OzsNbGpXI8NkwGMO0gRedjt+oVTpitPe7y7FLe0zT0f217z6z/H35vBZdC0q9W5TZBg43jGG07lrWsWnpqkyZbYqdeSXi1p0S2y1aVNryXlkkSfJJgEHPGD2WM1OmYhP4bk9tW15jjt82qsOkhTcwHI1JJnIGB9lpW2y5n0/XEzHoyu0m28QXCA1sfw447cUmYQxhtEbxHd6/wBLDiII8xEct/YHsto2mUHs5iOfJ66FeQd5x6TgsTLWaxEsjqwAuk5R+SnwO89S6gS4y0CN5+qzFWtrR2bCm74i7pA7CYUiCY9NmK11cMHkcHgH/wCLFpSY6c8x+jSWqvE5cgbzeeOShldrDTmmakwMBtvZd1iIT9UVZqdna0cfr1IRvFpW1K0CAsJIhXRuiLRa33aDJAIDnnBjeZ+wkramO154Q6jWYtPXe8/l5y6xqlqvTsTDBv1XfjqRE/stGxv12ro4cMY4+Lyet119TbeeIjtH35pAplIQEBAQEEf0xQdaLTSo/wC1THi1NxM+Rp7HDcVXyRN7xXyjmV/T3jDhtk/FPEfvKFaw2417S54/CHXGfKNvUn1VTLfqvu7ujxRgwdM9+8phqdo3ww+oR+INAPDEk9ZHZWtPj6d5cTxDUe0mKx5buaax6U8a1Vq2YvQ35W+VvcCeqpZL9Vpl6fR6f2WnrTz25+c8tCabiQGgnA5fMo5lbm0R3dG1Y9m1nfQa+2Co97/MAKr2BoIwA8Mg8cSV0MGGOne0cvJ+IeIZLZZjHbaPg12nfZSaVRto0fVqmJBoVKhcMREse4zgCcDOO1S3xxtxEKeLU339+87fOZaOy1Xvlrg+mWmCHC64FpjEEYY8FSisR3dneZ826srWAgxPF5kk74yCzEx5QzNZ25l7XVx7x5f4CTt5sVrP4Wai/wApAnoA0d1mGtu/P8tXbrRAgXiZyvDNaSmrMd5+jwig50l5gbiQO8LHSz7b0XtqNgBt2JjYZj8+qx3bRO3d62arWmsYbTLQfeeLjfXGOQK3jBae0NLeJYscd90n0b7O6Ium0ONUgYgeVnWMT3CsV0tY/u5c3L4vltvFOP8AMphZbMym0MptDGtEBrRAHQKzERHEOXa1rT1WneWVZaiAgICAgINdrBaPDs9ZwzuwObvL91HlnakysaSnXmrWfX/aH0tDhrLKXfir1Gj5WEj1xvdtyqez2ivxl2J1U2tk27Vif1S3WG1iz2Ss8QLlMhoyxPlaO5Ct5bdFJlyNJi9tnrSfOefrLi2iNHm0V6NAEjxHiSBiAMXHmGtcuXSvVaKvaanPGDFbJ6R/8/y6BovU6my31QRFJlKmabRPmBLgQ4nbNOT8wVuunj2kxPZ57N4le2mrtPvTM7z/AB+vCeAK64aqCG6c1Iv1DUoPDC4kua6SCSSbzTsOKgth3nhdxayaxtaEYs2h7TUqvp0blQMnzzdaRMA9YPZRTht5L3/KpWIm6tt0XarPddWYwBxgEPBkgT9AVr7G8JI1eLJxXdJdGatPqMa972sDhMNALoOWOz1U0YfVRya3adobWzao2VuLmuqHe9x+ggeikjFWFa2qy283uboOzDHwKU7yxpPchbdFfRH7bJ/7T+r10rOxv4WtbyAH0WYiIaTaZ7sqywICAgICAgICAg0utQvUmU/+7Wps6Ez9p6KHNzER6zC5op6bzf0rMvda7AH+Ds8J4cMNgER9Fvam+3wQY8s0i0esbIt7VLZds1OkM6lTH5WCfqWqvq7bViHV8DxdWab+kfX7lpPZdo1r6z6xGNGLnN7XtPpPdQ6Su9pn0XPG801pFI8+/wCWzp8Yyui8yqgINPrPpDwqV0GHVJA3hvvO7GOZC1tOyXDTed58mTV3R3g0QCPO7zP5kYN6CB33rMMZb9dt2u14YDTpz8Tjs+AjbzWLN9PMxadkhs9O61rdzQOwhbIZneWRGBAQEBAQEBAQEBAQEHi0hZC99A7KdS8f4HAR1IWl67zHwlNjyRSto9Y2/wAw9q3QuYe1SvNopM2MpT1e4/ZoXO1k+/EPUeB02w2t6z9I/wBt97MLHcsrn7ajz2YA0et5TaOvuTPrLneNZOrP0+kfVMVbcgQUc4AEnADMoIlo4/pdqNU/q6cEDgD5B1ILugC0jmd1q8ezp0+aXLdVRnXQ/qW7y7+kfdaWWMHmky3VxAQEBAQEBAQEBAQJQEBAQc41s0aK9ucJjy0RyBe1h6jxAcd6oZ6dWX9Pv/L0Oi1HstJHzt/iJn9kp1IoFlkaxwhzX1QeYqvH2U+ljbHt8Z+rm+JXi+om0dpiv0hvlYUBBEtdNNgRZmHF36wj3WxN3mR6c1He3ku6XBMx7SfLs3WrtiFKgwe84Xnc3DLoIHRbxHCtlt1W3bNZRotrkZqWYby7/kxaW7ws4O1pSglbqyl7ggqCgqgICAgICAgIMbzOCAGDcEGRAQY3OnkgjWhiH6QtpPuCm30BPWW+gVbHO+a35OlqImukxfHf7/ylICsuaICDlutpJt1ZlNt57nNAEkG++jTDQDkNhVa390uvgnbDE2nj/cun0WkNaDmAAeYCsuQvQRDW2p/1Nmbuuk8i/wD9VHbvC3gj3LSlgUiorkgoM8EF6AgICAgICCxztyCjWzyQXwgqgxud2QGtQaHVyzXbVpA4+aqzt4Yd/Wq2GNsl/n+zoau/Vgwx8J+u37JErLniAghehrKKukrRXMRTc4D5gBSB7B6hrHvzK7kv04K0+/VNFMpCDn+uEm1uEkFtNpZAE7ceV4kdFFbuv6eYjH2S3V7SgtNnp1oi9Mj9pri0xwlpjopIneN1TLTovNWw2rKNcAgqgICAgICCxztiCjW9kGQICAgsDOyC9Ba1gBJAAJxPExEnfgB2TZneZXIwILK1QNa5xyaCTyAlJZiN0f1Jonw31Dm9wnmMT/M4qPHHeU2eedkjUiAQRrXayA02VdrHAEjMNcf7x3Ud/VY09p6tno1MotbY6bWxF6rkI/3nrNOzGomZyTv98N4At0CqAgICAgICCws7ILwgICAgICAgICDU60V7tmqD44Z0cYd/LeWt52hJije0Mur9G5Z6Q3tvfxku+6U/tYyTvaWxWzQQeXSdm8WlUp/E0jrGHrCxMbw2pbptEtVqc/8A0nMPuuno4f8AkHLTHPCXPzbdv1IgEBAQEBAQEBAQEBAQEBAQEBBG9aXeJUoWce868eAJuT2NTsosnO0J8XETZIwFKgVQEBBHNBm5aq9LIYx0II9HKKnFphPk5pEpGpUAgICAgICAgICAgICAgICAgIIto0mtb6tT3actH7vkHr4pUUc3WL+7jiEpUquICAgjVpbc0gx2yo0d7rmfZqini6eOcU/BJVKgEBAQEBAQEBAQEBAQEBAQEGu0/pEUKFSptiGje92DR3x5ArW07Q3x06rRDWah0CLPfOb3GDtLW+XHreWmKOEmone+ySKVAICAgjWtZuVbLV+FxB5S139JUWTiYlYw8xaElUquICAgICAgICAgICAgICAgIOZ+02oWVm3b0BocQXEtvPc4Ahs4Hy9lXy93X8P2tWYlv9RdO0DZ6NAvDarW4sdDS6STeZODgZ2ZLfHaNtlPVYb1yWnbjdLVKqCAgINDrnSmgD8L2/zAt/qUWXsn08++22jq1+lTf8TGnuBKkrO8IrRtMw9Cy1EBAQEBAQEBAQEBAQEBAQc09qWjKpJqjFhDYjYWTLT0kjkVBlie7p+H5axMR98opobR1eu2G0HVQ0yHAZHdJwUUVmV/PelJ332l0fVzSps9FtKuy1FwJ/HTLoG5pGN0Z4znnEKxW20cuPmx9VptWYSylUDmhwmHAESCDBE4g4jkVIqr0BBqda2TZa3IHs4FR5f7ZS4P+yFuqlW9Zmfslw/mJHoQmOd6maNry2wdjEdVIiXICAgICAgICAgICChKC3mUFckFyDDa7M2ox1N4vNcII/OSxMbsxMxzClhsjaVNlJghrBA5BIjYmZmd5Z1lgQEBBG9eNJMp2d7DJc4sEAHAFwxcchlCiyzxss6WnVkhpdUdOtpPdQqkMa8XmOOAvCbwJyEgA9Fpit08Sl1OKZ96E1stqY/8D2u+VwP0Kn3hSmsx3h6VlgQEBAQEFCUFuaBG3NBW+EFyC05oEwgpwQXAIKoCAgICAg8WmLE2vSqUXYB7YnduPeFi0bxs2paa2i0OVaQsVShUc2oCHAGJyeJwqNO8QO6qzWY7upivW/ye3QNC0ueKlGk1zmmZLBE8SYg9QVmsW7wxn9nEdMymzNM2lgmvY34Zmk5r+oZM+qni1vOHPtSn4bN+FuiEBAQEFr9iCqC0FAuIL0FHBBbJQXAIKoCAgICAgsqFBa1vZArWdjxde1rhucAR6ozEzHZjslgp0i402Bt6JjbGWHVY2LWm3MvSssCAgICAgoQgtJ2ILgEFUBAQEBAQEBAQEBBQhBU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88" name="AutoShape 4" descr="data:image/jpeg;base64,/9j/4AAQSkZJRgABAQAAAQABAAD/2wCEAAkGBxMTEhISEhMVFRUVFRcYFxcXFRUYGBgXFRUXFxkVFhcYHSghGBomGxUVIjEiJikrLi4uGB8zODMsNygtLisBCgoKDg0OGxAQGy8lICYtLS4tLy0tLS0tLS8tLS0tLS0tLS0tLS0tLS0tLS0tLS0tLS0tLS0tLS0tLS0tLS0tLf/AABEIAQ8AugMBEQACEQEDEQH/xAAbAAEAAQUBAAAAAAAAAAAAAAAABgECAwUHBP/EAEAQAAEDAQQIAwYCCQMFAAAAAAEAAhEDBBIhMQUGQVFhcYGREyKhB0JScrHBMvAUM2KCkqLC0eEjQ7IkU9Li8f/EABoBAQACAwEAAAAAAAAAAAAAAAADBAECBQb/xAAzEQEAAgEDAgMGBQQCAwAAAAAAAQIDBBEhEjEFQVETImFxsfBCgZHB0SMyoeEUMzRS8f/aAAwDAQACEQMRAD8A7igICCjjGaCqAgICAgICAgICAgICAgICAgICC2+N4QXICAgxOMoMqAgICAgICCjigpJQVBQVQEBAQEBAQEGN7kAcx2QZEAlBjcZQVa1BegICAgICAgsCCpwQU2oL0BAQY7RXaxpe8hrWiSTsCxa0RG8tqVm9orWN5lA9Ja+PvEUGgNBzcJJ7HBc++stM+67+HwanT/Vnn4PVoTXZzntZaKd0OMCoMAJyvA7OOxSYtVMztZBqvCopXqxTv8P4TZXXFY3OlAa3sgyICDEXdkFzWoL0BAQEBAQEBBYMMNiABuQXAIKoCAg5z7SNLzUbZmnBoDnfMch0H/Jc7WZN7dEPReDaeIpOae88R8kWsLWkA4QDiJxOOaq7cOtebdky0foxjheacCMiJVvFiiY33cHVaq9fctHPwSjRNsBaKcyW4Y7Rs9Fcx3ieHLy47RO+zYtbPJSIWRAQEFoYguQEBAQEBAQEBAKCgCCqAgILXuABJyAk9EmdiI34ca0y7xKr6znBpc4kTvJmOULi29602e209fZ0ikeUPboXVStXpeKGti84AF2JuuIJG8SCMdxU1NPa8bwqZ/EseLJ0Tu3tm0ZXax1OpSeAQRIIIHGWkqSuK9YmJhz82pxXtFqy0dPSbqbvMcG5uJxZsBkZiY4iZnDCKJntHdby4axXr/DPdP8AVXTjLVSeWua51Ko6lULThebB+hC6WOZmPe7vPZq0rf3J3huluiEBAQEBAQEBAQEBAQEBAQEBBrdY69yzVnfsx/F5fuos87Y5WdHTrz1j4/TlxjTTpkbG/krky9rhjh2nV+zeHZqDPhpMnndBJ7krsY42pEPD6m/Xmtb1mWwW6Fyv2q2Vtmu1KbMLQ403R+FrnAyeEgmBwKg9jEZItDoRrrTppxW58vyU9gRPg284wbSD1LBP2U/m57qqAgICAgICAgICAgICAgICAgINDru+LI/i5g/mB+yr6n/rdDwuN9RH5/Ryi7eqQRhtXM83rZ4pw7lR/C3kPou1HZ4Oe69ZYajWzQjbZZK1nMAvb5HH3ajfMx3RwE7xIQR72RavVbHZKorsuVKtoe+6YlrQ1lMAxhiWF3JwWIZlOFlgQEBAQEBAQEBAQEBAQEBAQEGh13ZNkedzmHl5gPuq+pj+m6Hhc7amPz+jl9Cn/qEcDC5r1d5912TRlUOo0nDaxp/lC7FJ3rEvEZa9OS1Z8pl6lsjEBAQEBAQEBAQEBAQEBAQEBAQEBBr9YLN4lmrMGJLDA3kYgdwFHlr1UmFjSZPZ5q2n1cnoPF4HeB6rlPY2jh0fUi13qBYc6biP3XeYH1I6Lo6a29NvR5fxPH05uqPNIVYc4QEBAQEBAQEBAQEBAQEFlWq1uLiAOJA+qxMxHdmIme0PK7S9AGPFZPAz9Fp7WnqmjTZdt+mVaelKJyqN64fVIy0nzYnT5Y/CzstDHfhc08iCt4tE9pRzS0d4ZVlqICDkesGjzRtNWnEC8Xs4seZA6GR0XKy06bzD2OizxlwVt+U/OPvdu9TLd4dZrDlVF394Yt+46qTTX6b7eqh4ph68fVHl9HQV0XnRAQEBAQECUBAQEBBQmM0HgtGlmNy8x4Zd1HbJEJqYLW78NVa9OvMgC7yxPfIKC2eVzHo480dtGkwSYY55OZvOPc5eqrTk37Q6ePTTEc22j5RDxv0q4YS2nwa2XehWvXt8E8aWs88z85YDpQn8TgR+8D3ylazb4pP+PEdo2/RabY9pkfXEcMMZhJmYIx1txLZaK1mqUzgbzZxa4yB12KTHntVV1Hh9MnO20/BO9E6UZXbebgdrZxBGf1HcLoY8kXjeHAz4LYbbS96kQIf7RbL/AKdKsBi1908nAkeo9VU1deIl2fBsm2S1J843/REKVYtuuGbSCOYxVLfbl28lOqJr6ut2eqHta8ZOaCORErrxO8bvGWrNZmJ8mRZYJQEBAQUcUFsIERkgvBQEGtt2lmskNhzhxwB4naeAUV8sR2T49Pa/M8Q0le0Vahl7oG4fYbFDM2t3XIrjpG1Y5YarwBP4R6lYtMR3b46zM7Ry09utW8XvhZOGHvO39cFXtbd0sOH049Z/hpKtoe7EmdwyaOMKGZmXRrjrXsr4GyMdqMdTYUdGgDzY7I2cRGwqSKbd1TJqJn+15bbGAAkCeH5PFa2lviiY5l4o23XDZisLH5vXobTZstem50lgMO+U4HnGY5LfFkmlt5VdXpYz45iO7r7HAgEYg4g8Cus8jMbcS1GuFO9ZKvC67s4KHURvjld8Ottqa/fk5gXkArmPWbOm6mV79ioOPwkfwuLfsungnfHDyWvr06m8fFuiVMprY3oEbQgrfQXILTmgEwgpCC4BBGdP6wwTSo4k4Eg58Gn6lVcub8NXS02j/Hk/RrKILRLyC47BkOm1Rxx3T29+dq9lzq28pNtu5GPfs11qr4yecbgPuobTzyv4qRFeGstDycPednwHwqLdcpERz5QyUbLDQcycGD6u+q222jdpbLvbb9f4eqzWfI7JjHYPi4z6LNaoMuRmq0swP8AZwN54raY24R0nfmWvtNOAd5UcwtUndq6zCJLwR+dqxssVtHk8tc3gRsEQVhJEbOsajWs1bFQc4yQC2fkcWj0AXUwW6scPIeIY4x6i1Y+f6vRrU+LJW+WO7gPus55/py10Eb6inzcmdUwI3rlvY7On6hH/AKGjwvjs9y6Wm/64eR8S/wDJt+X0hvn7FOohwQUxQVuoLkFCEFuKC2vWaxpc9wa0ZkkAd1iZiI3ltWlrT01jeUN01rg1806DXkbXRE8Btjp/mrfP1RtXs62n8Pmk75Jjf077fPyajRbjBe6PEJwGxrdn9+yhrPC1mrz0x2+r1VLRm7jDf7rMy0pTyW1qkdMBxJz/ADwWst6RvHDy2moAHO2k/TJaW7LOOJmYjyh5bNSvO5uA/hAJ9SFpEbynvfpq95dJ4TA4NGa37yrTHTH33X1ovQ3IYYbznjyWbd+GmOJ23leASYGQwyxMLPediZisbr/0cDGJPLJbdCP2sz8Gi0yAJmeqhtHK/p53hHG1oBxwB+v+Vqu7OmezG3t/R/ALvM0ucN5DzJHMEnuFe0t46el5nxjDaMvtPKf2Z/aBpVraQogy5xBdGxoynmY7JqskbdMHhGntbJ7Se0OcuqyJyHqqD022zq+o7CLFRnbeOO4vcR6Qupp42xw8d4jaJ1NtvvhviFMpLIOSC4BBVAQEGk0zp8UpZRb4tXKJhjeL3fYSeWahyZ614jmVzBo7ZPetxH32hBdLGpWfetVe9BMU2m6wcIGPrzlUb5JtPvO5p8Vccf042+PnP5/cPO+1NMMaYkgANG/DMLSZmViuOKxu9BM3qbd4HYDD871JEeSr6Xkr1RDRsAnq44fQLFpbY69/iq2vOLvdBj5icPSE3Y6YjiPMo0rzm3shieJJwCdPMbtpy9MTt5s9IgFzhvcR1MpHnLFu0Vn4LGGABujqStezefemWeizGfzO1b1hDe/k9jXDYQeZg8tkKSIV5md3ltFsu4AwfhcZB+Vy1m+3ZLTDFuZ5j1j94RvTluLhiAD+dihtbd0tPjivZoKGOxarmzZaPLgb4MQjW8RMbM1vtU4TJnFYmWuOmzHoOxOtNop0W4XjJPwtGLj0H2W2OnXaIaavPGDFN5+5dyoUgxrWNENaAANwAgBdeI2jZ4e1ptO8siywICAgINXp55FJ7jU8NjWySPxO/ZG6ct+PeLLv0zztCzpYickREbzP6fNDrVQ8OzsNbGpXI8NkwGMO0gRedjt+oVTpitPe7y7FLe0zT0f217z6z/H35vBZdC0q9W5TZBg43jGG07lrWsWnpqkyZbYqdeSXi1p0S2y1aVNryXlkkSfJJgEHPGD2WM1OmYhP4bk9tW15jjt82qsOkhTcwHI1JJnIGB9lpW2y5n0/XEzHoyu0m28QXCA1sfw447cUmYQxhtEbxHd6/wBLDiII8xEct/YHsto2mUHs5iOfJ66FeQd5x6TgsTLWaxEsjqwAuk5R+SnwO89S6gS4y0CN5+qzFWtrR2bCm74i7pA7CYUiCY9NmK11cMHkcHgH/wCLFpSY6c8x+jSWqvE5cgbzeeOShldrDTmmakwMBtvZd1iIT9UVZqdna0cfr1IRvFpW1K0CAsJIhXRuiLRa33aDJAIDnnBjeZ+wkramO154Q6jWYtPXe8/l5y6xqlqvTsTDBv1XfjqRE/stGxv12ro4cMY4+Lyet119TbeeIjtH35pAplIQEBAQEEf0xQdaLTSo/wC1THi1NxM+Rp7HDcVXyRN7xXyjmV/T3jDhtk/FPEfvKFaw2417S54/CHXGfKNvUn1VTLfqvu7ujxRgwdM9+8phqdo3ww+oR+INAPDEk9ZHZWtPj6d5cTxDUe0mKx5buaax6U8a1Vq2YvQ35W+VvcCeqpZL9Vpl6fR6f2WnrTz25+c8tCabiQGgnA5fMo5lbm0R3dG1Y9m1nfQa+2Co97/MAKr2BoIwA8Mg8cSV0MGGOne0cvJ+IeIZLZZjHbaPg12nfZSaVRto0fVqmJBoVKhcMREse4zgCcDOO1S3xxtxEKeLU339+87fOZaOy1Xvlrg+mWmCHC64FpjEEYY8FSisR3dneZ826srWAgxPF5kk74yCzEx5QzNZ25l7XVx7x5f4CTt5sVrP4Wai/wApAnoA0d1mGtu/P8tXbrRAgXiZyvDNaSmrMd5+jwig50l5gbiQO8LHSz7b0XtqNgBt2JjYZj8+qx3bRO3d62arWmsYbTLQfeeLjfXGOQK3jBae0NLeJYscd90n0b7O6Ium0ONUgYgeVnWMT3CsV0tY/u5c3L4vltvFOP8AMphZbMym0MptDGtEBrRAHQKzERHEOXa1rT1WneWVZaiAgICAgINdrBaPDs9ZwzuwObvL91HlnakysaSnXmrWfX/aH0tDhrLKXfir1Gj5WEj1xvdtyqez2ivxl2J1U2tk27Vif1S3WG1iz2Ss8QLlMhoyxPlaO5Ct5bdFJlyNJi9tnrSfOefrLi2iNHm0V6NAEjxHiSBiAMXHmGtcuXSvVaKvaanPGDFbJ6R/8/y6BovU6my31QRFJlKmabRPmBLgQ4nbNOT8wVuunj2kxPZ57N4le2mrtPvTM7z/AB+vCeAK64aqCG6c1Iv1DUoPDC4kua6SCSSbzTsOKgth3nhdxayaxtaEYs2h7TUqvp0blQMnzzdaRMA9YPZRTht5L3/KpWIm6tt0XarPddWYwBxgEPBkgT9AVr7G8JI1eLJxXdJdGatPqMa972sDhMNALoOWOz1U0YfVRya3adobWzao2VuLmuqHe9x+ggeikjFWFa2qy283uboOzDHwKU7yxpPchbdFfRH7bJ/7T+r10rOxv4WtbyAH0WYiIaTaZ7sqywICAgICAgICAg0utQvUmU/+7Wps6Ez9p6KHNzER6zC5op6bzf0rMvda7AH+Ds8J4cMNgER9Fvam+3wQY8s0i0esbIt7VLZds1OkM6lTH5WCfqWqvq7bViHV8DxdWab+kfX7lpPZdo1r6z6xGNGLnN7XtPpPdQ6Su9pn0XPG801pFI8+/wCWzp8Yyui8yqgINPrPpDwqV0GHVJA3hvvO7GOZC1tOyXDTed58mTV3R3g0QCPO7zP5kYN6CB33rMMZb9dt2u14YDTpz8Tjs+AjbzWLN9PMxadkhs9O61rdzQOwhbIZneWRGBAQEBAQEBAQEBAQEHi0hZC99A7KdS8f4HAR1IWl67zHwlNjyRSto9Y2/wAw9q3QuYe1SvNopM2MpT1e4/ZoXO1k+/EPUeB02w2t6z9I/wBt97MLHcsrn7ajz2YA0et5TaOvuTPrLneNZOrP0+kfVMVbcgQUc4AEnADMoIlo4/pdqNU/q6cEDgD5B1ILugC0jmd1q8ezp0+aXLdVRnXQ/qW7y7+kfdaWWMHmky3VxAQEBAQEBAQEBAQJQEBAQc41s0aK9ucJjy0RyBe1h6jxAcd6oZ6dWX9Pv/L0Oi1HstJHzt/iJn9kp1IoFlkaxwhzX1QeYqvH2U+ljbHt8Z+rm+JXi+om0dpiv0hvlYUBBEtdNNgRZmHF36wj3WxN3mR6c1He3ku6XBMx7SfLs3WrtiFKgwe84Xnc3DLoIHRbxHCtlt1W3bNZRotrkZqWYby7/kxaW7ws4O1pSglbqyl7ggqCgqgICAgICAgIMbzOCAGDcEGRAQY3OnkgjWhiH6QtpPuCm30BPWW+gVbHO+a35OlqImukxfHf7/ylICsuaICDlutpJt1ZlNt57nNAEkG++jTDQDkNhVa390uvgnbDE2nj/cun0WkNaDmAAeYCsuQvQRDW2p/1Nmbuuk8i/wD9VHbvC3gj3LSlgUiorkgoM8EF6AgICAgICCxztyCjWzyQXwgqgxud2QGtQaHVyzXbVpA4+aqzt4Yd/Wq2GNsl/n+zoau/Vgwx8J+u37JErLniAghehrKKukrRXMRTc4D5gBSB7B6hrHvzK7kv04K0+/VNFMpCDn+uEm1uEkFtNpZAE7ceV4kdFFbuv6eYjH2S3V7SgtNnp1oi9Mj9pri0xwlpjopIneN1TLTovNWw2rKNcAgqgICAgICCxztiCjW9kGQICAgsDOyC9Ba1gBJAAJxPExEnfgB2TZneZXIwILK1QNa5xyaCTyAlJZiN0f1Jonw31Dm9wnmMT/M4qPHHeU2eedkjUiAQRrXayA02VdrHAEjMNcf7x3Ud/VY09p6tno1MotbY6bWxF6rkI/3nrNOzGomZyTv98N4At0CqAgICAgICCws7ILwgICAgICAgICDU60V7tmqD44Z0cYd/LeWt52hJije0Mur9G5Z6Q3tvfxku+6U/tYyTvaWxWzQQeXSdm8WlUp/E0jrGHrCxMbw2pbptEtVqc/8A0nMPuuno4f8AkHLTHPCXPzbdv1IgEBAQEBAQEBAQEBAQEBAQEBBG9aXeJUoWce868eAJuT2NTsosnO0J8XETZIwFKgVQEBBHNBm5aq9LIYx0II9HKKnFphPk5pEpGpUAgICAgICAgICAgICAgICAgIIto0mtb6tT3actH7vkHr4pUUc3WL+7jiEpUquICAgjVpbc0gx2yo0d7rmfZqini6eOcU/BJVKgEBAQEBAQEBAQEBAQEBAQEGu0/pEUKFSptiGje92DR3x5ArW07Q3x06rRDWah0CLPfOb3GDtLW+XHreWmKOEmone+ySKVAICAgjWtZuVbLV+FxB5S139JUWTiYlYw8xaElUquICAgICAgICAgICAgICAgIOZ+02oWVm3b0BocQXEtvPc4Ahs4Hy9lXy93X8P2tWYlv9RdO0DZ6NAvDarW4sdDS6STeZODgZ2ZLfHaNtlPVYb1yWnbjdLVKqCAgINDrnSmgD8L2/zAt/qUWXsn08++22jq1+lTf8TGnuBKkrO8IrRtMw9Cy1EBAQEBAQEBAQEBAQEBAQc09qWjKpJqjFhDYjYWTLT0kjkVBlie7p+H5axMR98opobR1eu2G0HVQ0yHAZHdJwUUVmV/PelJ332l0fVzSps9FtKuy1FwJ/HTLoG5pGN0Z4znnEKxW20cuPmx9VptWYSylUDmhwmHAESCDBE4g4jkVIqr0BBqda2TZa3IHs4FR5f7ZS4P+yFuqlW9Zmfslw/mJHoQmOd6maNry2wdjEdVIiXICAgICAgICAgICChKC3mUFckFyDDa7M2ox1N4vNcII/OSxMbsxMxzClhsjaVNlJghrBA5BIjYmZmd5Z1lgQEBBG9eNJMp2d7DJc4sEAHAFwxcchlCiyzxss6WnVkhpdUdOtpPdQqkMa8XmOOAvCbwJyEgA9Fpit08Sl1OKZ96E1stqY/8D2u+VwP0Kn3hSmsx3h6VlgQEBAQEFCUFuaBG3NBW+EFyC05oEwgpwQXAIKoCAgICAg8WmLE2vSqUXYB7YnduPeFi0bxs2paa2i0OVaQsVShUc2oCHAGJyeJwqNO8QO6qzWY7upivW/ye3QNC0ueKlGk1zmmZLBE8SYg9QVmsW7wxn9nEdMymzNM2lgmvY34Zmk5r+oZM+qni1vOHPtSn4bN+FuiEBAQEFr9iCqC0FAuIL0FHBBbJQXAIKoCAgICAgsqFBa1vZArWdjxde1rhucAR6ozEzHZjslgp0i402Bt6JjbGWHVY2LWm3MvSssCAgICAgoQgtJ2ILgEFUBAQEBAQEBAQEBBQhBU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90" name="AutoShape 6" descr="data:image/jpeg;base64,/9j/4AAQSkZJRgABAQAAAQABAAD/2wCEAAkGBxMTEhISEhMVFRUVFRcYFxcXFRUYGBgXFRUXFxkVFhcYHSghGBomGxUVIjEiJikrLi4uGB8zODMsNygtLisBCgoKDg0OGxAQGy8lICYtLS4tLy0tLS0tLS8tLS0tLS0tLS0tLS0tLS0tLS0tLS0tLS0tLS0tLS0tLS0tLS0tLf/AABEIAQ8AugMBEQACEQEDEQH/xAAbAAEAAQUBAAAAAAAAAAAAAAAABgECAwUHBP/EAEAQAAEDAQQIAwYCCQMFAAAAAAEAAhEDBBIhMQUGQVFhcYGREyKhB0JScrHBMvAUM2KCkqLC0eEjQ7IkU9Li8f/EABoBAQACAwEAAAAAAAAAAAAAAAADBAECBQb/xAAzEQEAAgEDAgMGBQQCAwAAAAAAAQIDBBEhEjEFQVETImFxsfBCgZHB0SMyoeEUMzRS8f/aAAwDAQACEQMRAD8A7igICCjjGaCqAgICAgICAgICAgICAgICAgICC2+N4QXICAgxOMoMqAgICAgICCjigpJQVBQVQEBAQEBAQEGN7kAcx2QZEAlBjcZQVa1BegICAgICAgsCCpwQU2oL0BAQY7RXaxpe8hrWiSTsCxa0RG8tqVm9orWN5lA9Ja+PvEUGgNBzcJJ7HBc++stM+67+HwanT/Vnn4PVoTXZzntZaKd0OMCoMAJyvA7OOxSYtVMztZBqvCopXqxTv8P4TZXXFY3OlAa3sgyICDEXdkFzWoL0BAQEBAQEBBYMMNiABuQXAIKoCAg5z7SNLzUbZmnBoDnfMch0H/Jc7WZN7dEPReDaeIpOae88R8kWsLWkA4QDiJxOOaq7cOtebdky0foxjheacCMiJVvFiiY33cHVaq9fctHPwSjRNsBaKcyW4Y7Rs9Fcx3ieHLy47RO+zYtbPJSIWRAQEFoYguQEBAQEBAQEBAKCgCCqAgILXuABJyAk9EmdiI34ca0y7xKr6znBpc4kTvJmOULi29602e209fZ0ikeUPboXVStXpeKGti84AF2JuuIJG8SCMdxU1NPa8bwqZ/EseLJ0Tu3tm0ZXax1OpSeAQRIIIHGWkqSuK9YmJhz82pxXtFqy0dPSbqbvMcG5uJxZsBkZiY4iZnDCKJntHdby4axXr/DPdP8AVXTjLVSeWua51Ko6lULThebB+hC6WOZmPe7vPZq0rf3J3huluiEBAQEBAQEBAQEBAQEBAQEBBrdY69yzVnfsx/F5fuos87Y5WdHTrz1j4/TlxjTTpkbG/krky9rhjh2nV+zeHZqDPhpMnndBJ7krsY42pEPD6m/Xmtb1mWwW6Fyv2q2Vtmu1KbMLQ403R+FrnAyeEgmBwKg9jEZItDoRrrTppxW58vyU9gRPg284wbSD1LBP2U/m57qqAgICAgICAgICAgICAgICAgINDru+LI/i5g/mB+yr6n/rdDwuN9RH5/Ryi7eqQRhtXM83rZ4pw7lR/C3kPou1HZ4Oe69ZYajWzQjbZZK1nMAvb5HH3ajfMx3RwE7xIQR72RavVbHZKorsuVKtoe+6YlrQ1lMAxhiWF3JwWIZlOFlgQEBAQEBAQEBAQEBAQEBAQEGh13ZNkedzmHl5gPuq+pj+m6Hhc7amPz+jl9Cn/qEcDC5r1d5912TRlUOo0nDaxp/lC7FJ3rEvEZa9OS1Z8pl6lsjEBAQEBAQEBAQEBAQEBAQEBAQEBBr9YLN4lmrMGJLDA3kYgdwFHlr1UmFjSZPZ5q2n1cnoPF4HeB6rlPY2jh0fUi13qBYc6biP3XeYH1I6Lo6a29NvR5fxPH05uqPNIVYc4QEBAQEBAQEBAQEBAQEFlWq1uLiAOJA+qxMxHdmIme0PK7S9AGPFZPAz9Fp7WnqmjTZdt+mVaelKJyqN64fVIy0nzYnT5Y/CzstDHfhc08iCt4tE9pRzS0d4ZVlqICDkesGjzRtNWnEC8Xs4seZA6GR0XKy06bzD2OizxlwVt+U/OPvdu9TLd4dZrDlVF394Yt+46qTTX6b7eqh4ph68fVHl9HQV0XnRAQEBAQECUBAQEBBQmM0HgtGlmNy8x4Zd1HbJEJqYLW78NVa9OvMgC7yxPfIKC2eVzHo480dtGkwSYY55OZvOPc5eqrTk37Q6ePTTEc22j5RDxv0q4YS2nwa2XehWvXt8E8aWs88z85YDpQn8TgR+8D3ylazb4pP+PEdo2/RabY9pkfXEcMMZhJmYIx1txLZaK1mqUzgbzZxa4yB12KTHntVV1Hh9MnO20/BO9E6UZXbebgdrZxBGf1HcLoY8kXjeHAz4LYbbS96kQIf7RbL/AKdKsBi1908nAkeo9VU1deIl2fBsm2S1J843/REKVYtuuGbSCOYxVLfbl28lOqJr6ut2eqHta8ZOaCORErrxO8bvGWrNZmJ8mRZYJQEBAQUcUFsIERkgvBQEGtt2lmskNhzhxwB4naeAUV8sR2T49Pa/M8Q0le0Vahl7oG4fYbFDM2t3XIrjpG1Y5YarwBP4R6lYtMR3b46zM7Ry09utW8XvhZOGHvO39cFXtbd0sOH049Z/hpKtoe7EmdwyaOMKGZmXRrjrXsr4GyMdqMdTYUdGgDzY7I2cRGwqSKbd1TJqJn+15bbGAAkCeH5PFa2lviiY5l4o23XDZisLH5vXobTZstem50lgMO+U4HnGY5LfFkmlt5VdXpYz45iO7r7HAgEYg4g8Cus8jMbcS1GuFO9ZKvC67s4KHURvjld8Ottqa/fk5gXkArmPWbOm6mV79ioOPwkfwuLfsungnfHDyWvr06m8fFuiVMprY3oEbQgrfQXILTmgEwgpCC4BBGdP6wwTSo4k4Eg58Gn6lVcub8NXS02j/Hk/RrKILRLyC47BkOm1Rxx3T29+dq9lzq28pNtu5GPfs11qr4yecbgPuobTzyv4qRFeGstDycPednwHwqLdcpERz5QyUbLDQcycGD6u+q222jdpbLvbb9f4eqzWfI7JjHYPi4z6LNaoMuRmq0swP8AZwN54raY24R0nfmWvtNOAd5UcwtUndq6zCJLwR+dqxssVtHk8tc3gRsEQVhJEbOsajWs1bFQc4yQC2fkcWj0AXUwW6scPIeIY4x6i1Y+f6vRrU+LJW+WO7gPus55/py10Eb6inzcmdUwI3rlvY7On6hH/AKGjwvjs9y6Wm/64eR8S/wDJt+X0hvn7FOohwQUxQVuoLkFCEFuKC2vWaxpc9wa0ZkkAd1iZiI3ltWlrT01jeUN01rg1806DXkbXRE8Btjp/mrfP1RtXs62n8Pmk75Jjf077fPyajRbjBe6PEJwGxrdn9+yhrPC1mrz0x2+r1VLRm7jDf7rMy0pTyW1qkdMBxJz/ADwWst6RvHDy2moAHO2k/TJaW7LOOJmYjyh5bNSvO5uA/hAJ9SFpEbynvfpq95dJ4TA4NGa37yrTHTH33X1ovQ3IYYbznjyWbd+GmOJ23leASYGQwyxMLPediZisbr/0cDGJPLJbdCP2sz8Gi0yAJmeqhtHK/p53hHG1oBxwB+v+Vqu7OmezG3t/R/ALvM0ucN5DzJHMEnuFe0t46el5nxjDaMvtPKf2Z/aBpVraQogy5xBdGxoynmY7JqskbdMHhGntbJ7Se0OcuqyJyHqqD022zq+o7CLFRnbeOO4vcR6Qupp42xw8d4jaJ1NtvvhviFMpLIOSC4BBVAQEGk0zp8UpZRb4tXKJhjeL3fYSeWahyZ614jmVzBo7ZPetxH32hBdLGpWfetVe9BMU2m6wcIGPrzlUb5JtPvO5p8Vccf042+PnP5/cPO+1NMMaYkgANG/DMLSZmViuOKxu9BM3qbd4HYDD871JEeSr6Xkr1RDRsAnq44fQLFpbY69/iq2vOLvdBj5icPSE3Y6YjiPMo0rzm3shieJJwCdPMbtpy9MTt5s9IgFzhvcR1MpHnLFu0Vn4LGGABujqStezefemWeizGfzO1b1hDe/k9jXDYQeZg8tkKSIV5md3ltFsu4AwfhcZB+Vy1m+3ZLTDFuZ5j1j94RvTluLhiAD+dihtbd0tPjivZoKGOxarmzZaPLgb4MQjW8RMbM1vtU4TJnFYmWuOmzHoOxOtNop0W4XjJPwtGLj0H2W2OnXaIaavPGDFN5+5dyoUgxrWNENaAANwAgBdeI2jZ4e1ptO8siywICAgINXp55FJ7jU8NjWySPxO/ZG6ct+PeLLv0zztCzpYickREbzP6fNDrVQ8OzsNbGpXI8NkwGMO0gRedjt+oVTpitPe7y7FLe0zT0f217z6z/H35vBZdC0q9W5TZBg43jGG07lrWsWnpqkyZbYqdeSXi1p0S2y1aVNryXlkkSfJJgEHPGD2WM1OmYhP4bk9tW15jjt82qsOkhTcwHI1JJnIGB9lpW2y5n0/XEzHoyu0m28QXCA1sfw447cUmYQxhtEbxHd6/wBLDiII8xEct/YHsto2mUHs5iOfJ66FeQd5x6TgsTLWaxEsjqwAuk5R+SnwO89S6gS4y0CN5+qzFWtrR2bCm74i7pA7CYUiCY9NmK11cMHkcHgH/wCLFpSY6c8x+jSWqvE5cgbzeeOShldrDTmmakwMBtvZd1iIT9UVZqdna0cfr1IRvFpW1K0CAsJIhXRuiLRa33aDJAIDnnBjeZ+wkramO154Q6jWYtPXe8/l5y6xqlqvTsTDBv1XfjqRE/stGxv12ro4cMY4+Lyet119TbeeIjtH35pAplIQEBAQEEf0xQdaLTSo/wC1THi1NxM+Rp7HDcVXyRN7xXyjmV/T3jDhtk/FPEfvKFaw2417S54/CHXGfKNvUn1VTLfqvu7ujxRgwdM9+8phqdo3ww+oR+INAPDEk9ZHZWtPj6d5cTxDUe0mKx5buaax6U8a1Vq2YvQ35W+VvcCeqpZL9Vpl6fR6f2WnrTz25+c8tCabiQGgnA5fMo5lbm0R3dG1Y9m1nfQa+2Co97/MAKr2BoIwA8Mg8cSV0MGGOne0cvJ+IeIZLZZjHbaPg12nfZSaVRto0fVqmJBoVKhcMREse4zgCcDOO1S3xxtxEKeLU339+87fOZaOy1Xvlrg+mWmCHC64FpjEEYY8FSisR3dneZ826srWAgxPF5kk74yCzEx5QzNZ25l7XVx7x5f4CTt5sVrP4Wai/wApAnoA0d1mGtu/P8tXbrRAgXiZyvDNaSmrMd5+jwig50l5gbiQO8LHSz7b0XtqNgBt2JjYZj8+qx3bRO3d62arWmsYbTLQfeeLjfXGOQK3jBae0NLeJYscd90n0b7O6Ium0ONUgYgeVnWMT3CsV0tY/u5c3L4vltvFOP8AMphZbMym0MptDGtEBrRAHQKzERHEOXa1rT1WneWVZaiAgICAgINdrBaPDs9ZwzuwObvL91HlnakysaSnXmrWfX/aH0tDhrLKXfir1Gj5WEj1xvdtyqez2ivxl2J1U2tk27Vif1S3WG1iz2Ss8QLlMhoyxPlaO5Ct5bdFJlyNJi9tnrSfOefrLi2iNHm0V6NAEjxHiSBiAMXHmGtcuXSvVaKvaanPGDFbJ6R/8/y6BovU6my31QRFJlKmabRPmBLgQ4nbNOT8wVuunj2kxPZ57N4le2mrtPvTM7z/AB+vCeAK64aqCG6c1Iv1DUoPDC4kua6SCSSbzTsOKgth3nhdxayaxtaEYs2h7TUqvp0blQMnzzdaRMA9YPZRTht5L3/KpWIm6tt0XarPddWYwBxgEPBkgT9AVr7G8JI1eLJxXdJdGatPqMa972sDhMNALoOWOz1U0YfVRya3adobWzao2VuLmuqHe9x+ggeikjFWFa2qy283uboOzDHwKU7yxpPchbdFfRH7bJ/7T+r10rOxv4WtbyAH0WYiIaTaZ7sqywICAgICAgICAg0utQvUmU/+7Wps6Ez9p6KHNzER6zC5op6bzf0rMvda7AH+Ds8J4cMNgER9Fvam+3wQY8s0i0esbIt7VLZds1OkM6lTH5WCfqWqvq7bViHV8DxdWab+kfX7lpPZdo1r6z6xGNGLnN7XtPpPdQ6Su9pn0XPG801pFI8+/wCWzp8Yyui8yqgINPrPpDwqV0GHVJA3hvvO7GOZC1tOyXDTed58mTV3R3g0QCPO7zP5kYN6CB33rMMZb9dt2u14YDTpz8Tjs+AjbzWLN9PMxadkhs9O61rdzQOwhbIZneWRGBAQEBAQEBAQEBAQEHi0hZC99A7KdS8f4HAR1IWl67zHwlNjyRSto9Y2/wAw9q3QuYe1SvNopM2MpT1e4/ZoXO1k+/EPUeB02w2t6z9I/wBt97MLHcsrn7ajz2YA0et5TaOvuTPrLneNZOrP0+kfVMVbcgQUc4AEnADMoIlo4/pdqNU/q6cEDgD5B1ILugC0jmd1q8ezp0+aXLdVRnXQ/qW7y7+kfdaWWMHmky3VxAQEBAQEBAQEBAQJQEBAQc41s0aK9ucJjy0RyBe1h6jxAcd6oZ6dWX9Pv/L0Oi1HstJHzt/iJn9kp1IoFlkaxwhzX1QeYqvH2U+ljbHt8Z+rm+JXi+om0dpiv0hvlYUBBEtdNNgRZmHF36wj3WxN3mR6c1He3ku6XBMx7SfLs3WrtiFKgwe84Xnc3DLoIHRbxHCtlt1W3bNZRotrkZqWYby7/kxaW7ws4O1pSglbqyl7ggqCgqgICAgICAgIMbzOCAGDcEGRAQY3OnkgjWhiH6QtpPuCm30BPWW+gVbHO+a35OlqImukxfHf7/ylICsuaICDlutpJt1ZlNt57nNAEkG++jTDQDkNhVa390uvgnbDE2nj/cun0WkNaDmAAeYCsuQvQRDW2p/1Nmbuuk8i/wD9VHbvC3gj3LSlgUiorkgoM8EF6AgICAgICCxztyCjWzyQXwgqgxud2QGtQaHVyzXbVpA4+aqzt4Yd/Wq2GNsl/n+zoau/Vgwx8J+u37JErLniAghehrKKukrRXMRTc4D5gBSB7B6hrHvzK7kv04K0+/VNFMpCDn+uEm1uEkFtNpZAE7ceV4kdFFbuv6eYjH2S3V7SgtNnp1oi9Mj9pri0xwlpjopIneN1TLTovNWw2rKNcAgqgICAgICCxztiCjW9kGQICAgsDOyC9Ba1gBJAAJxPExEnfgB2TZneZXIwILK1QNa5xyaCTyAlJZiN0f1Jonw31Dm9wnmMT/M4qPHHeU2eedkjUiAQRrXayA02VdrHAEjMNcf7x3Ud/VY09p6tno1MotbY6bWxF6rkI/3nrNOzGomZyTv98N4At0CqAgICAgICCws7ILwgICAgICAgICDU60V7tmqD44Z0cYd/LeWt52hJije0Mur9G5Z6Q3tvfxku+6U/tYyTvaWxWzQQeXSdm8WlUp/E0jrGHrCxMbw2pbptEtVqc/8A0nMPuuno4f8AkHLTHPCXPzbdv1IgEBAQEBAQEBAQEBAQEBAQEBBG9aXeJUoWce868eAJuT2NTsosnO0J8XETZIwFKgVQEBBHNBm5aq9LIYx0II9HKKnFphPk5pEpGpUAgICAgICAgICAgICAgICAgIIto0mtb6tT3actH7vkHr4pUUc3WL+7jiEpUquICAgjVpbc0gx2yo0d7rmfZqini6eOcU/BJVKgEBAQEBAQEBAQEBAQEBAQEGu0/pEUKFSptiGje92DR3x5ArW07Q3x06rRDWah0CLPfOb3GDtLW+XHreWmKOEmone+ySKVAICAgjWtZuVbLV+FxB5S139JUWTiYlYw8xaElUquICAgICAgICAgICAgICAgIOZ+02oWVm3b0BocQXEtvPc4Ahs4Hy9lXy93X8P2tWYlv9RdO0DZ6NAvDarW4sdDS6STeZODgZ2ZLfHaNtlPVYb1yWnbjdLVKqCAgINDrnSmgD8L2/zAt/qUWXsn08++22jq1+lTf8TGnuBKkrO8IrRtMw9Cy1EBAQEBAQEBAQEBAQEBAQc09qWjKpJqjFhDYjYWTLT0kjkVBlie7p+H5axMR98opobR1eu2G0HVQ0yHAZHdJwUUVmV/PelJ332l0fVzSps9FtKuy1FwJ/HTLoG5pGN0Z4znnEKxW20cuPmx9VptWYSylUDmhwmHAESCDBE4g4jkVIqr0BBqda2TZa3IHs4FR5f7ZS4P+yFuqlW9Zmfslw/mJHoQmOd6maNry2wdjEdVIiXICAgICAgICAgICChKC3mUFckFyDDa7M2ox1N4vNcII/OSxMbsxMxzClhsjaVNlJghrBA5BIjYmZmd5Z1lgQEBBG9eNJMp2d7DJc4sEAHAFwxcchlCiyzxss6WnVkhpdUdOtpPdQqkMa8XmOOAvCbwJyEgA9Fpit08Sl1OKZ96E1stqY/8D2u+VwP0Kn3hSmsx3h6VlgQEBAQEFCUFuaBG3NBW+EFyC05oEwgpwQXAIKoCAgICAg8WmLE2vSqUXYB7YnduPeFi0bxs2paa2i0OVaQsVShUc2oCHAGJyeJwqNO8QO6qzWY7upivW/ye3QNC0ueKlGk1zmmZLBE8SYg9QVmsW7wxn9nEdMymzNM2lgmvY34Zmk5r+oZM+qni1vOHPtSn4bN+FuiEBAQEFr9iCqC0FAuIL0FHBBbJQXAIKoCAgICAgsqFBa1vZArWdjxde1rhucAR6ozEzHZjslgp0i402Bt6JjbGWHVY2LWm3MvSssCAgICAgoQgtJ2ILgEFUBAQEBAQEBAQEBBQhBU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8434" name="Picture 2" descr="http://vignette2.wikia.nocookie.net/fallout/images/4/41/Hippo_for_Nat.jpg/revision/latest?cb=201411110343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0265"/>
            <a:ext cx="1905000" cy="1456135"/>
          </a:xfrm>
          <a:prstGeom prst="rect">
            <a:avLst/>
          </a:prstGeom>
          <a:noFill/>
        </p:spPr>
      </p:pic>
      <p:pic>
        <p:nvPicPr>
          <p:cNvPr id="18436" name="Picture 4" descr="http://vignette1.wikia.nocookie.net/sandsverse/images/6/6d/Rhino.jpg/revision/latest?cb=201507221251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413000"/>
            <a:ext cx="2209800" cy="1473200"/>
          </a:xfrm>
          <a:prstGeom prst="rect">
            <a:avLst/>
          </a:prstGeom>
          <a:noFill/>
        </p:spPr>
      </p:pic>
      <p:pic>
        <p:nvPicPr>
          <p:cNvPr id="18438" name="Picture 6" descr="http://abcnews.go.com/images/News/gty_brown_bear_dm_120611_wblog.jpg"/>
          <p:cNvPicPr>
            <a:picLocks noChangeAspect="1" noChangeArrowheads="1"/>
          </p:cNvPicPr>
          <p:nvPr/>
        </p:nvPicPr>
        <p:blipFill>
          <a:blip r:embed="rId5" cstate="print"/>
          <a:srcRect r="31381"/>
          <a:stretch>
            <a:fillRect/>
          </a:stretch>
        </p:blipFill>
        <p:spPr bwMode="auto">
          <a:xfrm>
            <a:off x="228600" y="4678401"/>
            <a:ext cx="2286000" cy="1874799"/>
          </a:xfrm>
          <a:prstGeom prst="rect">
            <a:avLst/>
          </a:prstGeom>
          <a:noFill/>
        </p:spPr>
      </p:pic>
      <p:pic>
        <p:nvPicPr>
          <p:cNvPr id="18440" name="Picture 8" descr="https://upload.wikimedia.org/wikipedia/commons/6/6b/American_Beaver.jpg"/>
          <p:cNvPicPr>
            <a:picLocks noChangeAspect="1" noChangeArrowheads="1"/>
          </p:cNvPicPr>
          <p:nvPr/>
        </p:nvPicPr>
        <p:blipFill>
          <a:blip r:embed="rId6" cstate="print"/>
          <a:srcRect l="9877" t="8196" r="12757" b="4924"/>
          <a:stretch>
            <a:fillRect/>
          </a:stretch>
        </p:blipFill>
        <p:spPr bwMode="auto">
          <a:xfrm>
            <a:off x="4800600" y="4648200"/>
            <a:ext cx="1680713" cy="1895272"/>
          </a:xfrm>
          <a:prstGeom prst="rect">
            <a:avLst/>
          </a:prstGeom>
          <a:noFill/>
        </p:spPr>
      </p:pic>
      <p:pic>
        <p:nvPicPr>
          <p:cNvPr id="18442" name="Picture 10" descr="https://museumvictoria.com.au/pages/12719/ImageGallery/wild-PolarBear-large.jpg"/>
          <p:cNvPicPr>
            <a:picLocks noChangeAspect="1" noChangeArrowheads="1"/>
          </p:cNvPicPr>
          <p:nvPr/>
        </p:nvPicPr>
        <p:blipFill>
          <a:blip r:embed="rId7" cstate="print"/>
          <a:srcRect l="46667" t="8649" r="13333" b="7027"/>
          <a:stretch>
            <a:fillRect/>
          </a:stretch>
        </p:blipFill>
        <p:spPr bwMode="auto">
          <a:xfrm>
            <a:off x="4800600" y="2438400"/>
            <a:ext cx="1447800" cy="1882140"/>
          </a:xfrm>
          <a:prstGeom prst="rect">
            <a:avLst/>
          </a:prstGeom>
          <a:noFill/>
        </p:spPr>
      </p:pic>
      <p:pic>
        <p:nvPicPr>
          <p:cNvPr id="18444" name="Picture 12" descr="http://www.konicaminolta.com/kids/endangered_animals/library/field/img/g-panda_img01-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228600"/>
            <a:ext cx="2463800" cy="184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" y="45720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23622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24400" y="1524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724400" y="23622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724400" y="45720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0" y="533400"/>
            <a:ext cx="289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dirty="0" smtClean="0">
                <a:latin typeface="Century Gothic" pitchFamily="34" charset="0"/>
              </a:rPr>
              <a:t>zebra</a:t>
            </a:r>
            <a:endParaRPr lang="en-US" sz="6600" dirty="0"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0" y="5188803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latin typeface="Century Gothic" pitchFamily="34" charset="0"/>
              </a:rPr>
              <a:t>shark</a:t>
            </a:r>
            <a:endParaRPr lang="en-US" sz="4800" dirty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7800" y="49530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Century Gothic" pitchFamily="34" charset="0"/>
              </a:rPr>
              <a:t>gray</a:t>
            </a:r>
          </a:p>
          <a:p>
            <a:pPr algn="r"/>
            <a:r>
              <a:rPr lang="en-US" sz="3600" dirty="0" smtClean="0">
                <a:latin typeface="Century Gothic" pitchFamily="34" charset="0"/>
              </a:rPr>
              <a:t>whale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9800" y="2996625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latin typeface="Century Gothic" pitchFamily="34" charset="0"/>
              </a:rPr>
              <a:t>dolphin</a:t>
            </a:r>
            <a:endParaRPr lang="en-US" sz="4800" dirty="0"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7800" y="2762071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Century Gothic" pitchFamily="34" charset="0"/>
              </a:rPr>
              <a:t>orca</a:t>
            </a:r>
            <a:endParaRPr lang="en-US" sz="5400" dirty="0">
              <a:latin typeface="Century Gothic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0" y="754559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latin typeface="Century Gothic" pitchFamily="34" charset="0"/>
              </a:rPr>
              <a:t>penguin</a:t>
            </a:r>
            <a:endParaRPr lang="en-US" sz="4400" dirty="0">
              <a:latin typeface="Century Gothic" pitchFamily="34" charset="0"/>
            </a:endParaRPr>
          </a:p>
        </p:txBody>
      </p:sp>
      <p:sp>
        <p:nvSpPr>
          <p:cNvPr id="16386" name="AutoShape 2" descr="data:image/jpeg;base64,/9j/4AAQSkZJRgABAQAAAQABAAD/2wCEAAkGBxMTEhISEhMVFRUVFRcYFxcXFRUYGBgXFRUXFxkVFhcYHSghGBomGxUVIjEiJikrLi4uGB8zODMsNygtLisBCgoKDg0OGxAQGy8lICYtLS4tLy0tLS0tLS8tLS0tLS0tLS0tLS0tLS0tLS0tLS0tLS0tLS0tLS0tLS0tLS0tLf/AABEIAQ8AugMBEQACEQEDEQH/xAAbAAEAAQUBAAAAAAAAAAAAAAAABgECAwUHBP/EAEAQAAEDAQQIAwYCCQMFAAAAAAEAAhEDBBIhMQUGQVFhcYGREyKhB0JScrHBMvAUM2KCkqLC0eEjQ7IkU9Li8f/EABoBAQACAwEAAAAAAAAAAAAAAAADBAECBQb/xAAzEQEAAgEDAgMGBQQCAwAAAAAAAQIDBBEhEjEFQVETImFxsfBCgZHB0SMyoeEUMzRS8f/aAAwDAQACEQMRAD8A7igICCjjGaCqAgICAgICAgICAgICAgICAgICC2+N4QXICAgxOMoMqAgICAgICCjigpJQVBQVQEBAQEBAQEGN7kAcx2QZEAlBjcZQVa1BegICAgICAgsCCpwQU2oL0BAQY7RXaxpe8hrWiSTsCxa0RG8tqVm9orWN5lA9Ja+PvEUGgNBzcJJ7HBc++stM+67+HwanT/Vnn4PVoTXZzntZaKd0OMCoMAJyvA7OOxSYtVMztZBqvCopXqxTv8P4TZXXFY3OlAa3sgyICDEXdkFzWoL0BAQEBAQEBBYMMNiABuQXAIKoCAg5z7SNLzUbZmnBoDnfMch0H/Jc7WZN7dEPReDaeIpOae88R8kWsLWkA4QDiJxOOaq7cOtebdky0foxjheacCMiJVvFiiY33cHVaq9fctHPwSjRNsBaKcyW4Y7Rs9Fcx3ieHLy47RO+zYtbPJSIWRAQEFoYguQEBAQEBAQEBAKCgCCqAgILXuABJyAk9EmdiI34ca0y7xKr6znBpc4kTvJmOULi29602e209fZ0ikeUPboXVStXpeKGti84AF2JuuIJG8SCMdxU1NPa8bwqZ/EseLJ0Tu3tm0ZXax1OpSeAQRIIIHGWkqSuK9YmJhz82pxXtFqy0dPSbqbvMcG5uJxZsBkZiY4iZnDCKJntHdby4axXr/DPdP8AVXTjLVSeWua51Ko6lULThebB+hC6WOZmPe7vPZq0rf3J3huluiEBAQEBAQEBAQEBAQEBAQEBBrdY69yzVnfsx/F5fuos87Y5WdHTrz1j4/TlxjTTpkbG/krky9rhjh2nV+zeHZqDPhpMnndBJ7krsY42pEPD6m/Xmtb1mWwW6Fyv2q2Vtmu1KbMLQ403R+FrnAyeEgmBwKg9jEZItDoRrrTppxW58vyU9gRPg284wbSD1LBP2U/m57qqAgICAgICAgICAgICAgICAgINDru+LI/i5g/mB+yr6n/rdDwuN9RH5/Ryi7eqQRhtXM83rZ4pw7lR/C3kPou1HZ4Oe69ZYajWzQjbZZK1nMAvb5HH3ajfMx3RwE7xIQR72RavVbHZKorsuVKtoe+6YlrQ1lMAxhiWF3JwWIZlOFlgQEBAQEBAQEBAQEBAQEBAQEGh13ZNkedzmHl5gPuq+pj+m6Hhc7amPz+jl9Cn/qEcDC5r1d5912TRlUOo0nDaxp/lC7FJ3rEvEZa9OS1Z8pl6lsjEBAQEBAQEBAQEBAQEBAQEBAQEBBr9YLN4lmrMGJLDA3kYgdwFHlr1UmFjSZPZ5q2n1cnoPF4HeB6rlPY2jh0fUi13qBYc6biP3XeYH1I6Lo6a29NvR5fxPH05uqPNIVYc4QEBAQEBAQEBAQEBAQEFlWq1uLiAOJA+qxMxHdmIme0PK7S9AGPFZPAz9Fp7WnqmjTZdt+mVaelKJyqN64fVIy0nzYnT5Y/CzstDHfhc08iCt4tE9pRzS0d4ZVlqICDkesGjzRtNWnEC8Xs4seZA6GR0XKy06bzD2OizxlwVt+U/OPvdu9TLd4dZrDlVF394Yt+46qTTX6b7eqh4ph68fVHl9HQV0XnRAQEBAQECUBAQEBBQmM0HgtGlmNy8x4Zd1HbJEJqYLW78NVa9OvMgC7yxPfIKC2eVzHo480dtGkwSYY55OZvOPc5eqrTk37Q6ePTTEc22j5RDxv0q4YS2nwa2XehWvXt8E8aWs88z85YDpQn8TgR+8D3ylazb4pP+PEdo2/RabY9pkfXEcMMZhJmYIx1txLZaK1mqUzgbzZxa4yB12KTHntVV1Hh9MnO20/BO9E6UZXbebgdrZxBGf1HcLoY8kXjeHAz4LYbbS96kQIf7RbL/AKdKsBi1908nAkeo9VU1deIl2fBsm2S1J843/REKVYtuuGbSCOYxVLfbl28lOqJr6ut2eqHta8ZOaCORErrxO8bvGWrNZmJ8mRZYJQEBAQUcUFsIERkgvBQEGtt2lmskNhzhxwB4naeAUV8sR2T49Pa/M8Q0le0Vahl7oG4fYbFDM2t3XIrjpG1Y5YarwBP4R6lYtMR3b46zM7Ry09utW8XvhZOGHvO39cFXtbd0sOH049Z/hpKtoe7EmdwyaOMKGZmXRrjrXsr4GyMdqMdTYUdGgDzY7I2cRGwqSKbd1TJqJn+15bbGAAkCeH5PFa2lviiY5l4o23XDZisLH5vXobTZstem50lgMO+U4HnGY5LfFkmlt5VdXpYz45iO7r7HAgEYg4g8Cus8jMbcS1GuFO9ZKvC67s4KHURvjld8Ottqa/fk5gXkArmPWbOm6mV79ioOPwkfwuLfsungnfHDyWvr06m8fFuiVMprY3oEbQgrfQXILTmgEwgpCC4BBGdP6wwTSo4k4Eg58Gn6lVcub8NXS02j/Hk/RrKILRLyC47BkOm1Rxx3T29+dq9lzq28pNtu5GPfs11qr4yecbgPuobTzyv4qRFeGstDycPednwHwqLdcpERz5QyUbLDQcycGD6u+q222jdpbLvbb9f4eqzWfI7JjHYPi4z6LNaoMuRmq0swP8AZwN54raY24R0nfmWvtNOAd5UcwtUndq6zCJLwR+dqxssVtHk8tc3gRsEQVhJEbOsajWs1bFQc4yQC2fkcWj0AXUwW6scPIeIY4x6i1Y+f6vRrU+LJW+WO7gPus55/py10Eb6inzcmdUwI3rlvY7On6hH/AKGjwvjs9y6Wm/64eR8S/wDJt+X0hvn7FOohwQUxQVuoLkFCEFuKC2vWaxpc9wa0ZkkAd1iZiI3ltWlrT01jeUN01rg1806DXkbXRE8Btjp/mrfP1RtXs62n8Pmk75Jjf077fPyajRbjBe6PEJwGxrdn9+yhrPC1mrz0x2+r1VLRm7jDf7rMy0pTyW1qkdMBxJz/ADwWst6RvHDy2moAHO2k/TJaW7LOOJmYjyh5bNSvO5uA/hAJ9SFpEbynvfpq95dJ4TA4NGa37yrTHTH33X1ovQ3IYYbznjyWbd+GmOJ23leASYGQwyxMLPediZisbr/0cDGJPLJbdCP2sz8Gi0yAJmeqhtHK/p53hHG1oBxwB+v+Vqu7OmezG3t/R/ALvM0ucN5DzJHMEnuFe0t46el5nxjDaMvtPKf2Z/aBpVraQogy5xBdGxoynmY7JqskbdMHhGntbJ7Se0OcuqyJyHqqD022zq+o7CLFRnbeOO4vcR6Qupp42xw8d4jaJ1NtvvhviFMpLIOSC4BBVAQEGk0zp8UpZRb4tXKJhjeL3fYSeWahyZ614jmVzBo7ZPetxH32hBdLGpWfetVe9BMU2m6wcIGPrzlUb5JtPvO5p8Vccf042+PnP5/cPO+1NMMaYkgANG/DMLSZmViuOKxu9BM3qbd4HYDD871JEeSr6Xkr1RDRsAnq44fQLFpbY69/iq2vOLvdBj5icPSE3Y6YjiPMo0rzm3shieJJwCdPMbtpy9MTt5s9IgFzhvcR1MpHnLFu0Vn4LGGABujqStezefemWeizGfzO1b1hDe/k9jXDYQeZg8tkKSIV5md3ltFsu4AwfhcZB+Vy1m+3ZLTDFuZ5j1j94RvTluLhiAD+dihtbd0tPjivZoKGOxarmzZaPLgb4MQjW8RMbM1vtU4TJnFYmWuOmzHoOxOtNop0W4XjJPwtGLj0H2W2OnXaIaavPGDFN5+5dyoUgxrWNENaAANwAgBdeI2jZ4e1ptO8siywICAgINXp55FJ7jU8NjWySPxO/ZG6ct+PeLLv0zztCzpYickREbzP6fNDrVQ8OzsNbGpXI8NkwGMO0gRedjt+oVTpitPe7y7FLe0zT0f217z6z/H35vBZdC0q9W5TZBg43jGG07lrWsWnpqkyZbYqdeSXi1p0S2y1aVNryXlkkSfJJgEHPGD2WM1OmYhP4bk9tW15jjt82qsOkhTcwHI1JJnIGB9lpW2y5n0/XEzHoyu0m28QXCA1sfw447cUmYQxhtEbxHd6/wBLDiII8xEct/YHsto2mUHs5iOfJ66FeQd5x6TgsTLWaxEsjqwAuk5R+SnwO89S6gS4y0CN5+qzFWtrR2bCm74i7pA7CYUiCY9NmK11cMHkcHgH/wCLFpSY6c8x+jSWqvE5cgbzeeOShldrDTmmakwMBtvZd1iIT9UVZqdna0cfr1IRvFpW1K0CAsJIhXRuiLRa33aDJAIDnnBjeZ+wkramO154Q6jWYtPXe8/l5y6xqlqvTsTDBv1XfjqRE/stGxv12ro4cMY4+Lyet119TbeeIjtH35pAplIQEBAQEEf0xQdaLTSo/wC1THi1NxM+Rp7HDcVXyRN7xXyjmV/T3jDhtk/FPEfvKFaw2417S54/CHXGfKNvUn1VTLfqvu7ujxRgwdM9+8phqdo3ww+oR+INAPDEk9ZHZWtPj6d5cTxDUe0mKx5buaax6U8a1Vq2YvQ35W+VvcCeqpZL9Vpl6fR6f2WnrTz25+c8tCabiQGgnA5fMo5lbm0R3dG1Y9m1nfQa+2Co97/MAKr2BoIwA8Mg8cSV0MGGOne0cvJ+IeIZLZZjHbaPg12nfZSaVRto0fVqmJBoVKhcMREse4zgCcDOO1S3xxtxEKeLU339+87fOZaOy1Xvlrg+mWmCHC64FpjEEYY8FSisR3dneZ826srWAgxPF5kk74yCzEx5QzNZ25l7XVx7x5f4CTt5sVrP4Wai/wApAnoA0d1mGtu/P8tXbrRAgXiZyvDNaSmrMd5+jwig50l5gbiQO8LHSz7b0XtqNgBt2JjYZj8+qx3bRO3d62arWmsYbTLQfeeLjfXGOQK3jBae0NLeJYscd90n0b7O6Ium0ONUgYgeVnWMT3CsV0tY/u5c3L4vltvFOP8AMphZbMym0MptDGtEBrRAHQKzERHEOXa1rT1WneWVZaiAgICAgINdrBaPDs9ZwzuwObvL91HlnakysaSnXmrWfX/aH0tDhrLKXfir1Gj5WEj1xvdtyqez2ivxl2J1U2tk27Vif1S3WG1iz2Ss8QLlMhoyxPlaO5Ct5bdFJlyNJi9tnrSfOefrLi2iNHm0V6NAEjxHiSBiAMXHmGtcuXSvVaKvaanPGDFbJ6R/8/y6BovU6my31QRFJlKmabRPmBLgQ4nbNOT8wVuunj2kxPZ57N4le2mrtPvTM7z/AB+vCeAK64aqCG6c1Iv1DUoPDC4kua6SCSSbzTsOKgth3nhdxayaxtaEYs2h7TUqvp0blQMnzzdaRMA9YPZRTht5L3/KpWIm6tt0XarPddWYwBxgEPBkgT9AVr7G8JI1eLJxXdJdGatPqMa972sDhMNALoOWOz1U0YfVRya3adobWzao2VuLmuqHe9x+ggeikjFWFa2qy283uboOzDHwKU7yxpPchbdFfRH7bJ/7T+r10rOxv4WtbyAH0WYiIaTaZ7sqywICAgICAgICAg0utQvUmU/+7Wps6Ez9p6KHNzER6zC5op6bzf0rMvda7AH+Ds8J4cMNgER9Fvam+3wQY8s0i0esbIt7VLZds1OkM6lTH5WCfqWqvq7bViHV8DxdWab+kfX7lpPZdo1r6z6xGNGLnN7XtPpPdQ6Su9pn0XPG801pFI8+/wCWzp8Yyui8yqgINPrPpDwqV0GHVJA3hvvO7GOZC1tOyXDTed58mTV3R3g0QCPO7zP5kYN6CB33rMMZb9dt2u14YDTpz8Tjs+AjbzWLN9PMxadkhs9O61rdzQOwhbIZneWRGBAQEBAQEBAQEBAQEHi0hZC99A7KdS8f4HAR1IWl67zHwlNjyRSto9Y2/wAw9q3QuYe1SvNopM2MpT1e4/ZoXO1k+/EPUeB02w2t6z9I/wBt97MLHcsrn7ajz2YA0et5TaOvuTPrLneNZOrP0+kfVMVbcgQUc4AEnADMoIlo4/pdqNU/q6cEDgD5B1ILugC0jmd1q8ezp0+aXLdVRnXQ/qW7y7+kfdaWWMHmky3VxAQEBAQEBAQEBAQJQEBAQc41s0aK9ucJjy0RyBe1h6jxAcd6oZ6dWX9Pv/L0Oi1HstJHzt/iJn9kp1IoFlkaxwhzX1QeYqvH2U+ljbHt8Z+rm+JXi+om0dpiv0hvlYUBBEtdNNgRZmHF36wj3WxN3mR6c1He3ku6XBMx7SfLs3WrtiFKgwe84Xnc3DLoIHRbxHCtlt1W3bNZRotrkZqWYby7/kxaW7ws4O1pSglbqyl7ggqCgqgICAgICAgIMbzOCAGDcEGRAQY3OnkgjWhiH6QtpPuCm30BPWW+gVbHO+a35OlqImukxfHf7/ylICsuaICDlutpJt1ZlNt57nNAEkG++jTDQDkNhVa390uvgnbDE2nj/cun0WkNaDmAAeYCsuQvQRDW2p/1Nmbuuk8i/wD9VHbvC3gj3LSlgUiorkgoM8EF6AgICAgICCxztyCjWzyQXwgqgxud2QGtQaHVyzXbVpA4+aqzt4Yd/Wq2GNsl/n+zoau/Vgwx8J+u37JErLniAghehrKKukrRXMRTc4D5gBSB7B6hrHvzK7kv04K0+/VNFMpCDn+uEm1uEkFtNpZAE7ceV4kdFFbuv6eYjH2S3V7SgtNnp1oi9Mj9pri0xwlpjopIneN1TLTovNWw2rKNcAgqgICAgICCxztiCjW9kGQICAgsDOyC9Ba1gBJAAJxPExEnfgB2TZneZXIwILK1QNa5xyaCTyAlJZiN0f1Jonw31Dm9wnmMT/M4qPHHeU2eedkjUiAQRrXayA02VdrHAEjMNcf7x3Ud/VY09p6tno1MotbY6bWxF6rkI/3nrNOzGomZyTv98N4At0CqAgICAgICCws7ILwgICAgICAgICDU60V7tmqD44Z0cYd/LeWt52hJije0Mur9G5Z6Q3tvfxku+6U/tYyTvaWxWzQQeXSdm8WlUp/E0jrGHrCxMbw2pbptEtVqc/8A0nMPuuno4f8AkHLTHPCXPzbdv1IgEBAQEBAQEBAQEBAQEBAQEBBG9aXeJUoWce868eAJuT2NTsosnO0J8XETZIwFKgVQEBBHNBm5aq9LIYx0II9HKKnFphPk5pEpGpUAgICAgICAgICAgICAgICAgIIto0mtb6tT3actH7vkHr4pUUc3WL+7jiEpUquICAgjVpbc0gx2yo0d7rmfZqini6eOcU/BJVKgEBAQEBAQEBAQEBAQEBAQEGu0/pEUKFSptiGje92DR3x5ArW07Q3x06rRDWah0CLPfOb3GDtLW+XHreWmKOEmone+ySKVAICAgjWtZuVbLV+FxB5S139JUWTiYlYw8xaElUquICAgICAgICAgICAgICAgIOZ+02oWVm3b0BocQXEtvPc4Ahs4Hy9lXy93X8P2tWYlv9RdO0DZ6NAvDarW4sdDS6STeZODgZ2ZLfHaNtlPVYb1yWnbjdLVKqCAgINDrnSmgD8L2/zAt/qUWXsn08++22jq1+lTf8TGnuBKkrO8IrRtMw9Cy1EBAQEBAQEBAQEBAQEBAQc09qWjKpJqjFhDYjYWTLT0kjkVBlie7p+H5axMR98opobR1eu2G0HVQ0yHAZHdJwUUVmV/PelJ332l0fVzSps9FtKuy1FwJ/HTLoG5pGN0Z4znnEKxW20cuPmx9VptWYSylUDmhwmHAESCDBE4g4jkVIqr0BBqda2TZa3IHs4FR5f7ZS4P+yFuqlW9Zmfslw/mJHoQmOd6maNry2wdjEdVIiXICAgICAgICAgICChKC3mUFckFyDDa7M2ox1N4vNcII/OSxMbsxMxzClhsjaVNlJghrBA5BIjYmZmd5Z1lgQEBBG9eNJMp2d7DJc4sEAHAFwxcchlCiyzxss6WnVkhpdUdOtpPdQqkMa8XmOOAvCbwJyEgA9Fpit08Sl1OKZ96E1stqY/8D2u+VwP0Kn3hSmsx3h6VlgQEBAQEFCUFuaBG3NBW+EFyC05oEwgpwQXAIKoCAgICAg8WmLE2vSqUXYB7YnduPeFi0bxs2paa2i0OVaQsVShUc2oCHAGJyeJwqNO8QO6qzWY7upivW/ye3QNC0ueKlGk1zmmZLBE8SYg9QVmsW7wxn9nEdMymzNM2lgmvY34Zmk5r+oZM+qni1vOHPtSn4bN+FuiEBAQEFr9iCqC0FAuIL0FHBBbJQXAIKoCAgICAgsqFBa1vZArWdjxde1rhucAR6ozEzHZjslgp0i402Bt6JjbGWHVY2LWm3MvSssCAgICAgoQgtJ2ILgEFUBAQEBAQEBAQEBBQhBU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88" name="AutoShape 4" descr="data:image/jpeg;base64,/9j/4AAQSkZJRgABAQAAAQABAAD/2wCEAAkGBxMTEhISEhMVFRUVFRcYFxcXFRUYGBgXFRUXFxkVFhcYHSghGBomGxUVIjEiJikrLi4uGB8zODMsNygtLisBCgoKDg0OGxAQGy8lICYtLS4tLy0tLS0tLS8tLS0tLS0tLS0tLS0tLS0tLS0tLS0tLS0tLS0tLS0tLS0tLS0tLf/AABEIAQ8AugMBEQACEQEDEQH/xAAbAAEAAQUBAAAAAAAAAAAAAAAABgECAwUHBP/EAEAQAAEDAQQIAwYCCQMFAAAAAAEAAhEDBBIhMQUGQVFhcYGREyKhB0JScrHBMvAUM2KCkqLC0eEjQ7IkU9Li8f/EABoBAQACAwEAAAAAAAAAAAAAAAADBAECBQb/xAAzEQEAAgEDAgMGBQQCAwAAAAAAAQIDBBEhEjEFQVETImFxsfBCgZHB0SMyoeEUMzRS8f/aAAwDAQACEQMRAD8A7igICCjjGaCqAgICAgICAgICAgICAgICAgICC2+N4QXICAgxOMoMqAgICAgICCjigpJQVBQVQEBAQEBAQEGN7kAcx2QZEAlBjcZQVa1BegICAgICAgsCCpwQU2oL0BAQY7RXaxpe8hrWiSTsCxa0RG8tqVm9orWN5lA9Ja+PvEUGgNBzcJJ7HBc++stM+67+HwanT/Vnn4PVoTXZzntZaKd0OMCoMAJyvA7OOxSYtVMztZBqvCopXqxTv8P4TZXXFY3OlAa3sgyICDEXdkFzWoL0BAQEBAQEBBYMMNiABuQXAIKoCAg5z7SNLzUbZmnBoDnfMch0H/Jc7WZN7dEPReDaeIpOae88R8kWsLWkA4QDiJxOOaq7cOtebdky0foxjheacCMiJVvFiiY33cHVaq9fctHPwSjRNsBaKcyW4Y7Rs9Fcx3ieHLy47RO+zYtbPJSIWRAQEFoYguQEBAQEBAQEBAKCgCCqAgILXuABJyAk9EmdiI34ca0y7xKr6znBpc4kTvJmOULi29602e209fZ0ikeUPboXVStXpeKGti84AF2JuuIJG8SCMdxU1NPa8bwqZ/EseLJ0Tu3tm0ZXax1OpSeAQRIIIHGWkqSuK9YmJhz82pxXtFqy0dPSbqbvMcG5uJxZsBkZiY4iZnDCKJntHdby4axXr/DPdP8AVXTjLVSeWua51Ko6lULThebB+hC6WOZmPe7vPZq0rf3J3huluiEBAQEBAQEBAQEBAQEBAQEBBrdY69yzVnfsx/F5fuos87Y5WdHTrz1j4/TlxjTTpkbG/krky9rhjh2nV+zeHZqDPhpMnndBJ7krsY42pEPD6m/Xmtb1mWwW6Fyv2q2Vtmu1KbMLQ403R+FrnAyeEgmBwKg9jEZItDoRrrTppxW58vyU9gRPg284wbSD1LBP2U/m57qqAgICAgICAgICAgICAgICAgINDru+LI/i5g/mB+yr6n/rdDwuN9RH5/Ryi7eqQRhtXM83rZ4pw7lR/C3kPou1HZ4Oe69ZYajWzQjbZZK1nMAvb5HH3ajfMx3RwE7xIQR72RavVbHZKorsuVKtoe+6YlrQ1lMAxhiWF3JwWIZlOFlgQEBAQEBAQEBAQEBAQEBAQEGh13ZNkedzmHl5gPuq+pj+m6Hhc7amPz+jl9Cn/qEcDC5r1d5912TRlUOo0nDaxp/lC7FJ3rEvEZa9OS1Z8pl6lsjEBAQEBAQEBAQEBAQEBAQEBAQEBBr9YLN4lmrMGJLDA3kYgdwFHlr1UmFjSZPZ5q2n1cnoPF4HeB6rlPY2jh0fUi13qBYc6biP3XeYH1I6Lo6a29NvR5fxPH05uqPNIVYc4QEBAQEBAQEBAQEBAQEFlWq1uLiAOJA+qxMxHdmIme0PK7S9AGPFZPAz9Fp7WnqmjTZdt+mVaelKJyqN64fVIy0nzYnT5Y/CzstDHfhc08iCt4tE9pRzS0d4ZVlqICDkesGjzRtNWnEC8Xs4seZA6GR0XKy06bzD2OizxlwVt+U/OPvdu9TLd4dZrDlVF394Yt+46qTTX6b7eqh4ph68fVHl9HQV0XnRAQEBAQECUBAQEBBQmM0HgtGlmNy8x4Zd1HbJEJqYLW78NVa9OvMgC7yxPfIKC2eVzHo480dtGkwSYY55OZvOPc5eqrTk37Q6ePTTEc22j5RDxv0q4YS2nwa2XehWvXt8E8aWs88z85YDpQn8TgR+8D3ylazb4pP+PEdo2/RabY9pkfXEcMMZhJmYIx1txLZaK1mqUzgbzZxa4yB12KTHntVV1Hh9MnO20/BO9E6UZXbebgdrZxBGf1HcLoY8kXjeHAz4LYbbS96kQIf7RbL/AKdKsBi1908nAkeo9VU1deIl2fBsm2S1J843/REKVYtuuGbSCOYxVLfbl28lOqJr6ut2eqHta8ZOaCORErrxO8bvGWrNZmJ8mRZYJQEBAQUcUFsIERkgvBQEGtt2lmskNhzhxwB4naeAUV8sR2T49Pa/M8Q0le0Vahl7oG4fYbFDM2t3XIrjpG1Y5YarwBP4R6lYtMR3b46zM7Ry09utW8XvhZOGHvO39cFXtbd0sOH049Z/hpKtoe7EmdwyaOMKGZmXRrjrXsr4GyMdqMdTYUdGgDzY7I2cRGwqSKbd1TJqJn+15bbGAAkCeH5PFa2lviiY5l4o23XDZisLH5vXobTZstem50lgMO+U4HnGY5LfFkmlt5VdXpYz45iO7r7HAgEYg4g8Cus8jMbcS1GuFO9ZKvC67s4KHURvjld8Ottqa/fk5gXkArmPWbOm6mV79ioOPwkfwuLfsungnfHDyWvr06m8fFuiVMprY3oEbQgrfQXILTmgEwgpCC4BBGdP6wwTSo4k4Eg58Gn6lVcub8NXS02j/Hk/RrKILRLyC47BkOm1Rxx3T29+dq9lzq28pNtu5GPfs11qr4yecbgPuobTzyv4qRFeGstDycPednwHwqLdcpERz5QyUbLDQcycGD6u+q222jdpbLvbb9f4eqzWfI7JjHYPi4z6LNaoMuRmq0swP8AZwN54raY24R0nfmWvtNOAd5UcwtUndq6zCJLwR+dqxssVtHk8tc3gRsEQVhJEbOsajWs1bFQc4yQC2fkcWj0AXUwW6scPIeIY4x6i1Y+f6vRrU+LJW+WO7gPus55/py10Eb6inzcmdUwI3rlvY7On6hH/AKGjwvjs9y6Wm/64eR8S/wDJt+X0hvn7FOohwQUxQVuoLkFCEFuKC2vWaxpc9wa0ZkkAd1iZiI3ltWlrT01jeUN01rg1806DXkbXRE8Btjp/mrfP1RtXs62n8Pmk75Jjf077fPyajRbjBe6PEJwGxrdn9+yhrPC1mrz0x2+r1VLRm7jDf7rMy0pTyW1qkdMBxJz/ADwWst6RvHDy2moAHO2k/TJaW7LOOJmYjyh5bNSvO5uA/hAJ9SFpEbynvfpq95dJ4TA4NGa37yrTHTH33X1ovQ3IYYbznjyWbd+GmOJ23leASYGQwyxMLPediZisbr/0cDGJPLJbdCP2sz8Gi0yAJmeqhtHK/p53hHG1oBxwB+v+Vqu7OmezG3t/R/ALvM0ucN5DzJHMEnuFe0t46el5nxjDaMvtPKf2Z/aBpVraQogy5xBdGxoynmY7JqskbdMHhGntbJ7Se0OcuqyJyHqqD022zq+o7CLFRnbeOO4vcR6Qupp42xw8d4jaJ1NtvvhviFMpLIOSC4BBVAQEGk0zp8UpZRb4tXKJhjeL3fYSeWahyZ614jmVzBo7ZPetxH32hBdLGpWfetVe9BMU2m6wcIGPrzlUb5JtPvO5p8Vccf042+PnP5/cPO+1NMMaYkgANG/DMLSZmViuOKxu9BM3qbd4HYDD871JEeSr6Xkr1RDRsAnq44fQLFpbY69/iq2vOLvdBj5icPSE3Y6YjiPMo0rzm3shieJJwCdPMbtpy9MTt5s9IgFzhvcR1MpHnLFu0Vn4LGGABujqStezefemWeizGfzO1b1hDe/k9jXDYQeZg8tkKSIV5md3ltFsu4AwfhcZB+Vy1m+3ZLTDFuZ5j1j94RvTluLhiAD+dihtbd0tPjivZoKGOxarmzZaPLgb4MQjW8RMbM1vtU4TJnFYmWuOmzHoOxOtNop0W4XjJPwtGLj0H2W2OnXaIaavPGDFN5+5dyoUgxrWNENaAANwAgBdeI2jZ4e1ptO8siywICAgINXp55FJ7jU8NjWySPxO/ZG6ct+PeLLv0zztCzpYickREbzP6fNDrVQ8OzsNbGpXI8NkwGMO0gRedjt+oVTpitPe7y7FLe0zT0f217z6z/H35vBZdC0q9W5TZBg43jGG07lrWsWnpqkyZbYqdeSXi1p0S2y1aVNryXlkkSfJJgEHPGD2WM1OmYhP4bk9tW15jjt82qsOkhTcwHI1JJnIGB9lpW2y5n0/XEzHoyu0m28QXCA1sfw447cUmYQxhtEbxHd6/wBLDiII8xEct/YHsto2mUHs5iOfJ66FeQd5x6TgsTLWaxEsjqwAuk5R+SnwO89S6gS4y0CN5+qzFWtrR2bCm74i7pA7CYUiCY9NmK11cMHkcHgH/wCLFpSY6c8x+jSWqvE5cgbzeeOShldrDTmmakwMBtvZd1iIT9UVZqdna0cfr1IRvFpW1K0CAsJIhXRuiLRa33aDJAIDnnBjeZ+wkramO154Q6jWYtPXe8/l5y6xqlqvTsTDBv1XfjqRE/stGxv12ro4cMY4+Lyet119TbeeIjtH35pAplIQEBAQEEf0xQdaLTSo/wC1THi1NxM+Rp7HDcVXyRN7xXyjmV/T3jDhtk/FPEfvKFaw2417S54/CHXGfKNvUn1VTLfqvu7ujxRgwdM9+8phqdo3ww+oR+INAPDEk9ZHZWtPj6d5cTxDUe0mKx5buaax6U8a1Vq2YvQ35W+VvcCeqpZL9Vpl6fR6f2WnrTz25+c8tCabiQGgnA5fMo5lbm0R3dG1Y9m1nfQa+2Co97/MAKr2BoIwA8Mg8cSV0MGGOne0cvJ+IeIZLZZjHbaPg12nfZSaVRto0fVqmJBoVKhcMREse4zgCcDOO1S3xxtxEKeLU339+87fOZaOy1Xvlrg+mWmCHC64FpjEEYY8FSisR3dneZ826srWAgxPF5kk74yCzEx5QzNZ25l7XVx7x5f4CTt5sVrP4Wai/wApAnoA0d1mGtu/P8tXbrRAgXiZyvDNaSmrMd5+jwig50l5gbiQO8LHSz7b0XtqNgBt2JjYZj8+qx3bRO3d62arWmsYbTLQfeeLjfXGOQK3jBae0NLeJYscd90n0b7O6Ium0ONUgYgeVnWMT3CsV0tY/u5c3L4vltvFOP8AMphZbMym0MptDGtEBrRAHQKzERHEOXa1rT1WneWVZaiAgICAgINdrBaPDs9ZwzuwObvL91HlnakysaSnXmrWfX/aH0tDhrLKXfir1Gj5WEj1xvdtyqez2ivxl2J1U2tk27Vif1S3WG1iz2Ss8QLlMhoyxPlaO5Ct5bdFJlyNJi9tnrSfOefrLi2iNHm0V6NAEjxHiSBiAMXHmGtcuXSvVaKvaanPGDFbJ6R/8/y6BovU6my31QRFJlKmabRPmBLgQ4nbNOT8wVuunj2kxPZ57N4le2mrtPvTM7z/AB+vCeAK64aqCG6c1Iv1DUoPDC4kua6SCSSbzTsOKgth3nhdxayaxtaEYs2h7TUqvp0blQMnzzdaRMA9YPZRTht5L3/KpWIm6tt0XarPddWYwBxgEPBkgT9AVr7G8JI1eLJxXdJdGatPqMa972sDhMNALoOWOz1U0YfVRya3adobWzao2VuLmuqHe9x+ggeikjFWFa2qy283uboOzDHwKU7yxpPchbdFfRH7bJ/7T+r10rOxv4WtbyAH0WYiIaTaZ7sqywICAgICAgICAg0utQvUmU/+7Wps6Ez9p6KHNzER6zC5op6bzf0rMvda7AH+Ds8J4cMNgER9Fvam+3wQY8s0i0esbIt7VLZds1OkM6lTH5WCfqWqvq7bViHV8DxdWab+kfX7lpPZdo1r6z6xGNGLnN7XtPpPdQ6Su9pn0XPG801pFI8+/wCWzp8Yyui8yqgINPrPpDwqV0GHVJA3hvvO7GOZC1tOyXDTed58mTV3R3g0QCPO7zP5kYN6CB33rMMZb9dt2u14YDTpz8Tjs+AjbzWLN9PMxadkhs9O61rdzQOwhbIZneWRGBAQEBAQEBAQEBAQEHi0hZC99A7KdS8f4HAR1IWl67zHwlNjyRSto9Y2/wAw9q3QuYe1SvNopM2MpT1e4/ZoXO1k+/EPUeB02w2t6z9I/wBt97MLHcsrn7ajz2YA0et5TaOvuTPrLneNZOrP0+kfVMVbcgQUc4AEnADMoIlo4/pdqNU/q6cEDgD5B1ILugC0jmd1q8ezp0+aXLdVRnXQ/qW7y7+kfdaWWMHmky3VxAQEBAQEBAQEBAQJQEBAQc41s0aK9ucJjy0RyBe1h6jxAcd6oZ6dWX9Pv/L0Oi1HstJHzt/iJn9kp1IoFlkaxwhzX1QeYqvH2U+ljbHt8Z+rm+JXi+om0dpiv0hvlYUBBEtdNNgRZmHF36wj3WxN3mR6c1He3ku6XBMx7SfLs3WrtiFKgwe84Xnc3DLoIHRbxHCtlt1W3bNZRotrkZqWYby7/kxaW7ws4O1pSglbqyl7ggqCgqgICAgICAgIMbzOCAGDcEGRAQY3OnkgjWhiH6QtpPuCm30BPWW+gVbHO+a35OlqImukxfHf7/ylICsuaICDlutpJt1ZlNt57nNAEkG++jTDQDkNhVa390uvgnbDE2nj/cun0WkNaDmAAeYCsuQvQRDW2p/1Nmbuuk8i/wD9VHbvC3gj3LSlgUiorkgoM8EF6AgICAgICCxztyCjWzyQXwgqgxud2QGtQaHVyzXbVpA4+aqzt4Yd/Wq2GNsl/n+zoau/Vgwx8J+u37JErLniAghehrKKukrRXMRTc4D5gBSB7B6hrHvzK7kv04K0+/VNFMpCDn+uEm1uEkFtNpZAE7ceV4kdFFbuv6eYjH2S3V7SgtNnp1oi9Mj9pri0xwlpjopIneN1TLTovNWw2rKNcAgqgICAgICCxztiCjW9kGQICAgsDOyC9Ba1gBJAAJxPExEnfgB2TZneZXIwILK1QNa5xyaCTyAlJZiN0f1Jonw31Dm9wnmMT/M4qPHHeU2eedkjUiAQRrXayA02VdrHAEjMNcf7x3Ud/VY09p6tno1MotbY6bWxF6rkI/3nrNOzGomZyTv98N4At0CqAgICAgICCws7ILwgICAgICAgICDU60V7tmqD44Z0cYd/LeWt52hJije0Mur9G5Z6Q3tvfxku+6U/tYyTvaWxWzQQeXSdm8WlUp/E0jrGHrCxMbw2pbptEtVqc/8A0nMPuuno4f8AkHLTHPCXPzbdv1IgEBAQEBAQEBAQEBAQEBAQEBBG9aXeJUoWce868eAJuT2NTsosnO0J8XETZIwFKgVQEBBHNBm5aq9LIYx0II9HKKnFphPk5pEpGpUAgICAgICAgICAgICAgICAgIIto0mtb6tT3actH7vkHr4pUUc3WL+7jiEpUquICAgjVpbc0gx2yo0d7rmfZqini6eOcU/BJVKgEBAQEBAQEBAQEBAQEBAQEGu0/pEUKFSptiGje92DR3x5ArW07Q3x06rRDWah0CLPfOb3GDtLW+XHreWmKOEmone+ySKVAICAgjWtZuVbLV+FxB5S139JUWTiYlYw8xaElUquICAgICAgICAgICAgICAgIOZ+02oWVm3b0BocQXEtvPc4Ahs4Hy9lXy93X8P2tWYlv9RdO0DZ6NAvDarW4sdDS6STeZODgZ2ZLfHaNtlPVYb1yWnbjdLVKqCAgINDrnSmgD8L2/zAt/qUWXsn08++22jq1+lTf8TGnuBKkrO8IrRtMw9Cy1EBAQEBAQEBAQEBAQEBAQc09qWjKpJqjFhDYjYWTLT0kjkVBlie7p+H5axMR98opobR1eu2G0HVQ0yHAZHdJwUUVmV/PelJ332l0fVzSps9FtKuy1FwJ/HTLoG5pGN0Z4znnEKxW20cuPmx9VptWYSylUDmhwmHAESCDBE4g4jkVIqr0BBqda2TZa3IHs4FR5f7ZS4P+yFuqlW9Zmfslw/mJHoQmOd6maNry2wdjEdVIiXICAgICAgICAgICChKC3mUFckFyDDa7M2ox1N4vNcII/OSxMbsxMxzClhsjaVNlJghrBA5BIjYmZmd5Z1lgQEBBG9eNJMp2d7DJc4sEAHAFwxcchlCiyzxss6WnVkhpdUdOtpPdQqkMa8XmOOAvCbwJyEgA9Fpit08Sl1OKZ96E1stqY/8D2u+VwP0Kn3hSmsx3h6VlgQEBAQEFCUFuaBG3NBW+EFyC05oEwgpwQXAIKoCAgICAg8WmLE2vSqUXYB7YnduPeFi0bxs2paa2i0OVaQsVShUc2oCHAGJyeJwqNO8QO6qzWY7upivW/ye3QNC0ueKlGk1zmmZLBE8SYg9QVmsW7wxn9nEdMymzNM2lgmvY34Zmk5r+oZM+qni1vOHPtSn4bN+FuiEBAQEFr9iCqC0FAuIL0FHBBbJQXAIKoCAgICAgsqFBa1vZArWdjxde1rhucAR6ozEzHZjslgp0i402Bt6JjbGWHVY2LWm3MvSssCAgICAgoQgtJ2ILgEFUBAQEBAQEBAQEBBQhBU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90" name="AutoShape 6" descr="data:image/jpeg;base64,/9j/4AAQSkZJRgABAQAAAQABAAD/2wCEAAkGBxMTEhISEhMVFRUVFRcYFxcXFRUYGBgXFRUXFxkVFhcYHSghGBomGxUVIjEiJikrLi4uGB8zODMsNygtLisBCgoKDg0OGxAQGy8lICYtLS4tLy0tLS0tLS8tLS0tLS0tLS0tLS0tLS0tLS0tLS0tLS0tLS0tLS0tLS0tLS0tLf/AABEIAQ8AugMBEQACEQEDEQH/xAAbAAEAAQUBAAAAAAAAAAAAAAAABgECAwUHBP/EAEAQAAEDAQQIAwYCCQMFAAAAAAEAAhEDBBIhMQUGQVFhcYGREyKhB0JScrHBMvAUM2KCkqLC0eEjQ7IkU9Li8f/EABoBAQACAwEAAAAAAAAAAAAAAAADBAECBQb/xAAzEQEAAgEDAgMGBQQCAwAAAAAAAQIDBBEhEjEFQVETImFxsfBCgZHB0SMyoeEUMzRS8f/aAAwDAQACEQMRAD8A7igICCjjGaCqAgICAgICAgICAgICAgICAgICC2+N4QXICAgxOMoMqAgICAgICCjigpJQVBQVQEBAQEBAQEGN7kAcx2QZEAlBjcZQVa1BegICAgICAgsCCpwQU2oL0BAQY7RXaxpe8hrWiSTsCxa0RG8tqVm9orWN5lA9Ja+PvEUGgNBzcJJ7HBc++stM+67+HwanT/Vnn4PVoTXZzntZaKd0OMCoMAJyvA7OOxSYtVMztZBqvCopXqxTv8P4TZXXFY3OlAa3sgyICDEXdkFzWoL0BAQEBAQEBBYMMNiABuQXAIKoCAg5z7SNLzUbZmnBoDnfMch0H/Jc7WZN7dEPReDaeIpOae88R8kWsLWkA4QDiJxOOaq7cOtebdky0foxjheacCMiJVvFiiY33cHVaq9fctHPwSjRNsBaKcyW4Y7Rs9Fcx3ieHLy47RO+zYtbPJSIWRAQEFoYguQEBAQEBAQEBAKCgCCqAgILXuABJyAk9EmdiI34ca0y7xKr6znBpc4kTvJmOULi29602e209fZ0ikeUPboXVStXpeKGti84AF2JuuIJG8SCMdxU1NPa8bwqZ/EseLJ0Tu3tm0ZXax1OpSeAQRIIIHGWkqSuK9YmJhz82pxXtFqy0dPSbqbvMcG5uJxZsBkZiY4iZnDCKJntHdby4axXr/DPdP8AVXTjLVSeWua51Ko6lULThebB+hC6WOZmPe7vPZq0rf3J3huluiEBAQEBAQEBAQEBAQEBAQEBBrdY69yzVnfsx/F5fuos87Y5WdHTrz1j4/TlxjTTpkbG/krky9rhjh2nV+zeHZqDPhpMnndBJ7krsY42pEPD6m/Xmtb1mWwW6Fyv2q2Vtmu1KbMLQ403R+FrnAyeEgmBwKg9jEZItDoRrrTppxW58vyU9gRPg284wbSD1LBP2U/m57qqAgICAgICAgICAgICAgICAgINDru+LI/i5g/mB+yr6n/rdDwuN9RH5/Ryi7eqQRhtXM83rZ4pw7lR/C3kPou1HZ4Oe69ZYajWzQjbZZK1nMAvb5HH3ajfMx3RwE7xIQR72RavVbHZKorsuVKtoe+6YlrQ1lMAxhiWF3JwWIZlOFlgQEBAQEBAQEBAQEBAQEBAQEGh13ZNkedzmHl5gPuq+pj+m6Hhc7amPz+jl9Cn/qEcDC5r1d5912TRlUOo0nDaxp/lC7FJ3rEvEZa9OS1Z8pl6lsjEBAQEBAQEBAQEBAQEBAQEBAQEBBr9YLN4lmrMGJLDA3kYgdwFHlr1UmFjSZPZ5q2n1cnoPF4HeB6rlPY2jh0fUi13qBYc6biP3XeYH1I6Lo6a29NvR5fxPH05uqPNIVYc4QEBAQEBAQEBAQEBAQEFlWq1uLiAOJA+qxMxHdmIme0PK7S9AGPFZPAz9Fp7WnqmjTZdt+mVaelKJyqN64fVIy0nzYnT5Y/CzstDHfhc08iCt4tE9pRzS0d4ZVlqICDkesGjzRtNWnEC8Xs4seZA6GR0XKy06bzD2OizxlwVt+U/OPvdu9TLd4dZrDlVF394Yt+46qTTX6b7eqh4ph68fVHl9HQV0XnRAQEBAQECUBAQEBBQmM0HgtGlmNy8x4Zd1HbJEJqYLW78NVa9OvMgC7yxPfIKC2eVzHo480dtGkwSYY55OZvOPc5eqrTk37Q6ePTTEc22j5RDxv0q4YS2nwa2XehWvXt8E8aWs88z85YDpQn8TgR+8D3ylazb4pP+PEdo2/RabY9pkfXEcMMZhJmYIx1txLZaK1mqUzgbzZxa4yB12KTHntVV1Hh9MnO20/BO9E6UZXbebgdrZxBGf1HcLoY8kXjeHAz4LYbbS96kQIf7RbL/AKdKsBi1908nAkeo9VU1deIl2fBsm2S1J843/REKVYtuuGbSCOYxVLfbl28lOqJr6ut2eqHta8ZOaCORErrxO8bvGWrNZmJ8mRZYJQEBAQUcUFsIERkgvBQEGtt2lmskNhzhxwB4naeAUV8sR2T49Pa/M8Q0le0Vahl7oG4fYbFDM2t3XIrjpG1Y5YarwBP4R6lYtMR3b46zM7Ry09utW8XvhZOGHvO39cFXtbd0sOH049Z/hpKtoe7EmdwyaOMKGZmXRrjrXsr4GyMdqMdTYUdGgDzY7I2cRGwqSKbd1TJqJn+15bbGAAkCeH5PFa2lviiY5l4o23XDZisLH5vXobTZstem50lgMO+U4HnGY5LfFkmlt5VdXpYz45iO7r7HAgEYg4g8Cus8jMbcS1GuFO9ZKvC67s4KHURvjld8Ottqa/fk5gXkArmPWbOm6mV79ioOPwkfwuLfsungnfHDyWvr06m8fFuiVMprY3oEbQgrfQXILTmgEwgpCC4BBGdP6wwTSo4k4Eg58Gn6lVcub8NXS02j/Hk/RrKILRLyC47BkOm1Rxx3T29+dq9lzq28pNtu5GPfs11qr4yecbgPuobTzyv4qRFeGstDycPednwHwqLdcpERz5QyUbLDQcycGD6u+q222jdpbLvbb9f4eqzWfI7JjHYPi4z6LNaoMuRmq0swP8AZwN54raY24R0nfmWvtNOAd5UcwtUndq6zCJLwR+dqxssVtHk8tc3gRsEQVhJEbOsajWs1bFQc4yQC2fkcWj0AXUwW6scPIeIY4x6i1Y+f6vRrU+LJW+WO7gPus55/py10Eb6inzcmdUwI3rlvY7On6hH/AKGjwvjs9y6Wm/64eR8S/wDJt+X0hvn7FOohwQUxQVuoLkFCEFuKC2vWaxpc9wa0ZkkAd1iZiI3ltWlrT01jeUN01rg1806DXkbXRE8Btjp/mrfP1RtXs62n8Pmk75Jjf077fPyajRbjBe6PEJwGxrdn9+yhrPC1mrz0x2+r1VLRm7jDf7rMy0pTyW1qkdMBxJz/ADwWst6RvHDy2moAHO2k/TJaW7LOOJmYjyh5bNSvO5uA/hAJ9SFpEbynvfpq95dJ4TA4NGa37yrTHTH33X1ovQ3IYYbznjyWbd+GmOJ23leASYGQwyxMLPediZisbr/0cDGJPLJbdCP2sz8Gi0yAJmeqhtHK/p53hHG1oBxwB+v+Vqu7OmezG3t/R/ALvM0ucN5DzJHMEnuFe0t46el5nxjDaMvtPKf2Z/aBpVraQogy5xBdGxoynmY7JqskbdMHhGntbJ7Se0OcuqyJyHqqD022zq+o7CLFRnbeOO4vcR6Qupp42xw8d4jaJ1NtvvhviFMpLIOSC4BBVAQEGk0zp8UpZRb4tXKJhjeL3fYSeWahyZ614jmVzBo7ZPetxH32hBdLGpWfetVe9BMU2m6wcIGPrzlUb5JtPvO5p8Vccf042+PnP5/cPO+1NMMaYkgANG/DMLSZmViuOKxu9BM3qbd4HYDD871JEeSr6Xkr1RDRsAnq44fQLFpbY69/iq2vOLvdBj5icPSE3Y6YjiPMo0rzm3shieJJwCdPMbtpy9MTt5s9IgFzhvcR1MpHnLFu0Vn4LGGABujqStezefemWeizGfzO1b1hDe/k9jXDYQeZg8tkKSIV5md3ltFsu4AwfhcZB+Vy1m+3ZLTDFuZ5j1j94RvTluLhiAD+dihtbd0tPjivZoKGOxarmzZaPLgb4MQjW8RMbM1vtU4TJnFYmWuOmzHoOxOtNop0W4XjJPwtGLj0H2W2OnXaIaavPGDFN5+5dyoUgxrWNENaAANwAgBdeI2jZ4e1ptO8siywICAgINXp55FJ7jU8NjWySPxO/ZG6ct+PeLLv0zztCzpYickREbzP6fNDrVQ8OzsNbGpXI8NkwGMO0gRedjt+oVTpitPe7y7FLe0zT0f217z6z/H35vBZdC0q9W5TZBg43jGG07lrWsWnpqkyZbYqdeSXi1p0S2y1aVNryXlkkSfJJgEHPGD2WM1OmYhP4bk9tW15jjt82qsOkhTcwHI1JJnIGB9lpW2y5n0/XEzHoyu0m28QXCA1sfw447cUmYQxhtEbxHd6/wBLDiII8xEct/YHsto2mUHs5iOfJ66FeQd5x6TgsTLWaxEsjqwAuk5R+SnwO89S6gS4y0CN5+qzFWtrR2bCm74i7pA7CYUiCY9NmK11cMHkcHgH/wCLFpSY6c8x+jSWqvE5cgbzeeOShldrDTmmakwMBtvZd1iIT9UVZqdna0cfr1IRvFpW1K0CAsJIhXRuiLRa33aDJAIDnnBjeZ+wkramO154Q6jWYtPXe8/l5y6xqlqvTsTDBv1XfjqRE/stGxv12ro4cMY4+Lyet119TbeeIjtH35pAplIQEBAQEEf0xQdaLTSo/wC1THi1NxM+Rp7HDcVXyRN7xXyjmV/T3jDhtk/FPEfvKFaw2417S54/CHXGfKNvUn1VTLfqvu7ujxRgwdM9+8phqdo3ww+oR+INAPDEk9ZHZWtPj6d5cTxDUe0mKx5buaax6U8a1Vq2YvQ35W+VvcCeqpZL9Vpl6fR6f2WnrTz25+c8tCabiQGgnA5fMo5lbm0R3dG1Y9m1nfQa+2Co97/MAKr2BoIwA8Mg8cSV0MGGOne0cvJ+IeIZLZZjHbaPg12nfZSaVRto0fVqmJBoVKhcMREse4zgCcDOO1S3xxtxEKeLU339+87fOZaOy1Xvlrg+mWmCHC64FpjEEYY8FSisR3dneZ826srWAgxPF5kk74yCzEx5QzNZ25l7XVx7x5f4CTt5sVrP4Wai/wApAnoA0d1mGtu/P8tXbrRAgXiZyvDNaSmrMd5+jwig50l5gbiQO8LHSz7b0XtqNgBt2JjYZj8+qx3bRO3d62arWmsYbTLQfeeLjfXGOQK3jBae0NLeJYscd90n0b7O6Ium0ONUgYgeVnWMT3CsV0tY/u5c3L4vltvFOP8AMphZbMym0MptDGtEBrRAHQKzERHEOXa1rT1WneWVZaiAgICAgINdrBaPDs9ZwzuwObvL91HlnakysaSnXmrWfX/aH0tDhrLKXfir1Gj5WEj1xvdtyqez2ivxl2J1U2tk27Vif1S3WG1iz2Ss8QLlMhoyxPlaO5Ct5bdFJlyNJi9tnrSfOefrLi2iNHm0V6NAEjxHiSBiAMXHmGtcuXSvVaKvaanPGDFbJ6R/8/y6BovU6my31QRFJlKmabRPmBLgQ4nbNOT8wVuunj2kxPZ57N4le2mrtPvTM7z/AB+vCeAK64aqCG6c1Iv1DUoPDC4kua6SCSSbzTsOKgth3nhdxayaxtaEYs2h7TUqvp0blQMnzzdaRMA9YPZRTht5L3/KpWIm6tt0XarPddWYwBxgEPBkgT9AVr7G8JI1eLJxXdJdGatPqMa972sDhMNALoOWOz1U0YfVRya3adobWzao2VuLmuqHe9x+ggeikjFWFa2qy283uboOzDHwKU7yxpPchbdFfRH7bJ/7T+r10rOxv4WtbyAH0WYiIaTaZ7sqywICAgICAgICAg0utQvUmU/+7Wps6Ez9p6KHNzER6zC5op6bzf0rMvda7AH+Ds8J4cMNgER9Fvam+3wQY8s0i0esbIt7VLZds1OkM6lTH5WCfqWqvq7bViHV8DxdWab+kfX7lpPZdo1r6z6xGNGLnN7XtPpPdQ6Su9pn0XPG801pFI8+/wCWzp8Yyui8yqgINPrPpDwqV0GHVJA3hvvO7GOZC1tOyXDTed58mTV3R3g0QCPO7zP5kYN6CB33rMMZb9dt2u14YDTpz8Tjs+AjbzWLN9PMxadkhs9O61rdzQOwhbIZneWRGBAQEBAQEBAQEBAQEHi0hZC99A7KdS8f4HAR1IWl67zHwlNjyRSto9Y2/wAw9q3QuYe1SvNopM2MpT1e4/ZoXO1k+/EPUeB02w2t6z9I/wBt97MLHcsrn7ajz2YA0et5TaOvuTPrLneNZOrP0+kfVMVbcgQUc4AEnADMoIlo4/pdqNU/q6cEDgD5B1ILugC0jmd1q8ezp0+aXLdVRnXQ/qW7y7+kfdaWWMHmky3VxAQEBAQEBAQEBAQJQEBAQc41s0aK9ucJjy0RyBe1h6jxAcd6oZ6dWX9Pv/L0Oi1HstJHzt/iJn9kp1IoFlkaxwhzX1QeYqvH2U+ljbHt8Z+rm+JXi+om0dpiv0hvlYUBBEtdNNgRZmHF36wj3WxN3mR6c1He3ku6XBMx7SfLs3WrtiFKgwe84Xnc3DLoIHRbxHCtlt1W3bNZRotrkZqWYby7/kxaW7ws4O1pSglbqyl7ggqCgqgICAgICAgIMbzOCAGDcEGRAQY3OnkgjWhiH6QtpPuCm30BPWW+gVbHO+a35OlqImukxfHf7/ylICsuaICDlutpJt1ZlNt57nNAEkG++jTDQDkNhVa390uvgnbDE2nj/cun0WkNaDmAAeYCsuQvQRDW2p/1Nmbuuk8i/wD9VHbvC3gj3LSlgUiorkgoM8EF6AgICAgICCxztyCjWzyQXwgqgxud2QGtQaHVyzXbVpA4+aqzt4Yd/Wq2GNsl/n+zoau/Vgwx8J+u37JErLniAghehrKKukrRXMRTc4D5gBSB7B6hrHvzK7kv04K0+/VNFMpCDn+uEm1uEkFtNpZAE7ceV4kdFFbuv6eYjH2S3V7SgtNnp1oi9Mj9pri0xwlpjopIneN1TLTovNWw2rKNcAgqgICAgICCxztiCjW9kGQICAgsDOyC9Ba1gBJAAJxPExEnfgB2TZneZXIwILK1QNa5xyaCTyAlJZiN0f1Jonw31Dm9wnmMT/M4qPHHeU2eedkjUiAQRrXayA02VdrHAEjMNcf7x3Ud/VY09p6tno1MotbY6bWxF6rkI/3nrNOzGomZyTv98N4At0CqAgICAgICCws7ILwgICAgICAgICDU60V7tmqD44Z0cYd/LeWt52hJije0Mur9G5Z6Q3tvfxku+6U/tYyTvaWxWzQQeXSdm8WlUp/E0jrGHrCxMbw2pbptEtVqc/8A0nMPuuno4f8AkHLTHPCXPzbdv1IgEBAQEBAQEBAQEBAQEBAQEBBG9aXeJUoWce868eAJuT2NTsosnO0J8XETZIwFKgVQEBBHNBm5aq9LIYx0II9HKKnFphPk5pEpGpUAgICAgICAgICAgICAgICAgIIto0mtb6tT3actH7vkHr4pUUc3WL+7jiEpUquICAgjVpbc0gx2yo0d7rmfZqini6eOcU/BJVKgEBAQEBAQEBAQEBAQEBAQEGu0/pEUKFSptiGje92DR3x5ArW07Q3x06rRDWah0CLPfOb3GDtLW+XHreWmKOEmone+ySKVAICAgjWtZuVbLV+FxB5S139JUWTiYlYw8xaElUquICAgICAgICAgICAgICAgIOZ+02oWVm3b0BocQXEtvPc4Ahs4Hy9lXy93X8P2tWYlv9RdO0DZ6NAvDarW4sdDS6STeZODgZ2ZLfHaNtlPVYb1yWnbjdLVKqCAgINDrnSmgD8L2/zAt/qUWXsn08++22jq1+lTf8TGnuBKkrO8IrRtMw9Cy1EBAQEBAQEBAQEBAQEBAQc09qWjKpJqjFhDYjYWTLT0kjkVBlie7p+H5axMR98opobR1eu2G0HVQ0yHAZHdJwUUVmV/PelJ332l0fVzSps9FtKuy1FwJ/HTLoG5pGN0Z4znnEKxW20cuPmx9VptWYSylUDmhwmHAESCDBE4g4jkVIqr0BBqda2TZa3IHs4FR5f7ZS4P+yFuqlW9Zmfslw/mJHoQmOd6maNry2wdjEdVIiXICAgICAgICAgICChKC3mUFckFyDDa7M2ox1N4vNcII/OSxMbsxMxzClhsjaVNlJghrBA5BIjYmZmd5Z1lgQEBBG9eNJMp2d7DJc4sEAHAFwxcchlCiyzxss6WnVkhpdUdOtpPdQqkMa8XmOOAvCbwJyEgA9Fpit08Sl1OKZ96E1stqY/8D2u+VwP0Kn3hSmsx3h6VlgQEBAQEFCUFuaBG3NBW+EFyC05oEwgpwQXAIKoCAgICAg8WmLE2vSqUXYB7YnduPeFi0bxs2paa2i0OVaQsVShUc2oCHAGJyeJwqNO8QO6qzWY7upivW/ye3QNC0ueKlGk1zmmZLBE8SYg9QVmsW7wxn9nEdMymzNM2lgmvY34Zmk5r+oZM+qni1vOHPtSn4bN+FuiEBAQEFr9iCqC0FAuIL0FHBBbJQXAIKoCAgICAgsqFBa1vZArWdjxde1rhucAR6ozEzHZjslgp0i402Bt6JjbGWHVY2LWm3MvSssCAgICAgoQgtJ2ILgEFUBAQEBAQEBAQEBBQhBU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9458" name="Picture 2" descr="http://animalrecordssolutions.com/wp-content/uploads/2014/01/Zebras_wallpapers_2.jpg"/>
          <p:cNvPicPr>
            <a:picLocks noChangeAspect="1" noChangeArrowheads="1"/>
          </p:cNvPicPr>
          <p:nvPr/>
        </p:nvPicPr>
        <p:blipFill>
          <a:blip r:embed="rId3" cstate="print"/>
          <a:srcRect l="12442" r="21198"/>
          <a:stretch>
            <a:fillRect/>
          </a:stretch>
        </p:blipFill>
        <p:spPr bwMode="auto">
          <a:xfrm>
            <a:off x="228600" y="209550"/>
            <a:ext cx="1702385" cy="1924050"/>
          </a:xfrm>
          <a:prstGeom prst="rect">
            <a:avLst/>
          </a:prstGeom>
          <a:noFill/>
        </p:spPr>
      </p:pic>
      <p:pic>
        <p:nvPicPr>
          <p:cNvPr id="19460" name="Picture 4" descr="https://upload.wikimedia.org/wikipedia/commons/0/07/Emperor_Penguin_Manchot_empereu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04800"/>
            <a:ext cx="1656139" cy="1790700"/>
          </a:xfrm>
          <a:prstGeom prst="rect">
            <a:avLst/>
          </a:prstGeom>
          <a:noFill/>
        </p:spPr>
      </p:pic>
      <p:pic>
        <p:nvPicPr>
          <p:cNvPr id="19462" name="Picture 6" descr="https://pixabay.com/static/uploads/photo/2015/01/06/17/11/orca-590541_960_720.jpg"/>
          <p:cNvPicPr>
            <a:picLocks noChangeAspect="1" noChangeArrowheads="1"/>
          </p:cNvPicPr>
          <p:nvPr/>
        </p:nvPicPr>
        <p:blipFill>
          <a:blip r:embed="rId5" cstate="print"/>
          <a:srcRect l="9709" t="4940" r="10680"/>
          <a:stretch>
            <a:fillRect/>
          </a:stretch>
        </p:blipFill>
        <p:spPr bwMode="auto">
          <a:xfrm>
            <a:off x="304800" y="2590800"/>
            <a:ext cx="2286000" cy="1606473"/>
          </a:xfrm>
          <a:prstGeom prst="rect">
            <a:avLst/>
          </a:prstGeom>
          <a:noFill/>
        </p:spPr>
      </p:pic>
      <p:pic>
        <p:nvPicPr>
          <p:cNvPr id="19464" name="Picture 8" descr="https://upload.wikimedia.org/wikipedia/commons/2/24/Graywhale_MMC.jpg"/>
          <p:cNvPicPr>
            <a:picLocks noChangeAspect="1" noChangeArrowheads="1"/>
          </p:cNvPicPr>
          <p:nvPr/>
        </p:nvPicPr>
        <p:blipFill>
          <a:blip r:embed="rId6" cstate="print"/>
          <a:srcRect l="7843"/>
          <a:stretch>
            <a:fillRect/>
          </a:stretch>
        </p:blipFill>
        <p:spPr bwMode="auto">
          <a:xfrm>
            <a:off x="304800" y="4724400"/>
            <a:ext cx="2514600" cy="1752600"/>
          </a:xfrm>
          <a:prstGeom prst="rect">
            <a:avLst/>
          </a:prstGeom>
          <a:noFill/>
        </p:spPr>
      </p:pic>
      <p:pic>
        <p:nvPicPr>
          <p:cNvPr id="19466" name="Picture 10" descr="http://dreamatico.com/data_images/dolphin/dolphin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2438400"/>
            <a:ext cx="1620738" cy="1894561"/>
          </a:xfrm>
          <a:prstGeom prst="rect">
            <a:avLst/>
          </a:prstGeom>
          <a:noFill/>
        </p:spPr>
      </p:pic>
      <p:pic>
        <p:nvPicPr>
          <p:cNvPr id="19468" name="Picture 12" descr="http://animaliaz-life.com/data_images/shark/shark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4648200"/>
            <a:ext cx="2400300" cy="192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" y="45720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23622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24400" y="1524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724400" y="23622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724400" y="45720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0" y="693003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latin typeface="Century Gothic" pitchFamily="34" charset="0"/>
              </a:rPr>
              <a:t>starfish</a:t>
            </a:r>
            <a:endParaRPr lang="en-US" sz="4800" dirty="0"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5334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Century Gothic" pitchFamily="34" charset="0"/>
              </a:rPr>
              <a:t>horse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3000" y="49530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 smtClean="0">
                <a:latin typeface="Century Gothic" pitchFamily="34" charset="0"/>
              </a:rPr>
              <a:t>snail</a:t>
            </a:r>
            <a:endParaRPr lang="en-US" sz="7200" dirty="0"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3600" y="28194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latin typeface="Century Gothic" pitchFamily="34" charset="0"/>
              </a:rPr>
              <a:t>sea</a:t>
            </a:r>
          </a:p>
          <a:p>
            <a:pPr algn="r"/>
            <a:r>
              <a:rPr lang="en-US" sz="3200" dirty="0" smtClean="0">
                <a:latin typeface="Century Gothic" pitchFamily="34" charset="0"/>
              </a:rPr>
              <a:t>turtle</a:t>
            </a:r>
            <a:endParaRPr lang="en-US" sz="3200" dirty="0">
              <a:latin typeface="Century Gothic" pitchFamily="34" charset="0"/>
            </a:endParaRPr>
          </a:p>
        </p:txBody>
      </p:sp>
      <p:sp>
        <p:nvSpPr>
          <p:cNvPr id="16386" name="AutoShape 2" descr="data:image/jpeg;base64,/9j/4AAQSkZJRgABAQAAAQABAAD/2wCEAAkGBxMTEhISEhMVFRUVFRcYFxcXFRUYGBgXFRUXFxkVFhcYHSghGBomGxUVIjEiJikrLi4uGB8zODMsNygtLisBCgoKDg0OGxAQGy8lICYtLS4tLy0tLS0tLS8tLS0tLS0tLS0tLS0tLS0tLS0tLS0tLS0tLS0tLS0tLS0tLS0tLf/AABEIAQ8AugMBEQACEQEDEQH/xAAbAAEAAQUBAAAAAAAAAAAAAAAABgECAwUHBP/EAEAQAAEDAQQIAwYCCQMFAAAAAAEAAhEDBBIhMQUGQVFhcYGREyKhB0JScrHBMvAUM2KCkqLC0eEjQ7IkU9Li8f/EABoBAQACAwEAAAAAAAAAAAAAAAADBAECBQb/xAAzEQEAAgEDAgMGBQQCAwAAAAAAAQIDBBEhEjEFQVETImFxsfBCgZHB0SMyoeEUMzRS8f/aAAwDAQACEQMRAD8A7igICCjjGaCqAgICAgICAgICAgICAgICAgICC2+N4QXICAgxOMoMqAgICAgICCjigpJQVBQVQEBAQEBAQEGN7kAcx2QZEAlBjcZQVa1BegICAgICAgsCCpwQU2oL0BAQY7RXaxpe8hrWiSTsCxa0RG8tqVm9orWN5lA9Ja+PvEUGgNBzcJJ7HBc++stM+67+HwanT/Vnn4PVoTXZzntZaKd0OMCoMAJyvA7OOxSYtVMztZBqvCopXqxTv8P4TZXXFY3OlAa3sgyICDEXdkFzWoL0BAQEBAQEBBYMMNiABuQXAIKoCAg5z7SNLzUbZmnBoDnfMch0H/Jc7WZN7dEPReDaeIpOae88R8kWsLWkA4QDiJxOOaq7cOtebdky0foxjheacCMiJVvFiiY33cHVaq9fctHPwSjRNsBaKcyW4Y7Rs9Fcx3ieHLy47RO+zYtbPJSIWRAQEFoYguQEBAQEBAQEBAKCgCCqAgILXuABJyAk9EmdiI34ca0y7xKr6znBpc4kTvJmOULi29602e209fZ0ikeUPboXVStXpeKGti84AF2JuuIJG8SCMdxU1NPa8bwqZ/EseLJ0Tu3tm0ZXax1OpSeAQRIIIHGWkqSuK9YmJhz82pxXtFqy0dPSbqbvMcG5uJxZsBkZiY4iZnDCKJntHdby4axXr/DPdP8AVXTjLVSeWua51Ko6lULThebB+hC6WOZmPe7vPZq0rf3J3huluiEBAQEBAQEBAQEBAQEBAQEBBrdY69yzVnfsx/F5fuos87Y5WdHTrz1j4/TlxjTTpkbG/krky9rhjh2nV+zeHZqDPhpMnndBJ7krsY42pEPD6m/Xmtb1mWwW6Fyv2q2Vtmu1KbMLQ403R+FrnAyeEgmBwKg9jEZItDoRrrTppxW58vyU9gRPg284wbSD1LBP2U/m57qqAgICAgICAgICAgICAgICAgINDru+LI/i5g/mB+yr6n/rdDwuN9RH5/Ryi7eqQRhtXM83rZ4pw7lR/C3kPou1HZ4Oe69ZYajWzQjbZZK1nMAvb5HH3ajfMx3RwE7xIQR72RavVbHZKorsuVKtoe+6YlrQ1lMAxhiWF3JwWIZlOFlgQEBAQEBAQEBAQEBAQEBAQEGh13ZNkedzmHl5gPuq+pj+m6Hhc7amPz+jl9Cn/qEcDC5r1d5912TRlUOo0nDaxp/lC7FJ3rEvEZa9OS1Z8pl6lsjEBAQEBAQEBAQEBAQEBAQEBAQEBBr9YLN4lmrMGJLDA3kYgdwFHlr1UmFjSZPZ5q2n1cnoPF4HeB6rlPY2jh0fUi13qBYc6biP3XeYH1I6Lo6a29NvR5fxPH05uqPNIVYc4QEBAQEBAQEBAQEBAQEFlWq1uLiAOJA+qxMxHdmIme0PK7S9AGPFZPAz9Fp7WnqmjTZdt+mVaelKJyqN64fVIy0nzYnT5Y/CzstDHfhc08iCt4tE9pRzS0d4ZVlqICDkesGjzRtNWnEC8Xs4seZA6GR0XKy06bzD2OizxlwVt+U/OPvdu9TLd4dZrDlVF394Yt+46qTTX6b7eqh4ph68fVHl9HQV0XnRAQEBAQECUBAQEBBQmM0HgtGlmNy8x4Zd1HbJEJqYLW78NVa9OvMgC7yxPfIKC2eVzHo480dtGkwSYY55OZvOPc5eqrTk37Q6ePTTEc22j5RDxv0q4YS2nwa2XehWvXt8E8aWs88z85YDpQn8TgR+8D3ylazb4pP+PEdo2/RabY9pkfXEcMMZhJmYIx1txLZaK1mqUzgbzZxa4yB12KTHntVV1Hh9MnO20/BO9E6UZXbebgdrZxBGf1HcLoY8kXjeHAz4LYbbS96kQIf7RbL/AKdKsBi1908nAkeo9VU1deIl2fBsm2S1J843/REKVYtuuGbSCOYxVLfbl28lOqJr6ut2eqHta8ZOaCORErrxO8bvGWrNZmJ8mRZYJQEBAQUcUFsIERkgvBQEGtt2lmskNhzhxwB4naeAUV8sR2T49Pa/M8Q0le0Vahl7oG4fYbFDM2t3XIrjpG1Y5YarwBP4R6lYtMR3b46zM7Ry09utW8XvhZOGHvO39cFXtbd0sOH049Z/hpKtoe7EmdwyaOMKGZmXRrjrXsr4GyMdqMdTYUdGgDzY7I2cRGwqSKbd1TJqJn+15bbGAAkCeH5PFa2lviiY5l4o23XDZisLH5vXobTZstem50lgMO+U4HnGY5LfFkmlt5VdXpYz45iO7r7HAgEYg4g8Cus8jMbcS1GuFO9ZKvC67s4KHURvjld8Ottqa/fk5gXkArmPWbOm6mV79ioOPwkfwuLfsungnfHDyWvr06m8fFuiVMprY3oEbQgrfQXILTmgEwgpCC4BBGdP6wwTSo4k4Eg58Gn6lVcub8NXS02j/Hk/RrKILRLyC47BkOm1Rxx3T29+dq9lzq28pNtu5GPfs11qr4yecbgPuobTzyv4qRFeGstDycPednwHwqLdcpERz5QyUbLDQcycGD6u+q222jdpbLvbb9f4eqzWfI7JjHYPi4z6LNaoMuRmq0swP8AZwN54raY24R0nfmWvtNOAd5UcwtUndq6zCJLwR+dqxssVtHk8tc3gRsEQVhJEbOsajWs1bFQc4yQC2fkcWj0AXUwW6scPIeIY4x6i1Y+f6vRrU+LJW+WO7gPus55/py10Eb6inzcmdUwI3rlvY7On6hH/AKGjwvjs9y6Wm/64eR8S/wDJt+X0hvn7FOohwQUxQVuoLkFCEFuKC2vWaxpc9wa0ZkkAd1iZiI3ltWlrT01jeUN01rg1806DXkbXRE8Btjp/mrfP1RtXs62n8Pmk75Jjf077fPyajRbjBe6PEJwGxrdn9+yhrPC1mrz0x2+r1VLRm7jDf7rMy0pTyW1qkdMBxJz/ADwWst6RvHDy2moAHO2k/TJaW7LOOJmYjyh5bNSvO5uA/hAJ9SFpEbynvfpq95dJ4TA4NGa37yrTHTH33X1ovQ3IYYbznjyWbd+GmOJ23leASYGQwyxMLPediZisbr/0cDGJPLJbdCP2sz8Gi0yAJmeqhtHK/p53hHG1oBxwB+v+Vqu7OmezG3t/R/ALvM0ucN5DzJHMEnuFe0t46el5nxjDaMvtPKf2Z/aBpVraQogy5xBdGxoynmY7JqskbdMHhGntbJ7Se0OcuqyJyHqqD022zq+o7CLFRnbeOO4vcR6Qupp42xw8d4jaJ1NtvvhviFMpLIOSC4BBVAQEGk0zp8UpZRb4tXKJhjeL3fYSeWahyZ614jmVzBo7ZPetxH32hBdLGpWfetVe9BMU2m6wcIGPrzlUb5JtPvO5p8Vccf042+PnP5/cPO+1NMMaYkgANG/DMLSZmViuOKxu9BM3qbd4HYDD871JEeSr6Xkr1RDRsAnq44fQLFpbY69/iq2vOLvdBj5icPSE3Y6YjiPMo0rzm3shieJJwCdPMbtpy9MTt5s9IgFzhvcR1MpHnLFu0Vn4LGGABujqStezefemWeizGfzO1b1hDe/k9jXDYQeZg8tkKSIV5md3ltFsu4AwfhcZB+Vy1m+3ZLTDFuZ5j1j94RvTluLhiAD+dihtbd0tPjivZoKGOxarmzZaPLgb4MQjW8RMbM1vtU4TJnFYmWuOmzHoOxOtNop0W4XjJPwtGLj0H2W2OnXaIaavPGDFN5+5dyoUgxrWNENaAANwAgBdeI2jZ4e1ptO8siywICAgINXp55FJ7jU8NjWySPxO/ZG6ct+PeLLv0zztCzpYickREbzP6fNDrVQ8OzsNbGpXI8NkwGMO0gRedjt+oVTpitPe7y7FLe0zT0f217z6z/H35vBZdC0q9W5TZBg43jGG07lrWsWnpqkyZbYqdeSXi1p0S2y1aVNryXlkkSfJJgEHPGD2WM1OmYhP4bk9tW15jjt82qsOkhTcwHI1JJnIGB9lpW2y5n0/XEzHoyu0m28QXCA1sfw447cUmYQxhtEbxHd6/wBLDiII8xEct/YHsto2mUHs5iOfJ66FeQd5x6TgsTLWaxEsjqwAuk5R+SnwO89S6gS4y0CN5+qzFWtrR2bCm74i7pA7CYUiCY9NmK11cMHkcHgH/wCLFpSY6c8x+jSWqvE5cgbzeeOShldrDTmmakwMBtvZd1iIT9UVZqdna0cfr1IRvFpW1K0CAsJIhXRuiLRa33aDJAIDnnBjeZ+wkramO154Q6jWYtPXe8/l5y6xqlqvTsTDBv1XfjqRE/stGxv12ro4cMY4+Lyet119TbeeIjtH35pAplIQEBAQEEf0xQdaLTSo/wC1THi1NxM+Rp7HDcVXyRN7xXyjmV/T3jDhtk/FPEfvKFaw2417S54/CHXGfKNvUn1VTLfqvu7ujxRgwdM9+8phqdo3ww+oR+INAPDEk9ZHZWtPj6d5cTxDUe0mKx5buaax6U8a1Vq2YvQ35W+VvcCeqpZL9Vpl6fR6f2WnrTz25+c8tCabiQGgnA5fMo5lbm0R3dG1Y9m1nfQa+2Co97/MAKr2BoIwA8Mg8cSV0MGGOne0cvJ+IeIZLZZjHbaPg12nfZSaVRto0fVqmJBoVKhcMREse4zgCcDOO1S3xxtxEKeLU339+87fOZaOy1Xvlrg+mWmCHC64FpjEEYY8FSisR3dneZ826srWAgxPF5kk74yCzEx5QzNZ25l7XVx7x5f4CTt5sVrP4Wai/wApAnoA0d1mGtu/P8tXbrRAgXiZyvDNaSmrMd5+jwig50l5gbiQO8LHSz7b0XtqNgBt2JjYZj8+qx3bRO3d62arWmsYbTLQfeeLjfXGOQK3jBae0NLeJYscd90n0b7O6Ium0ONUgYgeVnWMT3CsV0tY/u5c3L4vltvFOP8AMphZbMym0MptDGtEBrRAHQKzERHEOXa1rT1WneWVZaiAgICAgINdrBaPDs9ZwzuwObvL91HlnakysaSnXmrWfX/aH0tDhrLKXfir1Gj5WEj1xvdtyqez2ivxl2J1U2tk27Vif1S3WG1iz2Ss8QLlMhoyxPlaO5Ct5bdFJlyNJi9tnrSfOefrLi2iNHm0V6NAEjxHiSBiAMXHmGtcuXSvVaKvaanPGDFbJ6R/8/y6BovU6my31QRFJlKmabRPmBLgQ4nbNOT8wVuunj2kxPZ57N4le2mrtPvTM7z/AB+vCeAK64aqCG6c1Iv1DUoPDC4kua6SCSSbzTsOKgth3nhdxayaxtaEYs2h7TUqvp0blQMnzzdaRMA9YPZRTht5L3/KpWIm6tt0XarPddWYwBxgEPBkgT9AVr7G8JI1eLJxXdJdGatPqMa972sDhMNALoOWOz1U0YfVRya3adobWzao2VuLmuqHe9x+ggeikjFWFa2qy283uboOzDHwKU7yxpPchbdFfRH7bJ/7T+r10rOxv4WtbyAH0WYiIaTaZ7sqywICAgICAgICAg0utQvUmU/+7Wps6Ez9p6KHNzER6zC5op6bzf0rMvda7AH+Ds8J4cMNgER9Fvam+3wQY8s0i0esbIt7VLZds1OkM6lTH5WCfqWqvq7bViHV8DxdWab+kfX7lpPZdo1r6z6xGNGLnN7XtPpPdQ6Su9pn0XPG801pFI8+/wCWzp8Yyui8yqgINPrPpDwqV0GHVJA3hvvO7GOZC1tOyXDTed58mTV3R3g0QCPO7zP5kYN6CB33rMMZb9dt2u14YDTpz8Tjs+AjbzWLN9PMxadkhs9O61rdzQOwhbIZneWRGBAQEBAQEBAQEBAQEHi0hZC99A7KdS8f4HAR1IWl67zHwlNjyRSto9Y2/wAw9q3QuYe1SvNopM2MpT1e4/ZoXO1k+/EPUeB02w2t6z9I/wBt97MLHcsrn7ajz2YA0et5TaOvuTPrLneNZOrP0+kfVMVbcgQUc4AEnADMoIlo4/pdqNU/q6cEDgD5B1ILugC0jmd1q8ezp0+aXLdVRnXQ/qW7y7+kfdaWWMHmky3VxAQEBAQEBAQEBAQJQEBAQc41s0aK9ucJjy0RyBe1h6jxAcd6oZ6dWX9Pv/L0Oi1HstJHzt/iJn9kp1IoFlkaxwhzX1QeYqvH2U+ljbHt8Z+rm+JXi+om0dpiv0hvlYUBBEtdNNgRZmHF36wj3WxN3mR6c1He3ku6XBMx7SfLs3WrtiFKgwe84Xnc3DLoIHRbxHCtlt1W3bNZRotrkZqWYby7/kxaW7ws4O1pSglbqyl7ggqCgqgICAgICAgIMbzOCAGDcEGRAQY3OnkgjWhiH6QtpPuCm30BPWW+gVbHO+a35OlqImukxfHf7/ylICsuaICDlutpJt1ZlNt57nNAEkG++jTDQDkNhVa390uvgnbDE2nj/cun0WkNaDmAAeYCsuQvQRDW2p/1Nmbuuk8i/wD9VHbvC3gj3LSlgUiorkgoM8EF6AgICAgICCxztyCjWzyQXwgqgxud2QGtQaHVyzXbVpA4+aqzt4Yd/Wq2GNsl/n+zoau/Vgwx8J+u37JErLniAghehrKKukrRXMRTc4D5gBSB7B6hrHvzK7kv04K0+/VNFMpCDn+uEm1uEkFtNpZAE7ceV4kdFFbuv6eYjH2S3V7SgtNnp1oi9Mj9pri0xwlpjopIneN1TLTovNWw2rKNcAgqgICAgICCxztiCjW9kGQICAgsDOyC9Ba1gBJAAJxPExEnfgB2TZneZXIwILK1QNa5xyaCTyAlJZiN0f1Jonw31Dm9wnmMT/M4qPHHeU2eedkjUiAQRrXayA02VdrHAEjMNcf7x3Ud/VY09p6tno1MotbY6bWxF6rkI/3nrNOzGomZyTv98N4At0CqAgICAgICCws7ILwgICAgICAgICDU60V7tmqD44Z0cYd/LeWt52hJije0Mur9G5Z6Q3tvfxku+6U/tYyTvaWxWzQQeXSdm8WlUp/E0jrGHrCxMbw2pbptEtVqc/8A0nMPuuno4f8AkHLTHPCXPzbdv1IgEBAQEBAQEBAQEBAQEBAQEBBG9aXeJUoWce868eAJuT2NTsosnO0J8XETZIwFKgVQEBBHNBm5aq9LIYx0II9HKKnFphPk5pEpGpUAgICAgICAgICAgICAgICAgIIto0mtb6tT3actH7vkHr4pUUc3WL+7jiEpUquICAgjVpbc0gx2yo0d7rmfZqini6eOcU/BJVKgEBAQEBAQEBAQEBAQEBAQEGu0/pEUKFSptiGje92DR3x5ArW07Q3x06rRDWah0CLPfOb3GDtLW+XHreWmKOEmone+ySKVAICAgjWtZuVbLV+FxB5S139JUWTiYlYw8xaElUquICAgICAgICAgICAgICAgIOZ+02oWVm3b0BocQXEtvPc4Ahs4Hy9lXy93X8P2tWYlv9RdO0DZ6NAvDarW4sdDS6STeZODgZ2ZLfHaNtlPVYb1yWnbjdLVKqCAgINDrnSmgD8L2/zAt/qUWXsn08++22jq1+lTf8TGnuBKkrO8IrRtMw9Cy1EBAQEBAQEBAQEBAQEBAQc09qWjKpJqjFhDYjYWTLT0kjkVBlie7p+H5axMR98opobR1eu2G0HVQ0yHAZHdJwUUVmV/PelJ332l0fVzSps9FtKuy1FwJ/HTLoG5pGN0Z4znnEKxW20cuPmx9VptWYSylUDmhwmHAESCDBE4g4jkVIqr0BBqda2TZa3IHs4FR5f7ZS4P+yFuqlW9Zmfslw/mJHoQmOd6maNry2wdjEdVIiXICAgICAgICAgICChKC3mUFckFyDDa7M2ox1N4vNcII/OSxMbsxMxzClhsjaVNlJghrBA5BIjYmZmd5Z1lgQEBBG9eNJMp2d7DJc4sEAHAFwxcchlCiyzxss6WnVkhpdUdOtpPdQqkMa8XmOOAvCbwJyEgA9Fpit08Sl1OKZ96E1stqY/8D2u+VwP0Kn3hSmsx3h6VlgQEBAQEFCUFuaBG3NBW+EFyC05oEwgpwQXAIKoCAgICAg8WmLE2vSqUXYB7YnduPeFi0bxs2paa2i0OVaQsVShUc2oCHAGJyeJwqNO8QO6qzWY7upivW/ye3QNC0ueKlGk1zmmZLBE8SYg9QVmsW7wxn9nEdMymzNM2lgmvY34Zmk5r+oZM+qni1vOHPtSn4bN+FuiEBAQEFr9iCqC0FAuIL0FHBBbJQXAIKoCAgICAgsqFBa1vZArWdjxde1rhucAR6ozEzHZjslgp0i402Bt6JjbGWHVY2LWm3MvSssCAgICAgoQgtJ2ILgEFUBAQEBAQEBAQEBBQhBU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88" name="AutoShape 4" descr="data:image/jpeg;base64,/9j/4AAQSkZJRgABAQAAAQABAAD/2wCEAAkGBxMTEhISEhMVFRUVFRcYFxcXFRUYGBgXFRUXFxkVFhcYHSghGBomGxUVIjEiJikrLi4uGB8zODMsNygtLisBCgoKDg0OGxAQGy8lICYtLS4tLy0tLS0tLS8tLS0tLS0tLS0tLS0tLS0tLS0tLS0tLS0tLS0tLS0tLS0tLS0tLf/AABEIAQ8AugMBEQACEQEDEQH/xAAbAAEAAQUBAAAAAAAAAAAAAAAABgECAwUHBP/EAEAQAAEDAQQIAwYCCQMFAAAAAAEAAhEDBBIhMQUGQVFhcYGREyKhB0JScrHBMvAUM2KCkqLC0eEjQ7IkU9Li8f/EABoBAQACAwEAAAAAAAAAAAAAAAADBAECBQb/xAAzEQEAAgEDAgMGBQQCAwAAAAAAAQIDBBEhEjEFQVETImFxsfBCgZHB0SMyoeEUMzRS8f/aAAwDAQACEQMRAD8A7igICCjjGaCqAgICAgICAgICAgICAgICAgICC2+N4QXICAgxOMoMqAgICAgICCjigpJQVBQVQEBAQEBAQEGN7kAcx2QZEAlBjcZQVa1BegICAgICAgsCCpwQU2oL0BAQY7RXaxpe8hrWiSTsCxa0RG8tqVm9orWN5lA9Ja+PvEUGgNBzcJJ7HBc++stM+67+HwanT/Vnn4PVoTXZzntZaKd0OMCoMAJyvA7OOxSYtVMztZBqvCopXqxTv8P4TZXXFY3OlAa3sgyICDEXdkFzWoL0BAQEBAQEBBYMMNiABuQXAIKoCAg5z7SNLzUbZmnBoDnfMch0H/Jc7WZN7dEPReDaeIpOae88R8kWsLWkA4QDiJxOOaq7cOtebdky0foxjheacCMiJVvFiiY33cHVaq9fctHPwSjRNsBaKcyW4Y7Rs9Fcx3ieHLy47RO+zYtbPJSIWRAQEFoYguQEBAQEBAQEBAKCgCCqAgILXuABJyAk9EmdiI34ca0y7xKr6znBpc4kTvJmOULi29602e209fZ0ikeUPboXVStXpeKGti84AF2JuuIJG8SCMdxU1NPa8bwqZ/EseLJ0Tu3tm0ZXax1OpSeAQRIIIHGWkqSuK9YmJhz82pxXtFqy0dPSbqbvMcG5uJxZsBkZiY4iZnDCKJntHdby4axXr/DPdP8AVXTjLVSeWua51Ko6lULThebB+hC6WOZmPe7vPZq0rf3J3huluiEBAQEBAQEBAQEBAQEBAQEBBrdY69yzVnfsx/F5fuos87Y5WdHTrz1j4/TlxjTTpkbG/krky9rhjh2nV+zeHZqDPhpMnndBJ7krsY42pEPD6m/Xmtb1mWwW6Fyv2q2Vtmu1KbMLQ403R+FrnAyeEgmBwKg9jEZItDoRrrTppxW58vyU9gRPg284wbSD1LBP2U/m57qqAgICAgICAgICAgICAgICAgINDru+LI/i5g/mB+yr6n/rdDwuN9RH5/Ryi7eqQRhtXM83rZ4pw7lR/C3kPou1HZ4Oe69ZYajWzQjbZZK1nMAvb5HH3ajfMx3RwE7xIQR72RavVbHZKorsuVKtoe+6YlrQ1lMAxhiWF3JwWIZlOFlgQEBAQEBAQEBAQEBAQEBAQEGh13ZNkedzmHl5gPuq+pj+m6Hhc7amPz+jl9Cn/qEcDC5r1d5912TRlUOo0nDaxp/lC7FJ3rEvEZa9OS1Z8pl6lsjEBAQEBAQEBAQEBAQEBAQEBAQEBBr9YLN4lmrMGJLDA3kYgdwFHlr1UmFjSZPZ5q2n1cnoPF4HeB6rlPY2jh0fUi13qBYc6biP3XeYH1I6Lo6a29NvR5fxPH05uqPNIVYc4QEBAQEBAQEBAQEBAQEFlWq1uLiAOJA+qxMxHdmIme0PK7S9AGPFZPAz9Fp7WnqmjTZdt+mVaelKJyqN64fVIy0nzYnT5Y/CzstDHfhc08iCt4tE9pRzS0d4ZVlqICDkesGjzRtNWnEC8Xs4seZA6GR0XKy06bzD2OizxlwVt+U/OPvdu9TLd4dZrDlVF394Yt+46qTTX6b7eqh4ph68fVHl9HQV0XnRAQEBAQECUBAQEBBQmM0HgtGlmNy8x4Zd1HbJEJqYLW78NVa9OvMgC7yxPfIKC2eVzHo480dtGkwSYY55OZvOPc5eqrTk37Q6ePTTEc22j5RDxv0q4YS2nwa2XehWvXt8E8aWs88z85YDpQn8TgR+8D3ylazb4pP+PEdo2/RabY9pkfXEcMMZhJmYIx1txLZaK1mqUzgbzZxa4yB12KTHntVV1Hh9MnO20/BO9E6UZXbebgdrZxBGf1HcLoY8kXjeHAz4LYbbS96kQIf7RbL/AKdKsBi1908nAkeo9VU1deIl2fBsm2S1J843/REKVYtuuGbSCOYxVLfbl28lOqJr6ut2eqHta8ZOaCORErrxO8bvGWrNZmJ8mRZYJQEBAQUcUFsIERkgvBQEGtt2lmskNhzhxwB4naeAUV8sR2T49Pa/M8Q0le0Vahl7oG4fYbFDM2t3XIrjpG1Y5YarwBP4R6lYtMR3b46zM7Ry09utW8XvhZOGHvO39cFXtbd0sOH049Z/hpKtoe7EmdwyaOMKGZmXRrjrXsr4GyMdqMdTYUdGgDzY7I2cRGwqSKbd1TJqJn+15bbGAAkCeH5PFa2lviiY5l4o23XDZisLH5vXobTZstem50lgMO+U4HnGY5LfFkmlt5VdXpYz45iO7r7HAgEYg4g8Cus8jMbcS1GuFO9ZKvC67s4KHURvjld8Ottqa/fk5gXkArmPWbOm6mV79ioOPwkfwuLfsungnfHDyWvr06m8fFuiVMprY3oEbQgrfQXILTmgEwgpCC4BBGdP6wwTSo4k4Eg58Gn6lVcub8NXS02j/Hk/RrKILRLyC47BkOm1Rxx3T29+dq9lzq28pNtu5GPfs11qr4yecbgPuobTzyv4qRFeGstDycPednwHwqLdcpERz5QyUbLDQcycGD6u+q222jdpbLvbb9f4eqzWfI7JjHYPi4z6LNaoMuRmq0swP8AZwN54raY24R0nfmWvtNOAd5UcwtUndq6zCJLwR+dqxssVtHk8tc3gRsEQVhJEbOsajWs1bFQc4yQC2fkcWj0AXUwW6scPIeIY4x6i1Y+f6vRrU+LJW+WO7gPus55/py10Eb6inzcmdUwI3rlvY7On6hH/AKGjwvjs9y6Wm/64eR8S/wDJt+X0hvn7FOohwQUxQVuoLkFCEFuKC2vWaxpc9wa0ZkkAd1iZiI3ltWlrT01jeUN01rg1806DXkbXRE8Btjp/mrfP1RtXs62n8Pmk75Jjf077fPyajRbjBe6PEJwGxrdn9+yhrPC1mrz0x2+r1VLRm7jDf7rMy0pTyW1qkdMBxJz/ADwWst6RvHDy2moAHO2k/TJaW7LOOJmYjyh5bNSvO5uA/hAJ9SFpEbynvfpq95dJ4TA4NGa37yrTHTH33X1ovQ3IYYbznjyWbd+GmOJ23leASYGQwyxMLPediZisbr/0cDGJPLJbdCP2sz8Gi0yAJmeqhtHK/p53hHG1oBxwB+v+Vqu7OmezG3t/R/ALvM0ucN5DzJHMEnuFe0t46el5nxjDaMvtPKf2Z/aBpVraQogy5xBdGxoynmY7JqskbdMHhGntbJ7Se0OcuqyJyHqqD022zq+o7CLFRnbeOO4vcR6Qupp42xw8d4jaJ1NtvvhviFMpLIOSC4BBVAQEGk0zp8UpZRb4tXKJhjeL3fYSeWahyZ614jmVzBo7ZPetxH32hBdLGpWfetVe9BMU2m6wcIGPrzlUb5JtPvO5p8Vccf042+PnP5/cPO+1NMMaYkgANG/DMLSZmViuOKxu9BM3qbd4HYDD871JEeSr6Xkr1RDRsAnq44fQLFpbY69/iq2vOLvdBj5icPSE3Y6YjiPMo0rzm3shieJJwCdPMbtpy9MTt5s9IgFzhvcR1MpHnLFu0Vn4LGGABujqStezefemWeizGfzO1b1hDe/k9jXDYQeZg8tkKSIV5md3ltFsu4AwfhcZB+Vy1m+3ZLTDFuZ5j1j94RvTluLhiAD+dihtbd0tPjivZoKGOxarmzZaPLgb4MQjW8RMbM1vtU4TJnFYmWuOmzHoOxOtNop0W4XjJPwtGLj0H2W2OnXaIaavPGDFN5+5dyoUgxrWNENaAANwAgBdeI2jZ4e1ptO8siywICAgINXp55FJ7jU8NjWySPxO/ZG6ct+PeLLv0zztCzpYickREbzP6fNDrVQ8OzsNbGpXI8NkwGMO0gRedjt+oVTpitPe7y7FLe0zT0f217z6z/H35vBZdC0q9W5TZBg43jGG07lrWsWnpqkyZbYqdeSXi1p0S2y1aVNryXlkkSfJJgEHPGD2WM1OmYhP4bk9tW15jjt82qsOkhTcwHI1JJnIGB9lpW2y5n0/XEzHoyu0m28QXCA1sfw447cUmYQxhtEbxHd6/wBLDiII8xEct/YHsto2mUHs5iOfJ66FeQd5x6TgsTLWaxEsjqwAuk5R+SnwO89S6gS4y0CN5+qzFWtrR2bCm74i7pA7CYUiCY9NmK11cMHkcHgH/wCLFpSY6c8x+jSWqvE5cgbzeeOShldrDTmmakwMBtvZd1iIT9UVZqdna0cfr1IRvFpW1K0CAsJIhXRuiLRa33aDJAIDnnBjeZ+wkramO154Q6jWYtPXe8/l5y6xqlqvTsTDBv1XfjqRE/stGxv12ro4cMY4+Lyet119TbeeIjtH35pAplIQEBAQEEf0xQdaLTSo/wC1THi1NxM+Rp7HDcVXyRN7xXyjmV/T3jDhtk/FPEfvKFaw2417S54/CHXGfKNvUn1VTLfqvu7ujxRgwdM9+8phqdo3ww+oR+INAPDEk9ZHZWtPj6d5cTxDUe0mKx5buaax6U8a1Vq2YvQ35W+VvcCeqpZL9Vpl6fR6f2WnrTz25+c8tCabiQGgnA5fMo5lbm0R3dG1Y9m1nfQa+2Co97/MAKr2BoIwA8Mg8cSV0MGGOne0cvJ+IeIZLZZjHbaPg12nfZSaVRto0fVqmJBoVKhcMREse4zgCcDOO1S3xxtxEKeLU339+87fOZaOy1Xvlrg+mWmCHC64FpjEEYY8FSisR3dneZ826srWAgxPF5kk74yCzEx5QzNZ25l7XVx7x5f4CTt5sVrP4Wai/wApAnoA0d1mGtu/P8tXbrRAgXiZyvDNaSmrMd5+jwig50l5gbiQO8LHSz7b0XtqNgBt2JjYZj8+qx3bRO3d62arWmsYbTLQfeeLjfXGOQK3jBae0NLeJYscd90n0b7O6Ium0ONUgYgeVnWMT3CsV0tY/u5c3L4vltvFOP8AMphZbMym0MptDGtEBrRAHQKzERHEOXa1rT1WneWVZaiAgICAgINdrBaPDs9ZwzuwObvL91HlnakysaSnXmrWfX/aH0tDhrLKXfir1Gj5WEj1xvdtyqez2ivxl2J1U2tk27Vif1S3WG1iz2Ss8QLlMhoyxPlaO5Ct5bdFJlyNJi9tnrSfOefrLi2iNHm0V6NAEjxHiSBiAMXHmGtcuXSvVaKvaanPGDFbJ6R/8/y6BovU6my31QRFJlKmabRPmBLgQ4nbNOT8wVuunj2kxPZ57N4le2mrtPvTM7z/AB+vCeAK64aqCG6c1Iv1DUoPDC4kua6SCSSbzTsOKgth3nhdxayaxtaEYs2h7TUqvp0blQMnzzdaRMA9YPZRTht5L3/KpWIm6tt0XarPddWYwBxgEPBkgT9AVr7G8JI1eLJxXdJdGatPqMa972sDhMNALoOWOz1U0YfVRya3adobWzao2VuLmuqHe9x+ggeikjFWFa2qy283uboOzDHwKU7yxpPchbdFfRH7bJ/7T+r10rOxv4WtbyAH0WYiIaTaZ7sqywICAgICAgICAg0utQvUmU/+7Wps6Ez9p6KHNzER6zC5op6bzf0rMvda7AH+Ds8J4cMNgER9Fvam+3wQY8s0i0esbIt7VLZds1OkM6lTH5WCfqWqvq7bViHV8DxdWab+kfX7lpPZdo1r6z6xGNGLnN7XtPpPdQ6Su9pn0XPG801pFI8+/wCWzp8Yyui8yqgINPrPpDwqV0GHVJA3hvvO7GOZC1tOyXDTed58mTV3R3g0QCPO7zP5kYN6CB33rMMZb9dt2u14YDTpz8Tjs+AjbzWLN9PMxadkhs9O61rdzQOwhbIZneWRGBAQEBAQEBAQEBAQEHi0hZC99A7KdS8f4HAR1IWl67zHwlNjyRSto9Y2/wAw9q3QuYe1SvNopM2MpT1e4/ZoXO1k+/EPUeB02w2t6z9I/wBt97MLHcsrn7ajz2YA0et5TaOvuTPrLneNZOrP0+kfVMVbcgQUc4AEnADMoIlo4/pdqNU/q6cEDgD5B1ILugC0jmd1q8ezp0+aXLdVRnXQ/qW7y7+kfdaWWMHmky3VxAQEBAQEBAQEBAQJQEBAQc41s0aK9ucJjy0RyBe1h6jxAcd6oZ6dWX9Pv/L0Oi1HstJHzt/iJn9kp1IoFlkaxwhzX1QeYqvH2U+ljbHt8Z+rm+JXi+om0dpiv0hvlYUBBEtdNNgRZmHF36wj3WxN3mR6c1He3ku6XBMx7SfLs3WrtiFKgwe84Xnc3DLoIHRbxHCtlt1W3bNZRotrkZqWYby7/kxaW7ws4O1pSglbqyl7ggqCgqgICAgICAgIMbzOCAGDcEGRAQY3OnkgjWhiH6QtpPuCm30BPWW+gVbHO+a35OlqImukxfHf7/ylICsuaICDlutpJt1ZlNt57nNAEkG++jTDQDkNhVa390uvgnbDE2nj/cun0WkNaDmAAeYCsuQvQRDW2p/1Nmbuuk8i/wD9VHbvC3gj3LSlgUiorkgoM8EF6AgICAgICCxztyCjWzyQXwgqgxud2QGtQaHVyzXbVpA4+aqzt4Yd/Wq2GNsl/n+zoau/Vgwx8J+u37JErLniAghehrKKukrRXMRTc4D5gBSB7B6hrHvzK7kv04K0+/VNFMpCDn+uEm1uEkFtNpZAE7ceV4kdFFbuv6eYjH2S3V7SgtNnp1oi9Mj9pri0xwlpjopIneN1TLTovNWw2rKNcAgqgICAgICCxztiCjW9kGQICAgsDOyC9Ba1gBJAAJxPExEnfgB2TZneZXIwILK1QNa5xyaCTyAlJZiN0f1Jonw31Dm9wnmMT/M4qPHHeU2eedkjUiAQRrXayA02VdrHAEjMNcf7x3Ud/VY09p6tno1MotbY6bWxF6rkI/3nrNOzGomZyTv98N4At0CqAgICAgICCws7ILwgICAgICAgICDU60V7tmqD44Z0cYd/LeWt52hJije0Mur9G5Z6Q3tvfxku+6U/tYyTvaWxWzQQeXSdm8WlUp/E0jrGHrCxMbw2pbptEtVqc/8A0nMPuuno4f8AkHLTHPCXPzbdv1IgEBAQEBAQEBAQEBAQEBAQEBBG9aXeJUoWce868eAJuT2NTsosnO0J8XETZIwFKgVQEBBHNBm5aq9LIYx0II9HKKnFphPk5pEpGpUAgICAgICAgICAgICAgICAgIIto0mtb6tT3actH7vkHr4pUUc3WL+7jiEpUquICAgjVpbc0gx2yo0d7rmfZqini6eOcU/BJVKgEBAQEBAQEBAQEBAQEBAQEGu0/pEUKFSptiGje92DR3x5ArW07Q3x06rRDWah0CLPfOb3GDtLW+XHreWmKOEmone+ySKVAICAgjWtZuVbLV+FxB5S139JUWTiYlYw8xaElUquICAgICAgICAgICAgICAgIOZ+02oWVm3b0BocQXEtvPc4Ahs4Hy9lXy93X8P2tWYlv9RdO0DZ6NAvDarW4sdDS6STeZODgZ2ZLfHaNtlPVYb1yWnbjdLVKqCAgINDrnSmgD8L2/zAt/qUWXsn08++22jq1+lTf8TGnuBKkrO8IrRtMw9Cy1EBAQEBAQEBAQEBAQEBAQc09qWjKpJqjFhDYjYWTLT0kjkVBlie7p+H5axMR98opobR1eu2G0HVQ0yHAZHdJwUUVmV/PelJ332l0fVzSps9FtKuy1FwJ/HTLoG5pGN0Z4znnEKxW20cuPmx9VptWYSylUDmhwmHAESCDBE4g4jkVIqr0BBqda2TZa3IHs4FR5f7ZS4P+yFuqlW9Zmfslw/mJHoQmOd6maNry2wdjEdVIiXICAgICAgICAgICChKC3mUFckFyDDa7M2ox1N4vNcII/OSxMbsxMxzClhsjaVNlJghrBA5BIjYmZmd5Z1lgQEBBG9eNJMp2d7DJc4sEAHAFwxcchlCiyzxss6WnVkhpdUdOtpPdQqkMa8XmOOAvCbwJyEgA9Fpit08Sl1OKZ96E1stqY/8D2u+VwP0Kn3hSmsx3h6VlgQEBAQEFCUFuaBG3NBW+EFyC05oEwgpwQXAIKoCAgICAg8WmLE2vSqUXYB7YnduPeFi0bxs2paa2i0OVaQsVShUc2oCHAGJyeJwqNO8QO6qzWY7upivW/ye3QNC0ueKlGk1zmmZLBE8SYg9QVmsW7wxn9nEdMymzNM2lgmvY34Zmk5r+oZM+qni1vOHPtSn4bN+FuiEBAQEFr9iCqC0FAuIL0FHBBbJQXAIKoCAgICAgsqFBa1vZArWdjxde1rhucAR6ozEzHZjslgp0i402Bt6JjbGWHVY2LWm3MvSssCAgICAgoQgtJ2ILgEFUBAQEBAQEBAQEBBQhBU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90" name="AutoShape 6" descr="data:image/jpeg;base64,/9j/4AAQSkZJRgABAQAAAQABAAD/2wCEAAkGBxMTEhISEhMVFRUVFRcYFxcXFRUYGBgXFRUXFxkVFhcYHSghGBomGxUVIjEiJikrLi4uGB8zODMsNygtLisBCgoKDg0OGxAQGy8lICYtLS4tLy0tLS0tLS8tLS0tLS0tLS0tLS0tLS0tLS0tLS0tLS0tLS0tLS0tLS0tLS0tLf/AABEIAQ8AugMBEQACEQEDEQH/xAAbAAEAAQUBAAAAAAAAAAAAAAAABgECAwUHBP/EAEAQAAEDAQQIAwYCCQMFAAAAAAEAAhEDBBIhMQUGQVFhcYGREyKhB0JScrHBMvAUM2KCkqLC0eEjQ7IkU9Li8f/EABoBAQACAwEAAAAAAAAAAAAAAAADBAECBQb/xAAzEQEAAgEDAgMGBQQCAwAAAAAAAQIDBBEhEjEFQVETImFxsfBCgZHB0SMyoeEUMzRS8f/aAAwDAQACEQMRAD8A7igICCjjGaCqAgICAgICAgICAgICAgICAgICC2+N4QXICAgxOMoMqAgICAgICCjigpJQVBQVQEBAQEBAQEGN7kAcx2QZEAlBjcZQVa1BegICAgICAgsCCpwQU2oL0BAQY7RXaxpe8hrWiSTsCxa0RG8tqVm9orWN5lA9Ja+PvEUGgNBzcJJ7HBc++stM+67+HwanT/Vnn4PVoTXZzntZaKd0OMCoMAJyvA7OOxSYtVMztZBqvCopXqxTv8P4TZXXFY3OlAa3sgyICDEXdkFzWoL0BAQEBAQEBBYMMNiABuQXAIKoCAg5z7SNLzUbZmnBoDnfMch0H/Jc7WZN7dEPReDaeIpOae88R8kWsLWkA4QDiJxOOaq7cOtebdky0foxjheacCMiJVvFiiY33cHVaq9fctHPwSjRNsBaKcyW4Y7Rs9Fcx3ieHLy47RO+zYtbPJSIWRAQEFoYguQEBAQEBAQEBAKCgCCqAgILXuABJyAk9EmdiI34ca0y7xKr6znBpc4kTvJmOULi29602e209fZ0ikeUPboXVStXpeKGti84AF2JuuIJG8SCMdxU1NPa8bwqZ/EseLJ0Tu3tm0ZXax1OpSeAQRIIIHGWkqSuK9YmJhz82pxXtFqy0dPSbqbvMcG5uJxZsBkZiY4iZnDCKJntHdby4axXr/DPdP8AVXTjLVSeWua51Ko6lULThebB+hC6WOZmPe7vPZq0rf3J3huluiEBAQEBAQEBAQEBAQEBAQEBBrdY69yzVnfsx/F5fuos87Y5WdHTrz1j4/TlxjTTpkbG/krky9rhjh2nV+zeHZqDPhpMnndBJ7krsY42pEPD6m/Xmtb1mWwW6Fyv2q2Vtmu1KbMLQ403R+FrnAyeEgmBwKg9jEZItDoRrrTppxW58vyU9gRPg284wbSD1LBP2U/m57qqAgICAgICAgICAgICAgICAgINDru+LI/i5g/mB+yr6n/rdDwuN9RH5/Ryi7eqQRhtXM83rZ4pw7lR/C3kPou1HZ4Oe69ZYajWzQjbZZK1nMAvb5HH3ajfMx3RwE7xIQR72RavVbHZKorsuVKtoe+6YlrQ1lMAxhiWF3JwWIZlOFlgQEBAQEBAQEBAQEBAQEBAQEGh13ZNkedzmHl5gPuq+pj+m6Hhc7amPz+jl9Cn/qEcDC5r1d5912TRlUOo0nDaxp/lC7FJ3rEvEZa9OS1Z8pl6lsjEBAQEBAQEBAQEBAQEBAQEBAQEBBr9YLN4lmrMGJLDA3kYgdwFHlr1UmFjSZPZ5q2n1cnoPF4HeB6rlPY2jh0fUi13qBYc6biP3XeYH1I6Lo6a29NvR5fxPH05uqPNIVYc4QEBAQEBAQEBAQEBAQEFlWq1uLiAOJA+qxMxHdmIme0PK7S9AGPFZPAz9Fp7WnqmjTZdt+mVaelKJyqN64fVIy0nzYnT5Y/CzstDHfhc08iCt4tE9pRzS0d4ZVlqICDkesGjzRtNWnEC8Xs4seZA6GR0XKy06bzD2OizxlwVt+U/OPvdu9TLd4dZrDlVF394Yt+46qTTX6b7eqh4ph68fVHl9HQV0XnRAQEBAQECUBAQEBBQmM0HgtGlmNy8x4Zd1HbJEJqYLW78NVa9OvMgC7yxPfIKC2eVzHo480dtGkwSYY55OZvOPc5eqrTk37Q6ePTTEc22j5RDxv0q4YS2nwa2XehWvXt8E8aWs88z85YDpQn8TgR+8D3ylazb4pP+PEdo2/RabY9pkfXEcMMZhJmYIx1txLZaK1mqUzgbzZxa4yB12KTHntVV1Hh9MnO20/BO9E6UZXbebgdrZxBGf1HcLoY8kXjeHAz4LYbbS96kQIf7RbL/AKdKsBi1908nAkeo9VU1deIl2fBsm2S1J843/REKVYtuuGbSCOYxVLfbl28lOqJr6ut2eqHta8ZOaCORErrxO8bvGWrNZmJ8mRZYJQEBAQUcUFsIERkgvBQEGtt2lmskNhzhxwB4naeAUV8sR2T49Pa/M8Q0le0Vahl7oG4fYbFDM2t3XIrjpG1Y5YarwBP4R6lYtMR3b46zM7Ry09utW8XvhZOGHvO39cFXtbd0sOH049Z/hpKtoe7EmdwyaOMKGZmXRrjrXsr4GyMdqMdTYUdGgDzY7I2cRGwqSKbd1TJqJn+15bbGAAkCeH5PFa2lviiY5l4o23XDZisLH5vXobTZstem50lgMO+U4HnGY5LfFkmlt5VdXpYz45iO7r7HAgEYg4g8Cus8jMbcS1GuFO9ZKvC67s4KHURvjld8Ottqa/fk5gXkArmPWbOm6mV79ioOPwkfwuLfsungnfHDyWvr06m8fFuiVMprY3oEbQgrfQXILTmgEwgpCC4BBGdP6wwTSo4k4Eg58Gn6lVcub8NXS02j/Hk/RrKILRLyC47BkOm1Rxx3T29+dq9lzq28pNtu5GPfs11qr4yecbgPuobTzyv4qRFeGstDycPednwHwqLdcpERz5QyUbLDQcycGD6u+q222jdpbLvbb9f4eqzWfI7JjHYPi4z6LNaoMuRmq0swP8AZwN54raY24R0nfmWvtNOAd5UcwtUndq6zCJLwR+dqxssVtHk8tc3gRsEQVhJEbOsajWs1bFQc4yQC2fkcWj0AXUwW6scPIeIY4x6i1Y+f6vRrU+LJW+WO7gPus55/py10Eb6inzcmdUwI3rlvY7On6hH/AKGjwvjs9y6Wm/64eR8S/wDJt+X0hvn7FOohwQUxQVuoLkFCEFuKC2vWaxpc9wa0ZkkAd1iZiI3ltWlrT01jeUN01rg1806DXkbXRE8Btjp/mrfP1RtXs62n8Pmk75Jjf077fPyajRbjBe6PEJwGxrdn9+yhrPC1mrz0x2+r1VLRm7jDf7rMy0pTyW1qkdMBxJz/ADwWst6RvHDy2moAHO2k/TJaW7LOOJmYjyh5bNSvO5uA/hAJ9SFpEbynvfpq95dJ4TA4NGa37yrTHTH33X1ovQ3IYYbznjyWbd+GmOJ23leASYGQwyxMLPediZisbr/0cDGJPLJbdCP2sz8Gi0yAJmeqhtHK/p53hHG1oBxwB+v+Vqu7OmezG3t/R/ALvM0ucN5DzJHMEnuFe0t46el5nxjDaMvtPKf2Z/aBpVraQogy5xBdGxoynmY7JqskbdMHhGntbJ7Se0OcuqyJyHqqD022zq+o7CLFRnbeOO4vcR6Qupp42xw8d4jaJ1NtvvhviFMpLIOSC4BBVAQEGk0zp8UpZRb4tXKJhjeL3fYSeWahyZ614jmVzBo7ZPetxH32hBdLGpWfetVe9BMU2m6wcIGPrzlUb5JtPvO5p8Vccf042+PnP5/cPO+1NMMaYkgANG/DMLSZmViuOKxu9BM3qbd4HYDD871JEeSr6Xkr1RDRsAnq44fQLFpbY69/iq2vOLvdBj5icPSE3Y6YjiPMo0rzm3shieJJwCdPMbtpy9MTt5s9IgFzhvcR1MpHnLFu0Vn4LGGABujqStezefemWeizGfzO1b1hDe/k9jXDYQeZg8tkKSIV5md3ltFsu4AwfhcZB+Vy1m+3ZLTDFuZ5j1j94RvTluLhiAD+dihtbd0tPjivZoKGOxarmzZaPLgb4MQjW8RMbM1vtU4TJnFYmWuOmzHoOxOtNop0W4XjJPwtGLj0H2W2OnXaIaavPGDFN5+5dyoUgxrWNENaAANwAgBdeI2jZ4e1ptO8siywICAgINXp55FJ7jU8NjWySPxO/ZG6ct+PeLLv0zztCzpYickREbzP6fNDrVQ8OzsNbGpXI8NkwGMO0gRedjt+oVTpitPe7y7FLe0zT0f217z6z/H35vBZdC0q9W5TZBg43jGG07lrWsWnpqkyZbYqdeSXi1p0S2y1aVNryXlkkSfJJgEHPGD2WM1OmYhP4bk9tW15jjt82qsOkhTcwHI1JJnIGB9lpW2y5n0/XEzHoyu0m28QXCA1sfw447cUmYQxhtEbxHd6/wBLDiII8xEct/YHsto2mUHs5iOfJ66FeQd5x6TgsTLWaxEsjqwAuk5R+SnwO89S6gS4y0CN5+qzFWtrR2bCm74i7pA7CYUiCY9NmK11cMHkcHgH/wCLFpSY6c8x+jSWqvE5cgbzeeOShldrDTmmakwMBtvZd1iIT9UVZqdna0cfr1IRvFpW1K0CAsJIhXRuiLRa33aDJAIDnnBjeZ+wkramO154Q6jWYtPXe8/l5y6xqlqvTsTDBv1XfjqRE/stGxv12ro4cMY4+Lyet119TbeeIjtH35pAplIQEBAQEEf0xQdaLTSo/wC1THi1NxM+Rp7HDcVXyRN7xXyjmV/T3jDhtk/FPEfvKFaw2417S54/CHXGfKNvUn1VTLfqvu7ujxRgwdM9+8phqdo3ww+oR+INAPDEk9ZHZWtPj6d5cTxDUe0mKx5buaax6U8a1Vq2YvQ35W+VvcCeqpZL9Vpl6fR6f2WnrTz25+c8tCabiQGgnA5fMo5lbm0R3dG1Y9m1nfQa+2Co97/MAKr2BoIwA8Mg8cSV0MGGOne0cvJ+IeIZLZZjHbaPg12nfZSaVRto0fVqmJBoVKhcMREse4zgCcDOO1S3xxtxEKeLU339+87fOZaOy1Xvlrg+mWmCHC64FpjEEYY8FSisR3dneZ826srWAgxPF5kk74yCzEx5QzNZ25l7XVx7x5f4CTt5sVrP4Wai/wApAnoA0d1mGtu/P8tXbrRAgXiZyvDNaSmrMd5+jwig50l5gbiQO8LHSz7b0XtqNgBt2JjYZj8+qx3bRO3d62arWmsYbTLQfeeLjfXGOQK3jBae0NLeJYscd90n0b7O6Ium0ONUgYgeVnWMT3CsV0tY/u5c3L4vltvFOP8AMphZbMym0MptDGtEBrRAHQKzERHEOXa1rT1WneWVZaiAgICAgINdrBaPDs9ZwzuwObvL91HlnakysaSnXmrWfX/aH0tDhrLKXfir1Gj5WEj1xvdtyqez2ivxl2J1U2tk27Vif1S3WG1iz2Ss8QLlMhoyxPlaO5Ct5bdFJlyNJi9tnrSfOefrLi2iNHm0V6NAEjxHiSBiAMXHmGtcuXSvVaKvaanPGDFbJ6R/8/y6BovU6my31QRFJlKmabRPmBLgQ4nbNOT8wVuunj2kxPZ57N4le2mrtPvTM7z/AB+vCeAK64aqCG6c1Iv1DUoPDC4kua6SCSSbzTsOKgth3nhdxayaxtaEYs2h7TUqvp0blQMnzzdaRMA9YPZRTht5L3/KpWIm6tt0XarPddWYwBxgEPBkgT9AVr7G8JI1eLJxXdJdGatPqMa972sDhMNALoOWOz1U0YfVRya3adobWzao2VuLmuqHe9x+ggeikjFWFa2qy283uboOzDHwKU7yxpPchbdFfRH7bJ/7T+r10rOxv4WtbyAH0WYiIaTaZ7sqywICAgICAgICAg0utQvUmU/+7Wps6Ez9p6KHNzER6zC5op6bzf0rMvda7AH+Ds8J4cMNgER9Fvam+3wQY8s0i0esbIt7VLZds1OkM6lTH5WCfqWqvq7bViHV8DxdWab+kfX7lpPZdo1r6z6xGNGLnN7XtPpPdQ6Su9pn0XPG801pFI8+/wCWzp8Yyui8yqgINPrPpDwqV0GHVJA3hvvO7GOZC1tOyXDTed58mTV3R3g0QCPO7zP5kYN6CB33rMMZb9dt2u14YDTpz8Tjs+AjbzWLN9PMxadkhs9O61rdzQOwhbIZneWRGBAQEBAQEBAQEBAQEHi0hZC99A7KdS8f4HAR1IWl67zHwlNjyRSto9Y2/wAw9q3QuYe1SvNopM2MpT1e4/ZoXO1k+/EPUeB02w2t6z9I/wBt97MLHcsrn7ajz2YA0et5TaOvuTPrLneNZOrP0+kfVMVbcgQUc4AEnADMoIlo4/pdqNU/q6cEDgD5B1ILugC0jmd1q8ezp0+aXLdVRnXQ/qW7y7+kfdaWWMHmky3VxAQEBAQEBAQEBAQJQEBAQc41s0aK9ucJjy0RyBe1h6jxAcd6oZ6dWX9Pv/L0Oi1HstJHzt/iJn9kp1IoFlkaxwhzX1QeYqvH2U+ljbHt8Z+rm+JXi+om0dpiv0hvlYUBBEtdNNgRZmHF36wj3WxN3mR6c1He3ku6XBMx7SfLs3WrtiFKgwe84Xnc3DLoIHRbxHCtlt1W3bNZRotrkZqWYby7/kxaW7ws4O1pSglbqyl7ggqCgqgICAgICAgIMbzOCAGDcEGRAQY3OnkgjWhiH6QtpPuCm30BPWW+gVbHO+a35OlqImukxfHf7/ylICsuaICDlutpJt1ZlNt57nNAEkG++jTDQDkNhVa390uvgnbDE2nj/cun0WkNaDmAAeYCsuQvQRDW2p/1Nmbuuk8i/wD9VHbvC3gj3LSlgUiorkgoM8EF6AgICAgICCxztyCjWzyQXwgqgxud2QGtQaHVyzXbVpA4+aqzt4Yd/Wq2GNsl/n+zoau/Vgwx8J+u37JErLniAghehrKKukrRXMRTc4D5gBSB7B6hrHvzK7kv04K0+/VNFMpCDn+uEm1uEkFtNpZAE7ceV4kdFFbuv6eYjH2S3V7SgtNnp1oi9Mj9pri0xwlpjopIneN1TLTovNWw2rKNcAgqgICAgICCxztiCjW9kGQICAgsDOyC9Ba1gBJAAJxPExEnfgB2TZneZXIwILK1QNa5xyaCTyAlJZiN0f1Jonw31Dm9wnmMT/M4qPHHeU2eedkjUiAQRrXayA02VdrHAEjMNcf7x3Ud/VY09p6tno1MotbY6bWxF6rkI/3nrNOzGomZyTv98N4At0CqAgICAgICCws7ILwgICAgICAgICDU60V7tmqD44Z0cYd/LeWt52hJije0Mur9G5Z6Q3tvfxku+6U/tYyTvaWxWzQQeXSdm8WlUp/E0jrGHrCxMbw2pbptEtVqc/8A0nMPuuno4f8AkHLTHPCXPzbdv1IgEBAQEBAQEBAQEBAQEBAQEBBG9aXeJUoWce868eAJuT2NTsosnO0J8XETZIwFKgVQEBBHNBm5aq9LIYx0II9HKKnFphPk5pEpGpUAgICAgICAgICAgICAgICAgIIto0mtb6tT3actH7vkHr4pUUc3WL+7jiEpUquICAgjVpbc0gx2yo0d7rmfZqini6eOcU/BJVKgEBAQEBAQEBAQEBAQEBAQEGu0/pEUKFSptiGje92DR3x5ArW07Q3x06rRDWah0CLPfOb3GDtLW+XHreWmKOEmone+ySKVAICAgjWtZuVbLV+FxB5S139JUWTiYlYw8xaElUquICAgICAgICAgICAgICAgIOZ+02oWVm3b0BocQXEtvPc4Ahs4Hy9lXy93X8P2tWYlv9RdO0DZ6NAvDarW4sdDS6STeZODgZ2ZLfHaNtlPVYb1yWnbjdLVKqCAgINDrnSmgD8L2/zAt/qUWXsn08++22jq1+lTf8TGnuBKkrO8IrRtMw9Cy1EBAQEBAQEBAQEBAQEBAQc09qWjKpJqjFhDYjYWTLT0kjkVBlie7p+H5axMR98opobR1eu2G0HVQ0yHAZHdJwUUVmV/PelJ332l0fVzSps9FtKuy1FwJ/HTLoG5pGN0Z4znnEKxW20cuPmx9VptWYSylUDmhwmHAESCDBE4g4jkVIqr0BBqda2TZa3IHs4FR5f7ZS4P+yFuqlW9Zmfslw/mJHoQmOd6maNry2wdjEdVIiXICAgICAgICAgICChKC3mUFckFyDDa7M2ox1N4vNcII/OSxMbsxMxzClhsjaVNlJghrBA5BIjYmZmd5Z1lgQEBBG9eNJMp2d7DJc4sEAHAFwxcchlCiyzxss6WnVkhpdUdOtpPdQqkMa8XmOOAvCbwJyEgA9Fpit08Sl1OKZ96E1stqY/8D2u+VwP0Kn3hSmsx3h6VlgQEBAQEFCUFuaBG3NBW+EFyC05oEwgpwQXAIKoCAgICAg8WmLE2vSqUXYB7YnduPeFi0bxs2paa2i0OVaQsVShUc2oCHAGJyeJwqNO8QO6qzWY7upivW/ye3QNC0ueKlGk1zmmZLBE8SYg9QVmsW7wxn9nEdMymzNM2lgmvY34Zmk5r+oZM+qni1vOHPtSn4bN+FuiEBAQEFr9iCqC0FAuIL0FHBBbJQXAIKoCAgICAgsqFBa1vZArWdjxde1rhucAR6ozEzHZjslgp0i402Bt6JjbGWHVY2LWm3MvSssCAgICAgoQgtJ2ILgEFUBAQEBAQEBAQEBBQhBU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2532" name="Picture 4" descr="https://upload.wikimedia.org/wikipedia/commons/1/1d/Pisasterbrevispinus.jpg"/>
          <p:cNvPicPr>
            <a:picLocks noChangeAspect="1" noChangeArrowheads="1"/>
          </p:cNvPicPr>
          <p:nvPr/>
        </p:nvPicPr>
        <p:blipFill>
          <a:blip r:embed="rId3" cstate="print"/>
          <a:srcRect l="22163" t="8333" r="24275" b="11111"/>
          <a:stretch>
            <a:fillRect/>
          </a:stretch>
        </p:blipFill>
        <p:spPr bwMode="auto">
          <a:xfrm>
            <a:off x="304800" y="228600"/>
            <a:ext cx="1828800" cy="1828800"/>
          </a:xfrm>
          <a:prstGeom prst="rect">
            <a:avLst/>
          </a:prstGeom>
          <a:noFill/>
        </p:spPr>
      </p:pic>
      <p:sp>
        <p:nvSpPr>
          <p:cNvPr id="22534" name="AutoShape 6" descr="data:image/jpeg;base64,/9j/4AAQSkZJRgABAQAAAQABAAD/2wCEAAkGBxITEhUTEhMVFhUVGBcYFxUYGBoXGBwYGBgYGhoYGB0aHSggGBslHhcYITEiJSkrLi4uFyAzODMsNygtLisBCgoKDg0OGxAQGy0mICYtLTUtMi8tLS0yLS0tLS0rLS0rLS0tLS0tLS0tLS8tLS0tLS8tLS0vLS0tLy0tLS0tLf/AABEIAK0BIwMBIgACEQEDEQH/xAAcAAEAAQUBAQAAAAAAAAAAAAAABQIDBAYHAQj/xAA9EAABAwIEBQIEAwcDAwUAAAABAAIRAyEEEjFBBQYiUWETcTKBkaFCscEHFCNSYtHwcoLhM5LxFTRDstL/xAAZAQEAAwEBAAAAAAAAAAAAAAAAAgMEAQX/xAApEQACAgEEAQMDBQEAAAAAAAAAAQIDEQQSITFBEyJRMmGBBRRxkfGh/9oADAMBAAIRAxEAPwDuKIiAIioc5AVAr1U0xZVIAiIgCIiAIiIAi8JVOY9kBWi8BXqAIiIAiIgCIiAIi8JQAleq0blXUAREQBERAEREARFTm8ICpFSHKpAEREARFQ5+yAOd2VLQvWhVgIAAvURAEREAREQBeOK9XhQFIC90XjUH/hABrZVrwBeoAiLyUB6iAogCIvCYQAlWyZXpMr1rUAa3dVoiAIiIAiIgCIiApOsIAh1QjsUB4SN16xAFUgCIiAK2GnRXEQHgC9REAREQBERAEREAREQFLmr0CFDce5jp4bpgvqHRjf1Oy0HmPmnEVW5Hn0mnZmnsTuuOSR1Js2zmPnWlQllMtc/uT0j6arVn894iZLreGgfncLXsDRp1gbmW6jvPgfmsungKWfK6CHTB/MFVOwsUCniHOhqZs5rMIgB+cx9P7KIw2NL3gGoXZ/5iS23Y6g+5UtjOF0mOzOaC0WDTvNoG/j2Ui3gNN7eh2TM2A1gAABH5KDsJqJEUuK+jmDKlV2TUMqOzf8gfZSvCP2k1PhDi/sKjZ+WcH81qXGOEVKD21Gy50wbXJ7kD7rHq8Kc852WDrinFwdx4UlNYzkOJ2vhnO1CoQ14LCd9QD53b9FsbajXiWEOHcGV874TE5Mzi13qMABBMZm9z5FrraOEczVKA9XOMro/DcbS4fig2PjRS9Rrsg689HY2t3KrUBwDmRtcNa8BlQyLGWEj+U+RcAqfViafRW012ERF04EREAREQBERAFTkVSIAiIgCIiAIiIAiIgCIiAIiieN8xYfDQKj+s/DTEFx+Ww90BLIuW8Z/aXWAJpUg0EkAu28zuorD83YyqA4VXeSCAB4UHNI7tZ2clabzXzgKYNLD3fF6mze8WuVrGI41inMyVKzi02Okie+UyfmonivCzTmqHh7QJIB+tvGqh6qfRJQLDq4c4vquJLr5sxn6kyoLiNQvePTqZ2ggDWJmwP91aqvdVqOy9JBEDYtm8/VZx4ERnh0EtzNG3+Ahczh5ZPHHBdpsqU6b2yWuIlpB0nW/hWMPXc52UHM5sAkk2EkiT/MP1V7F8WFVoYRleGmDO+qlOBcEaQwlxkCYGhJ3d32UG8LLJJeERnEeIOJFKpqHRmOsDQk7d1h4njGIpXY8tAtHciAR5/ssjm2SXPiHMdldbfXN7aq0eH1K+H9TQ2IB8dJM/T6KS245DbzwTFYVKtCjiC4mbVG2EtO48jUJRyUy70jncBOQuJ6gNBOkiQszB03UcFT9WxMNAM6nvCisRUoU6+cB9R0NDshysBA+HNfMZ2AKqinL+Cx/YyMNXp4loqRleJGWQNNW+QsXiOAb6bmMN29QET728j8ljMxb21fUZhqIbFmkvLgJj4hF5OuWFmUeIRUbVNCi4ttPUT5g6T1dlKMcPh8HXVPH0lzlbjmWmWVCZpkXi4bPS73af0XWOVONGo3JV+MWDtnWm3cRcePIK5H+8U3VC70spMyQ7N06EEQ1ZjebGYdzKdBj6kOa3UA3MNDZ3kwPeFYnh8Fcq3j3HckXNcV+0V7qYFBoDoGaq7f8A0t89z9FtHI3HHYvD56kZ2PcxxFgYNnRtbXyCpxtjJtLwRs09lcVKSxk2JERWFAREQBERAEREAREQBERAEREAREQBFB8c5mo4cETnfFmtv9T+i1OvxPF1w4+o5gnQHKCD2j6XUJWKJ3DJzmjm9tGadGHVLgu1DT+pXPyw1n+pUOcuMucROukex2VzjPD3h7WtgGq0F0adOp+che4l+Sllb+Fr8xOtg3TyqJzcixQMylwqg98VnNzEiGk2cdTb5KrminQo0h6eRpLhMRf7z5+S1qtw/MG1JyQ1xAvmM/ff7K/y7wbKwVa7bO0JPUROoGxjQqvC7ySbLmAoODpiBVkhxEiDpCneHYDEZnZocHNip2kaaDfz3VylXpesWXOT4L2AiNO+t1O8NxLKeZphosb9/wBVzJyMl0aFTwLaOIcHABpbmBJ20ifFx8lE8V4qXvPpmGUzBHe03/pmfopr9odPMxtRgsHFuYHUESI+h+qg8DhW06Ln1NXNBjvlj7n9VasYyyfPSKeH0WVK2aImnIB7mR94UjwbHVGuymzQbmdLqIxz8+SpSmR0mLGTt91a4gHsYCQQawh0yNP0XGtx1PBufEuGse91Rpk5Gk7gxKzsRhmiiwCBsO2hMdtoWpcHrVAwdYaxtqjqlgW9m7j2urfMnGamKBbSBDGxDQbiNDA/EY+Sg4PyyUeejZud+KsZgvTDgalQtAHsZJPbT7hc8wfE3MDRExI8xDv/ANE/ZYuHZIE/hi/g2M/OPqr9WkNP8+a7lLg01wwT7KrKnVPTIPxSWkC4iYsAYsr1BjtHC5En8UDMZuXWi82F4EXWuYUuB31H1Gn9vmtt4bWIZfRoLJ2yuv8AOM5N9O6hNtLKNlLy8EA6oXSKbbCxI2G4ERafGqw+JMdDajOl7Mpn/Q7M0jyCts4UGURA6iQWTFi7fXfTXv8ANRdLCONbLVYcrRmc2Ytrc6jT3VavalnwiMqYzi4vso4bRe6mybyPiH+aLeP2R8XbTdXo1XZS949ORa2Ym/eXn6KIxfH6YeyjSY1jX2BsYgC0GI1gFYLKoltGJ/CHREEgFoJ/m1HmxnVcpnKMnPHZK6pW1RhLjbxn8Y5O9ouccp84vpkUcUSWWDKps6Dpm7xpM9u66Kx4IBBkHQr04TUllHiXUTpltkVIiKRSEREAREQBERAEREAREQBa7zNjyHCiDALczj3vEe1lsBcoHmzhfrU/UYCalMWA/E3Ut/Uf8qMs44Ox7NI47ixSqUj6Zc0hwBGmaP8AApPAcYpOa4D4gGCB3dEfcrUa3GC9/puA9NrswtfUO/MR8ytm4RQa0vcwCC1mnuSf0WR8Fz+xj8Ya9rKTpAic5I26TPfusP8Adc183TNS8azsbeFLceAdhoIgOcwA9ozT84Ws1HEB7AS4NzlvYdAufm4p4Oo2hvDaZqh77kMIb4JC1KrTxNSoGPBFOnIaRcEDT6hbFy0+oKbG1HFz7uJPm0aKeo4FjKZBvYkqHKZ3CfJF8u0A4AFmUwZBHtdU8Z4f0uL32J6Z2hU1uIOp1W5RZ0ATtJUhWLsQwU2iDmPVHgErq+StfYgcTwtzsHUl2ZreoHY5Tp9CtVFQ1y1psGhw8Exb5aLfqtJ1NlTDuPxMfBGhJB+hsufuqtNNtNhh/wBgCRJPZSTyWoy24JjMOHsmGFryPbX7KVFCniHUXktyU5eS7SB38a/RQ3D8BULqzM8UWyHk3MDdv9P5qr95e9mRpikyMoIAJy9++o9pCNbeWyUFv4Ra4/jm4irIa4Um2p09u2Yg6zfXQK1hIEDQ2MnY3BHcXtofksYgElriAT2Ex7nZZVEmm05yAGm98p3EQd9Rbb5qEpnqV6aCjya7xgluIqBogO21+IA/nf5Kui6Re5HYKYGG9ealRuUGcrpiYG067fdRmIommS07b7HcEKe5FCrZcoOl/aN97DXzEW+QUvSeGtYT6jSDIdTjSwJdrAEQJ7EqFw9hPmw7yL+wjfz9JujgahAMODTAc4GC4ACAGOMFoN/7KM2jVpYe7L6Jb93c6zQM2ov0mJbM6bCPusXDPzPqvIjM4F4HeQMo8F32asgVix1JzohwLHCBu0Cbb+VF8YwtVlKkwi9R73vgj8JytBvp8ZusO1yez7nbNsZbjF5lweWoHjY/Y3H6hSF61EXAu1z5/EG+xnsbd1dxFEVKDQdWiDOtrg/r8lh8LxHp5gSdDZtjIiPuAlVntSfg0bcZ8mdgsYx38N8QYFKoAM0NdDWkkWOWTmubrd+UOPPpO9GuZZORruxE/Ywb6fRc7xFJ+R2aSel0xoTF52tI7KR4Nj/UGSoRnaP4bzFoERP0j2+uqE3F5RmthGacJfg7mDNwvVz/AA3NNWjSaGNbUDLEOOVxaGySOwEEXmVtnBOO0cS2aZ6hZzDqDAn3AkXC3wtjLhHh26adfLXBKIiKwoCIiAIqHu2C9ZogKkREAVLiqlS9AAEiUK8jv9EBz7n7limG+tSblLnRUjS+hjQX7d1qXL3FSGOw5Di4nXTp11XbMRh2vY5jhLXAg+xXFOP8M/csTlcXAkQH7Ft4d5sbqqyJOLMvmN7nPpUjIA6r+wAnv8RVwUmupFtiQBmO5DnXn3/VQ+B4oXgisWuc3WNIjbf8I+pUpwSC54JhpazfS0/OJn5KlxLS5xuq5oYTMN6i1upIILflZS2H5mp1KGZtiRofa8qO4zhBLnOdLWt0B2d0wZHuVq3DvTp0arviEw0n7eFHGUcSwbNi8dTrVGAGHQHCfe6nuXqkVCM2+naw/stLLnTTLWCcrQZ83nVZVXFVqZqvB7ARBN9dfmuJA3HjmKaKmQCS4GD2NwuZlzGtdTZ8ZMl3wkZTDc0XyGP8lTOF4m4tbUcXkgmZ7kQCdy2ey1qoNWsDjmdmkDqLvr7kBSWIl0K3NpDFY4wA2wAuASbWv4b4VGDwVSsYZcd5bOsHIC72Urw/gbDlNU5ifwjQ2bAIsYk3I3hZ/F+IsoNDT8R0pzoABGaItIsFRK3Lwuz1IwrojlmIyk2gCbOLYzaZQNJnUyZ2uYUK6sak1aglonK3+YzuNYkye8+6w6tKpWe6pUIiRLiQABsG/LYKY/fWtpfCOomTYCAGwADd0aRHsjWP5O1ync8tcFPD6r3dRYHTvlEGZiRMQLQBEXTmDDiKb9fwnz20mN1lcGo+q7rdcQYFovH+32Maq7xVgMalodmBJkwBl13m6ipPcaNQowj8GNgMC2nlqVtCyWN72t7d/wDcsnCtNdz3OqBrWhzgO+UXi/8AkqPGMdGVx6WCGgk5hmI6h/PHa0XU1hgYc3KA6P8AuDry4g9AI2g7Lrznk5TDC3FNekGtawf9UmWQP5gNB3t8lRzFSNRtF0zkpxEf1EmFmcSBa9r2iHtAb3u223sI8QrVLEiqwsAh4cZOzWHUjzb7qCjiWTJKecr4Zj4TMzKDJaSGh39WsHwRIVjG0fTql0S0Fvsfad1k1MVRLXU6LnS2PUfsZ7ebG6xq9V9TIwm0W8kWk/52Vbr2yLq7fUWS9xHFsc4MYC6BlyjSZmx77KT4VyrXqgVadB5pkktmoybGPi8GdtlgYfCFrGVB0hweCTHl2UDuRl13aui8g8YY418JEOoVHlvlj3l0+4LvuFsqhv4bM+sm4JOKNIxtQvrtolmR1PMHMIuXXMuIbeddIurVGu6lVFRlVwe2pmbJjoiOqLaAAyLiF0HnjgbXtGJaIqUh1G4lm8xrluY7SFpOILqhlhvUa1txaCcuUk7WkHXZRnFwkWaOyNsGv7Omct8aGKpZ8pa4GHsOxHbwpZcq5Tx3o1w+C1hBDhMjLYOMd8wBXVVtqs3o8nV6f0bMLp9BUOdsjnbKkBWGUASrgCAL1AEREAREQFBaVUAvUQBYXF+FUcTTNOswOafqD3adis1EBw/nHgBwFYBgLqToDHGC6LZhYDRQeIxLnU4a4idfkRZdr554P+8YV2UTUpgup95ggj6fcBcPbQqscJbZ0RmHxQOqO8KqawWwy+DZMRjG1WVcl25WtANvf7qqhy8ynSbLpY67g53SoDDOcwEi4fJkNzDp1MDS8CdLlXaratQBxd6kHuSyLGC2zgBNzobLLKWH2ehVpLJrngzTi6IJPph75AZAhrY0E/ImArOEe5xuHOGaHtJiCYuZuANJjeyqp4GM2bKCOkOaXMJvLnAWJaNLzpCkm4hrYA2kdTp0sLnTVzvBjsob8GlaWqtcvLLPEMOz92DMh9QvEObuIBLY3mxGvZWuE4IRdoLiO2Ui4lroP9JsDv8AIXcbjWwHEuJbBmCAIgTPe2u6jHPqPA9EnM4tsNySdPK5hyWOiv11CWVySPEuMNpDIwTUuSTfzJ+ZK1YYB1UmpUccs5n1DcgH8ydgFJVOGtdmL6wpuAu1wIfMx0h0ZjOwKVKIbLHSQBYxIE/C6DfvqBEwuwUa4+3sKuy6eZrCMWuZcABkAkNDwAGhpm0b2Ac7WTCtloJBkAEBodMmxBLiDca200WXRol2jZmGASYB1i9rwTGikeDUf4gOWn0AtcS0G7SZDRfO8yLx2Vecs9qGK4EpQ4WKYpS8n1QHZ6jchAziSdcwIm7lDcwtpMrCnQq+u0MGZ3wiRMtAjpaAB3Kuc08fNau5ujA6XbkRAsLARlA9/YKzW4eHNLzAcdGmATawIG8QVNyUTyZN2NSkzFqFzA6WgB2Vt4JaRFSG9pJk+DC2Tg1RtOkQzNne1pafhl7iLAfiYMsz3C1qkyHsdDfjcCHN/h7RJ3iSD2gKU4M4lt6uR2YBtiSGgOPSRpeBHlM85NySdbR0jhvDcG3CMr4hjSXskkzeZIETcx+ZXMeauJZqj/QpChTNoAgxpe5E66LNxGLq1nU2Z3uJ+FhEBrLAQfwtHjspDEcHo0qRY6XvgnUQHbjyFOy5Rwkjxq6t0nJvs1vB4LLT/hm7iCTa8XA+/wCSrDgCbEaSJF9JsL3Nx8lXhKxblkS11ndpE3+iuYih1ht+r4ZI/PU6ER47LNLOcm6lr6TPoyWsbmaBmLo162Nbte5LnCFmcp1D/wCtZm6OdWB/05XH8wFjUHEZXfw/TD3nMRBDjD3e5DWiPJUj+yrCeri6uIP4Gn/uqH+wP1WmhPKI61pQ/D/6dWq0w5pa4SHAgjwbFcbxNI06j6btWF7N5s2ASB/tj3PddnXIeY8Y2pjqxYzLDgx7s38hy5unYwPmFfqVmOTz/wBOscbC2yk0EBzoAId03ADx/NvcNEe66fy/izVw7XH4oLT7i35QuXtJgZJDjkDW/hcZiTP4gfuV03lnhbsPQbTcZdJc6NJOw9lTpN25/Bs/VHFwXzn/AEkB2V0Beot54gREQBERAEREAREQBEWn88c0jDj0mGHkdRGoBiAPJmJ2Q6ll4RVzfz1SwfQxprVb9LSAG/6j+i5Jicc6uRUq9bmy2bgCRM2sBmzGIvKxa2KzVjUOkm86jYHz58qrAU31auSlTNRz3SGgXsJtNotJlZbZN8I9TTVxqxNktTwhc5xBcCQ0OcM0uzET2jMLwVfq1abA4uAbmFxYGQbGZNjqZ7hR/GTWwlqtNzHQCAYm+htaBceFreLw9aqDVfOX8gRMge11Qq2++C6zVeI8mx1+LB96d5JgAXuZ0GomYV3C1crzmLRMXeSMvk2hrdbmNVF8KNOCKX/x9TiTkdGaBDrzqNO3zU1iKD3xULXVGuEEOM+o8C/wbDUA2EKMsReC2jS+qt05cfYxMXi2kVB6rA4RDZzh4OzSNDOgja5VjCYepWeGscQSAGuqGHAtEENyGG3topHBcOrPAYygwtYHAuDA50O1mdSIMHaFm0+FAsyilRlrQ4xmnvlcWnLJGxOy7F/BrdVda9uCOw1FkOa4ZKjSIa8ZnudYGHkAtOpHYrM47ghLHU87nvYWvYSajg8QRcfEHAi4ndbDwvAUmtOZ1F5AzQzYZSbm5LdMwje2ikeTg04h7mMbla0yWmWB5OrB+EEf/VS2bmjNbfsi5JdHOjh5dlqNdTIcS5xFsujWhg3sb9ltWO4X+54A1TLa9UhtJgAzCTdx7nL9M1rrfcfwShWqsrPYC9hkHvGx2Og+i0f9oeI9bFCn1RRYILTYPf1XGxytF1OVSgnJ/gyy10r0q48LyaHgKQDxmeMt7Fpc0m8SBfuVfywQQDMASYJdnkZmlxtbLA27r0xIklt9RAI10I0399Pa5Wpm7S0QAM1tCS3pbE5T0i9tws/fZpqfGEX6NX1CS1oJLCCHEhodAcS3LsOx+ak6dTJeoW5nSDmFySS1syIsBNtlicNwkA3vlgEGMsdJcdIaWkdOpBBWJxrNWc2mwkMZOZxOY5jE+TAj8lKOMkLpOEcJ9mz8Gospg1hUPqHpOUAjLbfczdRGIx2dzgJImLmBPur1Pj4ptbScwemQILdjFw7cGe/dRuOp54LT/DMxJiIM9R+qz2rNmfBPTJRg01yY2DqZn5XXaZB7fL3/AFWVgqjnVgCTmaHXbrPwiPYx9Fh1AGlhggmO1uxt8ltfAeDB9ZvQ+XsJcWwOkkE5r3DiPlHlXpbkijcoTbI7FBuTSHVnNa0xBa0AiplE2FwJ8rpPJPLbcGx8PLvVyuuIiBp51UFgeSnvxHr4l4gHoptvABsCd/PdbLx/j1LCU8ziMxHQzcnaezfK2VQ28sx6nUO14iYH7Q+YzhqPpUjFaqCBGrWaF3g7D/hcq4fh3g+plDhDpBdcu76HRXeKYt9ao6tVOZ7tY/DMhttgFI8tcEqYmoGsm1qlTSNPvtCqsbm+C+iEao5kT/IXDDUxAq6son4iNXEaN1G/2XTli8MwDKFNtKmIa0fM9yfKylqrhsWDBfc7Z7giIplIREQBERAEREAREQBfPvOuLc7GVg6emo8XuYzWH+d19BLUOcOQ6OMPqNPpVt3ASHRpnH6i6jJZRbVJRlycf4BwKri3lrCxjWCX1XmGNG0nuSLDwt94RU4fw4ZqRdia8R6gHT1bNOjQYiRmKguN8oY2i45aBcwaeiC5pAMiQZdI8/8AKhGYHEEj+BWsdPScOnaYHy8Ss7k10jfCuFnMpcE3zLzE7FOa5waA3OGhgBI0icwmFCGq4gTOWIuBe8uDTFtSs7DcAxbrDD1BOoNONDoCdyPaVnUuUcWYJpZbixcOnS4GY5p3VTU28m6M9PWtqaNfIZScHsAGrCBcXnQxB1hZ2ExTaZbldcAPJlzTpdg2MjdbJhOTnGfXaDM9LZsTFwRAGmgG6rw/JWVwcH1LaaSPnCehKXLKv31cG4x6ISpiZNUUvUygNdIfIA16y3Uyfksulnc9tOm15ptLc9Njg4yW/FmGpidBYLY8DysGRLS6DuT3m4FjdT+DwZYIY1rR2a0NH2Uo6d+WRs/U1jEY/wBms8J5ZqGHVSaYgjI03y2gW8TMzMra8Fh2UmhlNoaB9THc7q+2k5XBRctEK4x6PMu1Flr9zLfrFcs5g/8AcYlzwCTUdGskCzROzYgz2ELrIola7zFydSxLjUlzKhES2C09i4HW1rEfYLlsN6wcpnslk5LWL8xLRv0uJdJuI12u2PCycI2qXildz5GSL93EtMiSCZhbfR/ZzVnrrNjuGSdImNPutu4JyvRw46QXPiM7tY7AaAKpVN9ml6iMfpeTSjwesKRc1suMEsOoAGg7+2tgtXdXMlpABAgtIymRJuCBcXnvIXcTgR2WJi+XqVX/AKlNjvdoJ+uqk6FjgqWpe7dI46HONrEHvuDFx/k38K5+85DkHUPff5exC6lT5GwoMilHjM6PpKzBylhoaPSYA2YgRrrMa/NVftC965PHBy3hHCKtermc02uBYgX1dsPbVdL4DgW0Gnd7ozOiJjYdgpihwtrRDQAOwEK+3CBaIVKJksuc+CJ41jalOkXUWF79B4/qjeFy7E4DFYmoZp1KhMSSD9ibR4Xahhwq20QF2de58s5Xbs6RzPl/9ndR0OxBDG2lrep51sSbNF9Lro3DuH0qDBTpMDWjQD8z3KyQF6pRgo9EZ2yn2ERFMrCIiAIiIAiIgCIiAIi8JQHqKiiSRJVaAQqS1VIgLZpBeeiFdRAWvQCegFdRAW/RCekFcRAUemF7kCqRAU5AmQKpEBTlC9yr1EB5C9REAREQBFbqOMgDdXEAREQBERAEREAREQBERAER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536" name="AutoShape 8" descr="data:image/jpeg;base64,/9j/4AAQSkZJRgABAQAAAQABAAD/2wCEAAkGBxITEhUTEhMVFhUVGBcYFxUYGBoXGBwYGBgYGhoYGB0aHSggGBslHhcYITEiJSkrLi4uFyAzODMsNygtLisBCgoKDg0OGxAQGy0mICYtLTUtMi8tLS0yLS0tLS0rLS0rLS0tLS0tLS0tLS8tLS0tLS8tLS0vLS0tLy0tLS0tLf/AABEIAK0BIwMBIgACEQEDEQH/xAAcAAEAAQUBAQAAAAAAAAAAAAAABQIDBAYHAQj/xAA9EAABAwIEBQIEAwcDAwUAAAABAAIRAyEEEjFBBQYiUWETcTKBkaFCscEHFCNSYtHwcoLhM5LxFTRDstL/xAAZAQEAAwEBAAAAAAAAAAAAAAAAAgMEAQX/xAApEQACAgEEAQMDBQEAAAAAAAAAAQIDEQQSITFBEyJRMmGBBRRxkfGh/9oADAMBAAIRAxEAPwDuKIiAIioc5AVAr1U0xZVIAiIgCIiAIiIAi8JVOY9kBWi8BXqAIiIAiIgCIiAIi8JQAleq0blXUAREQBERAEREARFTm8ICpFSHKpAEREARFQ5+yAOd2VLQvWhVgIAAvURAEREAREQBeOK9XhQFIC90XjUH/hABrZVrwBeoAiLyUB6iAogCIvCYQAlWyZXpMr1rUAa3dVoiAIiIAiIgCIiApOsIAh1QjsUB4SN16xAFUgCIiAK2GnRXEQHgC9REAREQBERAEREAREQFLmr0CFDce5jp4bpgvqHRjf1Oy0HmPmnEVW5Hn0mnZmnsTuuOSR1Js2zmPnWlQllMtc/uT0j6arVn894iZLreGgfncLXsDRp1gbmW6jvPgfmsungKWfK6CHTB/MFVOwsUCniHOhqZs5rMIgB+cx9P7KIw2NL3gGoXZ/5iS23Y6g+5UtjOF0mOzOaC0WDTvNoG/j2Ui3gNN7eh2TM2A1gAABH5KDsJqJEUuK+jmDKlV2TUMqOzf8gfZSvCP2k1PhDi/sKjZ+WcH81qXGOEVKD21Gy50wbXJ7kD7rHq8Kc852WDrinFwdx4UlNYzkOJ2vhnO1CoQ14LCd9QD53b9FsbajXiWEOHcGV874TE5Mzi13qMABBMZm9z5FrraOEczVKA9XOMro/DcbS4fig2PjRS9Rrsg689HY2t3KrUBwDmRtcNa8BlQyLGWEj+U+RcAqfViafRW012ERF04EREAREQBERAFTkVSIAiIgCIiAIiIAiIgCIiAIiieN8xYfDQKj+s/DTEFx+Ww90BLIuW8Z/aXWAJpUg0EkAu28zuorD83YyqA4VXeSCAB4UHNI7tZ2clabzXzgKYNLD3fF6mze8WuVrGI41inMyVKzi02Okie+UyfmonivCzTmqHh7QJIB+tvGqh6qfRJQLDq4c4vquJLr5sxn6kyoLiNQvePTqZ2ggDWJmwP91aqvdVqOy9JBEDYtm8/VZx4ERnh0EtzNG3+Ahczh5ZPHHBdpsqU6b2yWuIlpB0nW/hWMPXc52UHM5sAkk2EkiT/MP1V7F8WFVoYRleGmDO+qlOBcEaQwlxkCYGhJ3d32UG8LLJJeERnEeIOJFKpqHRmOsDQk7d1h4njGIpXY8tAtHciAR5/ssjm2SXPiHMdldbfXN7aq0eH1K+H9TQ2IB8dJM/T6KS245DbzwTFYVKtCjiC4mbVG2EtO48jUJRyUy70jncBOQuJ6gNBOkiQszB03UcFT9WxMNAM6nvCisRUoU6+cB9R0NDshysBA+HNfMZ2AKqinL+Cx/YyMNXp4loqRleJGWQNNW+QsXiOAb6bmMN29QET728j8ljMxb21fUZhqIbFmkvLgJj4hF5OuWFmUeIRUbVNCi4ttPUT5g6T1dlKMcPh8HXVPH0lzlbjmWmWVCZpkXi4bPS73af0XWOVONGo3JV+MWDtnWm3cRcePIK5H+8U3VC70spMyQ7N06EEQ1ZjebGYdzKdBj6kOa3UA3MNDZ3kwPeFYnh8Fcq3j3HckXNcV+0V7qYFBoDoGaq7f8A0t89z9FtHI3HHYvD56kZ2PcxxFgYNnRtbXyCpxtjJtLwRs09lcVKSxk2JERWFAREQBERAEREAREQBERAEREAREQBFB8c5mo4cETnfFmtv9T+i1OvxPF1w4+o5gnQHKCD2j6XUJWKJ3DJzmjm9tGadGHVLgu1DT+pXPyw1n+pUOcuMucROukex2VzjPD3h7WtgGq0F0adOp+che4l+Sllb+Fr8xOtg3TyqJzcixQMylwqg98VnNzEiGk2cdTb5KrminQo0h6eRpLhMRf7z5+S1qtw/MG1JyQ1xAvmM/ff7K/y7wbKwVa7bO0JPUROoGxjQqvC7ySbLmAoODpiBVkhxEiDpCneHYDEZnZocHNip2kaaDfz3VylXpesWXOT4L2AiNO+t1O8NxLKeZphosb9/wBVzJyMl0aFTwLaOIcHABpbmBJ20ifFx8lE8V4qXvPpmGUzBHe03/pmfopr9odPMxtRgsHFuYHUESI+h+qg8DhW06Ln1NXNBjvlj7n9VasYyyfPSKeH0WVK2aImnIB7mR94UjwbHVGuymzQbmdLqIxz8+SpSmR0mLGTt91a4gHsYCQQawh0yNP0XGtx1PBufEuGse91Rpk5Gk7gxKzsRhmiiwCBsO2hMdtoWpcHrVAwdYaxtqjqlgW9m7j2urfMnGamKBbSBDGxDQbiNDA/EY+Sg4PyyUeejZud+KsZgvTDgalQtAHsZJPbT7hc8wfE3MDRExI8xDv/ANE/ZYuHZIE/hi/g2M/OPqr9WkNP8+a7lLg01wwT7KrKnVPTIPxSWkC4iYsAYsr1BjtHC5En8UDMZuXWi82F4EXWuYUuB31H1Gn9vmtt4bWIZfRoLJ2yuv8AOM5N9O6hNtLKNlLy8EA6oXSKbbCxI2G4ERafGqw+JMdDajOl7Mpn/Q7M0jyCts4UGURA6iQWTFi7fXfTXv8ANRdLCONbLVYcrRmc2Ytrc6jT3VavalnwiMqYzi4vso4bRe6mybyPiH+aLeP2R8XbTdXo1XZS949ORa2Ym/eXn6KIxfH6YeyjSY1jX2BsYgC0GI1gFYLKoltGJ/CHREEgFoJ/m1HmxnVcpnKMnPHZK6pW1RhLjbxn8Y5O9ouccp84vpkUcUSWWDKps6Dpm7xpM9u66Kx4IBBkHQr04TUllHiXUTpltkVIiKRSEREAREQBERAEREAREQBa7zNjyHCiDALczj3vEe1lsBcoHmzhfrU/UYCalMWA/E3Ut/Uf8qMs44Ox7NI47ixSqUj6Zc0hwBGmaP8AApPAcYpOa4D4gGCB3dEfcrUa3GC9/puA9NrswtfUO/MR8ytm4RQa0vcwCC1mnuSf0WR8Fz+xj8Ya9rKTpAic5I26TPfusP8Adc183TNS8azsbeFLceAdhoIgOcwA9ozT84Ws1HEB7AS4NzlvYdAufm4p4Oo2hvDaZqh77kMIb4JC1KrTxNSoGPBFOnIaRcEDT6hbFy0+oKbG1HFz7uJPm0aKeo4FjKZBvYkqHKZ3CfJF8u0A4AFmUwZBHtdU8Z4f0uL32J6Z2hU1uIOp1W5RZ0ATtJUhWLsQwU2iDmPVHgErq+StfYgcTwtzsHUl2ZreoHY5Tp9CtVFQ1y1psGhw8Exb5aLfqtJ1NlTDuPxMfBGhJB+hsufuqtNNtNhh/wBgCRJPZSTyWoy24JjMOHsmGFryPbX7KVFCniHUXktyU5eS7SB38a/RQ3D8BULqzM8UWyHk3MDdv9P5qr95e9mRpikyMoIAJy9++o9pCNbeWyUFv4Ra4/jm4irIa4Um2p09u2Yg6zfXQK1hIEDQ2MnY3BHcXtofksYgElriAT2Ex7nZZVEmm05yAGm98p3EQd9Rbb5qEpnqV6aCjya7xgluIqBogO21+IA/nf5Kui6Re5HYKYGG9ealRuUGcrpiYG067fdRmIommS07b7HcEKe5FCrZcoOl/aN97DXzEW+QUvSeGtYT6jSDIdTjSwJdrAEQJ7EqFw9hPmw7yL+wjfz9JujgahAMODTAc4GC4ACAGOMFoN/7KM2jVpYe7L6Jb93c6zQM2ov0mJbM6bCPusXDPzPqvIjM4F4HeQMo8F32asgVix1JzohwLHCBu0Cbb+VF8YwtVlKkwi9R73vgj8JytBvp8ZusO1yez7nbNsZbjF5lweWoHjY/Y3H6hSF61EXAu1z5/EG+xnsbd1dxFEVKDQdWiDOtrg/r8lh8LxHp5gSdDZtjIiPuAlVntSfg0bcZ8mdgsYx38N8QYFKoAM0NdDWkkWOWTmubrd+UOPPpO9GuZZORruxE/Ywb6fRc7xFJ+R2aSel0xoTF52tI7KR4Nj/UGSoRnaP4bzFoERP0j2+uqE3F5RmthGacJfg7mDNwvVz/AA3NNWjSaGNbUDLEOOVxaGySOwEEXmVtnBOO0cS2aZ6hZzDqDAn3AkXC3wtjLhHh26adfLXBKIiKwoCIiAIqHu2C9ZogKkREAVLiqlS9AAEiUK8jv9EBz7n7limG+tSblLnRUjS+hjQX7d1qXL3FSGOw5Di4nXTp11XbMRh2vY5jhLXAg+xXFOP8M/csTlcXAkQH7Ft4d5sbqqyJOLMvmN7nPpUjIA6r+wAnv8RVwUmupFtiQBmO5DnXn3/VQ+B4oXgisWuc3WNIjbf8I+pUpwSC54JhpazfS0/OJn5KlxLS5xuq5oYTMN6i1upIILflZS2H5mp1KGZtiRofa8qO4zhBLnOdLWt0B2d0wZHuVq3DvTp0arviEw0n7eFHGUcSwbNi8dTrVGAGHQHCfe6nuXqkVCM2+naw/stLLnTTLWCcrQZ83nVZVXFVqZqvB7ARBN9dfmuJA3HjmKaKmQCS4GD2NwuZlzGtdTZ8ZMl3wkZTDc0XyGP8lTOF4m4tbUcXkgmZ7kQCdy2ey1qoNWsDjmdmkDqLvr7kBSWIl0K3NpDFY4wA2wAuASbWv4b4VGDwVSsYZcd5bOsHIC72Urw/gbDlNU5ifwjQ2bAIsYk3I3hZ/F+IsoNDT8R0pzoABGaItIsFRK3Lwuz1IwrojlmIyk2gCbOLYzaZQNJnUyZ2uYUK6sak1aglonK3+YzuNYkye8+6w6tKpWe6pUIiRLiQABsG/LYKY/fWtpfCOomTYCAGwADd0aRHsjWP5O1ync8tcFPD6r3dRYHTvlEGZiRMQLQBEXTmDDiKb9fwnz20mN1lcGo+q7rdcQYFovH+32Maq7xVgMalodmBJkwBl13m6ipPcaNQowj8GNgMC2nlqVtCyWN72t7d/wDcsnCtNdz3OqBrWhzgO+UXi/8AkqPGMdGVx6WCGgk5hmI6h/PHa0XU1hgYc3KA6P8AuDry4g9AI2g7Lrznk5TDC3FNekGtawf9UmWQP5gNB3t8lRzFSNRtF0zkpxEf1EmFmcSBa9r2iHtAb3u223sI8QrVLEiqwsAh4cZOzWHUjzb7qCjiWTJKecr4Zj4TMzKDJaSGh39WsHwRIVjG0fTql0S0Fvsfad1k1MVRLXU6LnS2PUfsZ7ebG6xq9V9TIwm0W8kWk/52Vbr2yLq7fUWS9xHFsc4MYC6BlyjSZmx77KT4VyrXqgVadB5pkktmoybGPi8GdtlgYfCFrGVB0hweCTHl2UDuRl13aui8g8YY418JEOoVHlvlj3l0+4LvuFsqhv4bM+sm4JOKNIxtQvrtolmR1PMHMIuXXMuIbeddIurVGu6lVFRlVwe2pmbJjoiOqLaAAyLiF0HnjgbXtGJaIqUh1G4lm8xrluY7SFpOILqhlhvUa1txaCcuUk7WkHXZRnFwkWaOyNsGv7Omct8aGKpZ8pa4GHsOxHbwpZcq5Tx3o1w+C1hBDhMjLYOMd8wBXVVtqs3o8nV6f0bMLp9BUOdsjnbKkBWGUASrgCAL1AEREAREQFBaVUAvUQBYXF+FUcTTNOswOafqD3adis1EBw/nHgBwFYBgLqToDHGC6LZhYDRQeIxLnU4a4idfkRZdr554P+8YV2UTUpgup95ggj6fcBcPbQqscJbZ0RmHxQOqO8KqawWwy+DZMRjG1WVcl25WtANvf7qqhy8ynSbLpY67g53SoDDOcwEi4fJkNzDp1MDS8CdLlXaratQBxd6kHuSyLGC2zgBNzobLLKWH2ehVpLJrngzTi6IJPph75AZAhrY0E/ImArOEe5xuHOGaHtJiCYuZuANJjeyqp4GM2bKCOkOaXMJvLnAWJaNLzpCkm4hrYA2kdTp0sLnTVzvBjsob8GlaWqtcvLLPEMOz92DMh9QvEObuIBLY3mxGvZWuE4IRdoLiO2Ui4lroP9JsDv8AIXcbjWwHEuJbBmCAIgTPe2u6jHPqPA9EnM4tsNySdPK5hyWOiv11CWVySPEuMNpDIwTUuSTfzJ+ZK1YYB1UmpUccs5n1DcgH8ydgFJVOGtdmL6wpuAu1wIfMx0h0ZjOwKVKIbLHSQBYxIE/C6DfvqBEwuwUa4+3sKuy6eZrCMWuZcABkAkNDwAGhpm0b2Ac7WTCtloJBkAEBodMmxBLiDca200WXRol2jZmGASYB1i9rwTGikeDUf4gOWn0AtcS0G7SZDRfO8yLx2Vecs9qGK4EpQ4WKYpS8n1QHZ6jchAziSdcwIm7lDcwtpMrCnQq+u0MGZ3wiRMtAjpaAB3Kuc08fNau5ujA6XbkRAsLARlA9/YKzW4eHNLzAcdGmATawIG8QVNyUTyZN2NSkzFqFzA6WgB2Vt4JaRFSG9pJk+DC2Tg1RtOkQzNne1pafhl7iLAfiYMsz3C1qkyHsdDfjcCHN/h7RJ3iSD2gKU4M4lt6uR2YBtiSGgOPSRpeBHlM85NySdbR0jhvDcG3CMr4hjSXskkzeZIETcx+ZXMeauJZqj/QpChTNoAgxpe5E66LNxGLq1nU2Z3uJ+FhEBrLAQfwtHjspDEcHo0qRY6XvgnUQHbjyFOy5Rwkjxq6t0nJvs1vB4LLT/hm7iCTa8XA+/wCSrDgCbEaSJF9JsL3Nx8lXhKxblkS11ndpE3+iuYih1ht+r4ZI/PU6ER47LNLOcm6lr6TPoyWsbmaBmLo162Nbte5LnCFmcp1D/wCtZm6OdWB/05XH8wFjUHEZXfw/TD3nMRBDjD3e5DWiPJUj+yrCeri6uIP4Gn/uqH+wP1WmhPKI61pQ/D/6dWq0w5pa4SHAgjwbFcbxNI06j6btWF7N5s2ASB/tj3PddnXIeY8Y2pjqxYzLDgx7s38hy5unYwPmFfqVmOTz/wBOscbC2yk0EBzoAId03ADx/NvcNEe66fy/izVw7XH4oLT7i35QuXtJgZJDjkDW/hcZiTP4gfuV03lnhbsPQbTcZdJc6NJOw9lTpN25/Bs/VHFwXzn/AEkB2V0Beot54gREQBERAEREAREQBEWn88c0jDj0mGHkdRGoBiAPJmJ2Q6ll4RVzfz1SwfQxprVb9LSAG/6j+i5Jicc6uRUq9bmy2bgCRM2sBmzGIvKxa2KzVjUOkm86jYHz58qrAU31auSlTNRz3SGgXsJtNotJlZbZN8I9TTVxqxNktTwhc5xBcCQ0OcM0uzET2jMLwVfq1abA4uAbmFxYGQbGZNjqZ7hR/GTWwlqtNzHQCAYm+htaBceFreLw9aqDVfOX8gRMge11Qq2++C6zVeI8mx1+LB96d5JgAXuZ0GomYV3C1crzmLRMXeSMvk2hrdbmNVF8KNOCKX/x9TiTkdGaBDrzqNO3zU1iKD3xULXVGuEEOM+o8C/wbDUA2EKMsReC2jS+qt05cfYxMXi2kVB6rA4RDZzh4OzSNDOgja5VjCYepWeGscQSAGuqGHAtEENyGG3topHBcOrPAYygwtYHAuDA50O1mdSIMHaFm0+FAsyilRlrQ4xmnvlcWnLJGxOy7F/BrdVda9uCOw1FkOa4ZKjSIa8ZnudYGHkAtOpHYrM47ghLHU87nvYWvYSajg8QRcfEHAi4ndbDwvAUmtOZ1F5AzQzYZSbm5LdMwje2ikeTg04h7mMbla0yWmWB5OrB+EEf/VS2bmjNbfsi5JdHOjh5dlqNdTIcS5xFsujWhg3sb9ltWO4X+54A1TLa9UhtJgAzCTdx7nL9M1rrfcfwShWqsrPYC9hkHvGx2Og+i0f9oeI9bFCn1RRYILTYPf1XGxytF1OVSgnJ/gyy10r0q48LyaHgKQDxmeMt7Fpc0m8SBfuVfywQQDMASYJdnkZmlxtbLA27r0xIklt9RAI10I0399Pa5Wpm7S0QAM1tCS3pbE5T0i9tws/fZpqfGEX6NX1CS1oJLCCHEhodAcS3LsOx+ak6dTJeoW5nSDmFySS1syIsBNtlicNwkA3vlgEGMsdJcdIaWkdOpBBWJxrNWc2mwkMZOZxOY5jE+TAj8lKOMkLpOEcJ9mz8Gospg1hUPqHpOUAjLbfczdRGIx2dzgJImLmBPur1Pj4ptbScwemQILdjFw7cGe/dRuOp54LT/DMxJiIM9R+qz2rNmfBPTJRg01yY2DqZn5XXaZB7fL3/AFWVgqjnVgCTmaHXbrPwiPYx9Fh1AGlhggmO1uxt8ltfAeDB9ZvQ+XsJcWwOkkE5r3DiPlHlXpbkijcoTbI7FBuTSHVnNa0xBa0AiplE2FwJ8rpPJPLbcGx8PLvVyuuIiBp51UFgeSnvxHr4l4gHoptvABsCd/PdbLx/j1LCU8ziMxHQzcnaezfK2VQ28sx6nUO14iYH7Q+YzhqPpUjFaqCBGrWaF3g7D/hcq4fh3g+plDhDpBdcu76HRXeKYt9ao6tVOZ7tY/DMhttgFI8tcEqYmoGsm1qlTSNPvtCqsbm+C+iEao5kT/IXDDUxAq6son4iNXEaN1G/2XTli8MwDKFNtKmIa0fM9yfKylqrhsWDBfc7Z7giIplIREQBERAEREAREQBfPvOuLc7GVg6emo8XuYzWH+d19BLUOcOQ6OMPqNPpVt3ASHRpnH6i6jJZRbVJRlycf4BwKri3lrCxjWCX1XmGNG0nuSLDwt94RU4fw4ZqRdia8R6gHT1bNOjQYiRmKguN8oY2i45aBcwaeiC5pAMiQZdI8/8AKhGYHEEj+BWsdPScOnaYHy8Ss7k10jfCuFnMpcE3zLzE7FOa5waA3OGhgBI0icwmFCGq4gTOWIuBe8uDTFtSs7DcAxbrDD1BOoNONDoCdyPaVnUuUcWYJpZbixcOnS4GY5p3VTU28m6M9PWtqaNfIZScHsAGrCBcXnQxB1hZ2ExTaZbldcAPJlzTpdg2MjdbJhOTnGfXaDM9LZsTFwRAGmgG6rw/JWVwcH1LaaSPnCehKXLKv31cG4x6ISpiZNUUvUygNdIfIA16y3Uyfksulnc9tOm15ptLc9Njg4yW/FmGpidBYLY8DysGRLS6DuT3m4FjdT+DwZYIY1rR2a0NH2Uo6d+WRs/U1jEY/wBms8J5ZqGHVSaYgjI03y2gW8TMzMra8Fh2UmhlNoaB9THc7q+2k5XBRctEK4x6PMu1Flr9zLfrFcs5g/8AcYlzwCTUdGskCzROzYgz2ELrIola7zFydSxLjUlzKhES2C09i4HW1rEfYLlsN6wcpnslk5LWL8xLRv0uJdJuI12u2PCycI2qXildz5GSL93EtMiSCZhbfR/ZzVnrrNjuGSdImNPutu4JyvRw46QXPiM7tY7AaAKpVN9ml6iMfpeTSjwesKRc1suMEsOoAGg7+2tgtXdXMlpABAgtIymRJuCBcXnvIXcTgR2WJi+XqVX/AKlNjvdoJ+uqk6FjgqWpe7dI46HONrEHvuDFx/k38K5+85DkHUPff5exC6lT5GwoMilHjM6PpKzBylhoaPSYA2YgRrrMa/NVftC965PHBy3hHCKtermc02uBYgX1dsPbVdL4DgW0Gnd7ozOiJjYdgpihwtrRDQAOwEK+3CBaIVKJksuc+CJ41jalOkXUWF79B4/qjeFy7E4DFYmoZp1KhMSSD9ibR4Xahhwq20QF2de58s5Xbs6RzPl/9ndR0OxBDG2lrep51sSbNF9Lro3DuH0qDBTpMDWjQD8z3KyQF6pRgo9EZ2yn2ERFMrCIiAIiIAiIgCIiAIi8JQHqKiiSRJVaAQqS1VIgLZpBeeiFdRAWvQCegFdRAW/RCekFcRAUemF7kCqRAU5AmQKpEBTlC9yr1EB5C9REAREQBFbqOMgDdXEAREQBERAEREAREQBERAER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2538" name="Picture 10" descr="http://associationnow.wpengine.netdna-cdn.com/wp-content/uploads/2015/03/0317_crab-800x480.jpg"/>
          <p:cNvPicPr>
            <a:picLocks noChangeAspect="1" noChangeArrowheads="1"/>
          </p:cNvPicPr>
          <p:nvPr/>
        </p:nvPicPr>
        <p:blipFill>
          <a:blip r:embed="rId4" cstate="print"/>
          <a:srcRect r="24000"/>
          <a:stretch>
            <a:fillRect/>
          </a:stretch>
        </p:blipFill>
        <p:spPr bwMode="auto">
          <a:xfrm>
            <a:off x="228600" y="2590800"/>
            <a:ext cx="2316480" cy="18288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371600" y="251460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latin typeface="Century Gothic" pitchFamily="34" charset="0"/>
              </a:rPr>
              <a:t>hermit</a:t>
            </a:r>
          </a:p>
          <a:p>
            <a:pPr algn="r"/>
            <a:r>
              <a:rPr lang="en-US" sz="4800" dirty="0" smtClean="0">
                <a:latin typeface="Century Gothic" pitchFamily="34" charset="0"/>
              </a:rPr>
              <a:t>crab</a:t>
            </a:r>
            <a:endParaRPr lang="en-US" sz="4800" dirty="0">
              <a:latin typeface="Century Gothic" pitchFamily="34" charset="0"/>
            </a:endParaRPr>
          </a:p>
        </p:txBody>
      </p:sp>
      <p:pic>
        <p:nvPicPr>
          <p:cNvPr id="22540" name="Picture 12" descr="http://www.backwaterreptiles.com/images/turtles/red-eared-slider-turtle-for-sale.jpg"/>
          <p:cNvPicPr>
            <a:picLocks noChangeAspect="1" noChangeArrowheads="1"/>
          </p:cNvPicPr>
          <p:nvPr/>
        </p:nvPicPr>
        <p:blipFill>
          <a:blip r:embed="rId5" cstate="print"/>
          <a:srcRect l="5634" t="25532" r="9859" b="14894"/>
          <a:stretch>
            <a:fillRect/>
          </a:stretch>
        </p:blipFill>
        <p:spPr bwMode="auto">
          <a:xfrm>
            <a:off x="4800600" y="533400"/>
            <a:ext cx="3429000" cy="16002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5105400" y="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latin typeface="Century Gothic" pitchFamily="34" charset="0"/>
              </a:rPr>
              <a:t>turtle</a:t>
            </a:r>
            <a:endParaRPr lang="en-US" sz="4800" dirty="0">
              <a:latin typeface="Century Gothic" pitchFamily="34" charset="0"/>
            </a:endParaRPr>
          </a:p>
        </p:txBody>
      </p:sp>
      <p:pic>
        <p:nvPicPr>
          <p:cNvPr id="22542" name="Picture 14" descr="https://theoceanenthusiast.files.wordpress.com/2015/07/5840602412_0611190a2a_o.jpg"/>
          <p:cNvPicPr>
            <a:picLocks noChangeAspect="1" noChangeArrowheads="1"/>
          </p:cNvPicPr>
          <p:nvPr/>
        </p:nvPicPr>
        <p:blipFill>
          <a:blip r:embed="rId6" cstate="print"/>
          <a:srcRect l="8025" t="11538" r="6375" b="3846"/>
          <a:stretch>
            <a:fillRect/>
          </a:stretch>
        </p:blipFill>
        <p:spPr bwMode="auto">
          <a:xfrm>
            <a:off x="4800599" y="2438400"/>
            <a:ext cx="2770909" cy="1905000"/>
          </a:xfrm>
          <a:prstGeom prst="rect">
            <a:avLst/>
          </a:prstGeom>
          <a:noFill/>
        </p:spPr>
      </p:pic>
      <p:pic>
        <p:nvPicPr>
          <p:cNvPr id="22544" name="Picture 16" descr="http://phenomena.nationalgeographic.com/files/2015/06/BGYE6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4724400"/>
            <a:ext cx="1828800" cy="1828800"/>
          </a:xfrm>
          <a:prstGeom prst="rect">
            <a:avLst/>
          </a:prstGeom>
          <a:noFill/>
        </p:spPr>
      </p:pic>
      <p:pic>
        <p:nvPicPr>
          <p:cNvPr id="22546" name="Picture 18" descr="https://s.graphiq.com/sites/default/files/543/media/images/t2/Quarter_Horse_638227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4656386"/>
            <a:ext cx="2533650" cy="1896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" y="45720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23622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24400" y="1524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724400" y="23622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724400" y="4572000"/>
            <a:ext cx="4267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47800" y="693003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latin typeface="Century Gothic" pitchFamily="34" charset="0"/>
              </a:rPr>
              <a:t>cow</a:t>
            </a:r>
            <a:endParaRPr lang="en-US" sz="4800" dirty="0"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50292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 smtClean="0">
                <a:latin typeface="Century Gothic" pitchFamily="34" charset="0"/>
              </a:rPr>
              <a:t>pig</a:t>
            </a:r>
            <a:endParaRPr lang="en-US" sz="7200" dirty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5400" y="51054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latin typeface="Century Gothic" pitchFamily="34" charset="0"/>
              </a:rPr>
              <a:t>wolf</a:t>
            </a:r>
            <a:endParaRPr lang="en-US" sz="4800" dirty="0"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9800" y="3512403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latin typeface="Century Gothic" pitchFamily="34" charset="0"/>
              </a:rPr>
              <a:t>chicken</a:t>
            </a:r>
            <a:endParaRPr lang="en-US" sz="4800" dirty="0"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0" y="2762071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latin typeface="Century Gothic" pitchFamily="34" charset="0"/>
              </a:rPr>
              <a:t>sheep</a:t>
            </a:r>
            <a:endParaRPr lang="en-US" sz="4800" dirty="0">
              <a:latin typeface="Century Gothic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1200" y="5334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 smtClean="0">
                <a:latin typeface="Century Gothic" pitchFamily="34" charset="0"/>
              </a:rPr>
              <a:t>goat</a:t>
            </a:r>
            <a:endParaRPr lang="en-US" sz="7200" dirty="0">
              <a:latin typeface="Century Gothic" pitchFamily="34" charset="0"/>
            </a:endParaRPr>
          </a:p>
        </p:txBody>
      </p:sp>
      <p:sp>
        <p:nvSpPr>
          <p:cNvPr id="16386" name="AutoShape 2" descr="data:image/jpeg;base64,/9j/4AAQSkZJRgABAQAAAQABAAD/2wCEAAkGBxMTEhISEhMVFRUVFRcYFxcXFRUYGBgXFRUXFxkVFhcYHSghGBomGxUVIjEiJikrLi4uGB8zODMsNygtLisBCgoKDg0OGxAQGy8lICYtLS4tLy0tLS0tLS8tLS0tLS0tLS0tLS0tLS0tLS0tLS0tLS0tLS0tLS0tLS0tLS0tLf/AABEIAQ8AugMBEQACEQEDEQH/xAAbAAEAAQUBAAAAAAAAAAAAAAAABgECAwUHBP/EAEAQAAEDAQQIAwYCCQMFAAAAAAEAAhEDBBIhMQUGQVFhcYGREyKhB0JScrHBMvAUM2KCkqLC0eEjQ7IkU9Li8f/EABoBAQACAwEAAAAAAAAAAAAAAAADBAECBQb/xAAzEQEAAgEDAgMGBQQCAwAAAAAAAQIDBBEhEjEFQVETImFxsfBCgZHB0SMyoeEUMzRS8f/aAAwDAQACEQMRAD8A7igICCjjGaCqAgICAgICAgICAgICAgICAgICC2+N4QXICAgxOMoMqAgICAgICCjigpJQVBQVQEBAQEBAQEGN7kAcx2QZEAlBjcZQVa1BegICAgICAgsCCpwQU2oL0BAQY7RXaxpe8hrWiSTsCxa0RG8tqVm9orWN5lA9Ja+PvEUGgNBzcJJ7HBc++stM+67+HwanT/Vnn4PVoTXZzntZaKd0OMCoMAJyvA7OOxSYtVMztZBqvCopXqxTv8P4TZXXFY3OlAa3sgyICDEXdkFzWoL0BAQEBAQEBBYMMNiABuQXAIKoCAg5z7SNLzUbZmnBoDnfMch0H/Jc7WZN7dEPReDaeIpOae88R8kWsLWkA4QDiJxOOaq7cOtebdky0foxjheacCMiJVvFiiY33cHVaq9fctHPwSjRNsBaKcyW4Y7Rs9Fcx3ieHLy47RO+zYtbPJSIWRAQEFoYguQEBAQEBAQEBAKCgCCqAgILXuABJyAk9EmdiI34ca0y7xKr6znBpc4kTvJmOULi29602e209fZ0ikeUPboXVStXpeKGti84AF2JuuIJG8SCMdxU1NPa8bwqZ/EseLJ0Tu3tm0ZXax1OpSeAQRIIIHGWkqSuK9YmJhz82pxXtFqy0dPSbqbvMcG5uJxZsBkZiY4iZnDCKJntHdby4axXr/DPdP8AVXTjLVSeWua51Ko6lULThebB+hC6WOZmPe7vPZq0rf3J3huluiEBAQEBAQEBAQEBAQEBAQEBBrdY69yzVnfsx/F5fuos87Y5WdHTrz1j4/TlxjTTpkbG/krky9rhjh2nV+zeHZqDPhpMnndBJ7krsY42pEPD6m/Xmtb1mWwW6Fyv2q2Vtmu1KbMLQ403R+FrnAyeEgmBwKg9jEZItDoRrrTppxW58vyU9gRPg284wbSD1LBP2U/m57qqAgICAgICAgICAgICAgICAgINDru+LI/i5g/mB+yr6n/rdDwuN9RH5/Ryi7eqQRhtXM83rZ4pw7lR/C3kPou1HZ4Oe69ZYajWzQjbZZK1nMAvb5HH3ajfMx3RwE7xIQR72RavVbHZKorsuVKtoe+6YlrQ1lMAxhiWF3JwWIZlOFlgQEBAQEBAQEBAQEBAQEBAQEGh13ZNkedzmHl5gPuq+pj+m6Hhc7amPz+jl9Cn/qEcDC5r1d5912TRlUOo0nDaxp/lC7FJ3rEvEZa9OS1Z8pl6lsjEBAQEBAQEBAQEBAQEBAQEBAQEBBr9YLN4lmrMGJLDA3kYgdwFHlr1UmFjSZPZ5q2n1cnoPF4HeB6rlPY2jh0fUi13qBYc6biP3XeYH1I6Lo6a29NvR5fxPH05uqPNIVYc4QEBAQEBAQEBAQEBAQEFlWq1uLiAOJA+qxMxHdmIme0PK7S9AGPFZPAz9Fp7WnqmjTZdt+mVaelKJyqN64fVIy0nzYnT5Y/CzstDHfhc08iCt4tE9pRzS0d4ZVlqICDkesGjzRtNWnEC8Xs4seZA6GR0XKy06bzD2OizxlwVt+U/OPvdu9TLd4dZrDlVF394Yt+46qTTX6b7eqh4ph68fVHl9HQV0XnRAQEBAQECUBAQEBBQmM0HgtGlmNy8x4Zd1HbJEJqYLW78NVa9OvMgC7yxPfIKC2eVzHo480dtGkwSYY55OZvOPc5eqrTk37Q6ePTTEc22j5RDxv0q4YS2nwa2XehWvXt8E8aWs88z85YDpQn8TgR+8D3ylazb4pP+PEdo2/RabY9pkfXEcMMZhJmYIx1txLZaK1mqUzgbzZxa4yB12KTHntVV1Hh9MnO20/BO9E6UZXbebgdrZxBGf1HcLoY8kXjeHAz4LYbbS96kQIf7RbL/AKdKsBi1908nAkeo9VU1deIl2fBsm2S1J843/REKVYtuuGbSCOYxVLfbl28lOqJr6ut2eqHta8ZOaCORErrxO8bvGWrNZmJ8mRZYJQEBAQUcUFsIERkgvBQEGtt2lmskNhzhxwB4naeAUV8sR2T49Pa/M8Q0le0Vahl7oG4fYbFDM2t3XIrjpG1Y5YarwBP4R6lYtMR3b46zM7Ry09utW8XvhZOGHvO39cFXtbd0sOH049Z/hpKtoe7EmdwyaOMKGZmXRrjrXsr4GyMdqMdTYUdGgDzY7I2cRGwqSKbd1TJqJn+15bbGAAkCeH5PFa2lviiY5l4o23XDZisLH5vXobTZstem50lgMO+U4HnGY5LfFkmlt5VdXpYz45iO7r7HAgEYg4g8Cus8jMbcS1GuFO9ZKvC67s4KHURvjld8Ottqa/fk5gXkArmPWbOm6mV79ioOPwkfwuLfsungnfHDyWvr06m8fFuiVMprY3oEbQgrfQXILTmgEwgpCC4BBGdP6wwTSo4k4Eg58Gn6lVcub8NXS02j/Hk/RrKILRLyC47BkOm1Rxx3T29+dq9lzq28pNtu5GPfs11qr4yecbgPuobTzyv4qRFeGstDycPednwHwqLdcpERz5QyUbLDQcycGD6u+q222jdpbLvbb9f4eqzWfI7JjHYPi4z6LNaoMuRmq0swP8AZwN54raY24R0nfmWvtNOAd5UcwtUndq6zCJLwR+dqxssVtHk8tc3gRsEQVhJEbOsajWs1bFQc4yQC2fkcWj0AXUwW6scPIeIY4x6i1Y+f6vRrU+LJW+WO7gPus55/py10Eb6inzcmdUwI3rlvY7On6hH/AKGjwvjs9y6Wm/64eR8S/wDJt+X0hvn7FOohwQUxQVuoLkFCEFuKC2vWaxpc9wa0ZkkAd1iZiI3ltWlrT01jeUN01rg1806DXkbXRE8Btjp/mrfP1RtXs62n8Pmk75Jjf077fPyajRbjBe6PEJwGxrdn9+yhrPC1mrz0x2+r1VLRm7jDf7rMy0pTyW1qkdMBxJz/ADwWst6RvHDy2moAHO2k/TJaW7LOOJmYjyh5bNSvO5uA/hAJ9SFpEbynvfpq95dJ4TA4NGa37yrTHTH33X1ovQ3IYYbznjyWbd+GmOJ23leASYGQwyxMLPediZisbr/0cDGJPLJbdCP2sz8Gi0yAJmeqhtHK/p53hHG1oBxwB+v+Vqu7OmezG3t/R/ALvM0ucN5DzJHMEnuFe0t46el5nxjDaMvtPKf2Z/aBpVraQogy5xBdGxoynmY7JqskbdMHhGntbJ7Se0OcuqyJyHqqD022zq+o7CLFRnbeOO4vcR6Qupp42xw8d4jaJ1NtvvhviFMpLIOSC4BBVAQEGk0zp8UpZRb4tXKJhjeL3fYSeWahyZ614jmVzBo7ZPetxH32hBdLGpWfetVe9BMU2m6wcIGPrzlUb5JtPvO5p8Vccf042+PnP5/cPO+1NMMaYkgANG/DMLSZmViuOKxu9BM3qbd4HYDD871JEeSr6Xkr1RDRsAnq44fQLFpbY69/iq2vOLvdBj5icPSE3Y6YjiPMo0rzm3shieJJwCdPMbtpy9MTt5s9IgFzhvcR1MpHnLFu0Vn4LGGABujqStezefemWeizGfzO1b1hDe/k9jXDYQeZg8tkKSIV5md3ltFsu4AwfhcZB+Vy1m+3ZLTDFuZ5j1j94RvTluLhiAD+dihtbd0tPjivZoKGOxarmzZaPLgb4MQjW8RMbM1vtU4TJnFYmWuOmzHoOxOtNop0W4XjJPwtGLj0H2W2OnXaIaavPGDFN5+5dyoUgxrWNENaAANwAgBdeI2jZ4e1ptO8siywICAgINXp55FJ7jU8NjWySPxO/ZG6ct+PeLLv0zztCzpYickREbzP6fNDrVQ8OzsNbGpXI8NkwGMO0gRedjt+oVTpitPe7y7FLe0zT0f217z6z/H35vBZdC0q9W5TZBg43jGG07lrWsWnpqkyZbYqdeSXi1p0S2y1aVNryXlkkSfJJgEHPGD2WM1OmYhP4bk9tW15jjt82qsOkhTcwHI1JJnIGB9lpW2y5n0/XEzHoyu0m28QXCA1sfw447cUmYQxhtEbxHd6/wBLDiII8xEct/YHsto2mUHs5iOfJ66FeQd5x6TgsTLWaxEsjqwAuk5R+SnwO89S6gS4y0CN5+qzFWtrR2bCm74i7pA7CYUiCY9NmK11cMHkcHgH/wCLFpSY6c8x+jSWqvE5cgbzeeOShldrDTmmakwMBtvZd1iIT9UVZqdna0cfr1IRvFpW1K0CAsJIhXRuiLRa33aDJAIDnnBjeZ+wkramO154Q6jWYtPXe8/l5y6xqlqvTsTDBv1XfjqRE/stGxv12ro4cMY4+Lyet119TbeeIjtH35pAplIQEBAQEEf0xQdaLTSo/wC1THi1NxM+Rp7HDcVXyRN7xXyjmV/T3jDhtk/FPEfvKFaw2417S54/CHXGfKNvUn1VTLfqvu7ujxRgwdM9+8phqdo3ww+oR+INAPDEk9ZHZWtPj6d5cTxDUe0mKx5buaax6U8a1Vq2YvQ35W+VvcCeqpZL9Vpl6fR6f2WnrTz25+c8tCabiQGgnA5fMo5lbm0R3dG1Y9m1nfQa+2Co97/MAKr2BoIwA8Mg8cSV0MGGOne0cvJ+IeIZLZZjHbaPg12nfZSaVRto0fVqmJBoVKhcMREse4zgCcDOO1S3xxtxEKeLU339+87fOZaOy1Xvlrg+mWmCHC64FpjEEYY8FSisR3dneZ826srWAgxPF5kk74yCzEx5QzNZ25l7XVx7x5f4CTt5sVrP4Wai/wApAnoA0d1mGtu/P8tXbrRAgXiZyvDNaSmrMd5+jwig50l5gbiQO8LHSz7b0XtqNgBt2JjYZj8+qx3bRO3d62arWmsYbTLQfeeLjfXGOQK3jBae0NLeJYscd90n0b7O6Ium0ONUgYgeVnWMT3CsV0tY/u5c3L4vltvFOP8AMphZbMym0MptDGtEBrRAHQKzERHEOXa1rT1WneWVZaiAgICAgINdrBaPDs9ZwzuwObvL91HlnakysaSnXmrWfX/aH0tDhrLKXfir1Gj5WEj1xvdtyqez2ivxl2J1U2tk27Vif1S3WG1iz2Ss8QLlMhoyxPlaO5Ct5bdFJlyNJi9tnrSfOefrLi2iNHm0V6NAEjxHiSBiAMXHmGtcuXSvVaKvaanPGDFbJ6R/8/y6BovU6my31QRFJlKmabRPmBLgQ4nbNOT8wVuunj2kxPZ57N4le2mrtPvTM7z/AB+vCeAK64aqCG6c1Iv1DUoPDC4kua6SCSSbzTsOKgth3nhdxayaxtaEYs2h7TUqvp0blQMnzzdaRMA9YPZRTht5L3/KpWIm6tt0XarPddWYwBxgEPBkgT9AVr7G8JI1eLJxXdJdGatPqMa972sDhMNALoOWOz1U0YfVRya3adobWzao2VuLmuqHe9x+ggeikjFWFa2qy283uboOzDHwKU7yxpPchbdFfRH7bJ/7T+r10rOxv4WtbyAH0WYiIaTaZ7sqywICAgICAgICAg0utQvUmU/+7Wps6Ez9p6KHNzER6zC5op6bzf0rMvda7AH+Ds8J4cMNgER9Fvam+3wQY8s0i0esbIt7VLZds1OkM6lTH5WCfqWqvq7bViHV8DxdWab+kfX7lpPZdo1r6z6xGNGLnN7XtPpPdQ6Su9pn0XPG801pFI8+/wCWzp8Yyui8yqgINPrPpDwqV0GHVJA3hvvO7GOZC1tOyXDTed58mTV3R3g0QCPO7zP5kYN6CB33rMMZb9dt2u14YDTpz8Tjs+AjbzWLN9PMxadkhs9O61rdzQOwhbIZneWRGBAQEBAQEBAQEBAQEHi0hZC99A7KdS8f4HAR1IWl67zHwlNjyRSto9Y2/wAw9q3QuYe1SvNopM2MpT1e4/ZoXO1k+/EPUeB02w2t6z9I/wBt97MLHcsrn7ajz2YA0et5TaOvuTPrLneNZOrP0+kfVMVbcgQUc4AEnADMoIlo4/pdqNU/q6cEDgD5B1ILugC0jmd1q8ezp0+aXLdVRnXQ/qW7y7+kfdaWWMHmky3VxAQEBAQEBAQEBAQJQEBAQc41s0aK9ucJjy0RyBe1h6jxAcd6oZ6dWX9Pv/L0Oi1HstJHzt/iJn9kp1IoFlkaxwhzX1QeYqvH2U+ljbHt8Z+rm+JXi+om0dpiv0hvlYUBBEtdNNgRZmHF36wj3WxN3mR6c1He3ku6XBMx7SfLs3WrtiFKgwe84Xnc3DLoIHRbxHCtlt1W3bNZRotrkZqWYby7/kxaW7ws4O1pSglbqyl7ggqCgqgICAgICAgIMbzOCAGDcEGRAQY3OnkgjWhiH6QtpPuCm30BPWW+gVbHO+a35OlqImukxfHf7/ylICsuaICDlutpJt1ZlNt57nNAEkG++jTDQDkNhVa390uvgnbDE2nj/cun0WkNaDmAAeYCsuQvQRDW2p/1Nmbuuk8i/wD9VHbvC3gj3LSlgUiorkgoM8EF6AgICAgICCxztyCjWzyQXwgqgxud2QGtQaHVyzXbVpA4+aqzt4Yd/Wq2GNsl/n+zoau/Vgwx8J+u37JErLniAghehrKKukrRXMRTc4D5gBSB7B6hrHvzK7kv04K0+/VNFMpCDn+uEm1uEkFtNpZAE7ceV4kdFFbuv6eYjH2S3V7SgtNnp1oi9Mj9pri0xwlpjopIneN1TLTovNWw2rKNcAgqgICAgICCxztiCjW9kGQICAgsDOyC9Ba1gBJAAJxPExEnfgB2TZneZXIwILK1QNa5xyaCTyAlJZiN0f1Jonw31Dm9wnmMT/M4qPHHeU2eedkjUiAQRrXayA02VdrHAEjMNcf7x3Ud/VY09p6tno1MotbY6bWxF6rkI/3nrNOzGomZyTv98N4At0CqAgICAgICCws7ILwgICAgICAgICDU60V7tmqD44Z0cYd/LeWt52hJije0Mur9G5Z6Q3tvfxku+6U/tYyTvaWxWzQQeXSdm8WlUp/E0jrGHrCxMbw2pbptEtVqc/8A0nMPuuno4f8AkHLTHPCXPzbdv1IgEBAQEBAQEBAQEBAQEBAQEBBG9aXeJUoWce868eAJuT2NTsosnO0J8XETZIwFKgVQEBBHNBm5aq9LIYx0II9HKKnFphPk5pEpGpUAgICAgICAgICAgICAgICAgIIto0mtb6tT3actH7vkHr4pUUc3WL+7jiEpUquICAgjVpbc0gx2yo0d7rmfZqini6eOcU/BJVKgEBAQEBAQEBAQEBAQEBAQEGu0/pEUKFSptiGje92DR3x5ArW07Q3x06rRDWah0CLPfOb3GDtLW+XHreWmKOEmone+ySKVAICAgjWtZuVbLV+FxB5S139JUWTiYlYw8xaElUquICAgICAgICAgICAgICAgIOZ+02oWVm3b0BocQXEtvPc4Ahs4Hy9lXy93X8P2tWYlv9RdO0DZ6NAvDarW4sdDS6STeZODgZ2ZLfHaNtlPVYb1yWnbjdLVKqCAgINDrnSmgD8L2/zAt/qUWXsn08++22jq1+lTf8TGnuBKkrO8IrRtMw9Cy1EBAQEBAQEBAQEBAQEBAQc09qWjKpJqjFhDYjYWTLT0kjkVBlie7p+H5axMR98opobR1eu2G0HVQ0yHAZHdJwUUVmV/PelJ332l0fVzSps9FtKuy1FwJ/HTLoG5pGN0Z4znnEKxW20cuPmx9VptWYSylUDmhwmHAESCDBE4g4jkVIqr0BBqda2TZa3IHs4FR5f7ZS4P+yFuqlW9Zmfslw/mJHoQmOd6maNry2wdjEdVIiXICAgICAgICAgICChKC3mUFckFyDDa7M2ox1N4vNcII/OSxMbsxMxzClhsjaVNlJghrBA5BIjYmZmd5Z1lgQEBBG9eNJMp2d7DJc4sEAHAFwxcchlCiyzxss6WnVkhpdUdOtpPdQqkMa8XmOOAvCbwJyEgA9Fpit08Sl1OKZ96E1stqY/8D2u+VwP0Kn3hSmsx3h6VlgQEBAQEFCUFuaBG3NBW+EFyC05oEwgpwQXAIKoCAgICAg8WmLE2vSqUXYB7YnduPeFi0bxs2paa2i0OVaQsVShUc2oCHAGJyeJwqNO8QO6qzWY7upivW/ye3QNC0ueKlGk1zmmZLBE8SYg9QVmsW7wxn9nEdMymzNM2lgmvY34Zmk5r+oZM+qni1vOHPtSn4bN+FuiEBAQEFr9iCqC0FAuIL0FHBBbJQXAIKoCAgICAgsqFBa1vZArWdjxde1rhucAR6ozEzHZjslgp0i402Bt6JjbGWHVY2LWm3MvSssCAgICAgoQgtJ2ILgEFUBAQEBAQEBAQEBBQhBU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88" name="AutoShape 4" descr="data:image/jpeg;base64,/9j/4AAQSkZJRgABAQAAAQABAAD/2wCEAAkGBxMTEhISEhMVFRUVFRcYFxcXFRUYGBgXFRUXFxkVFhcYHSghGBomGxUVIjEiJikrLi4uGB8zODMsNygtLisBCgoKDg0OGxAQGy8lICYtLS4tLy0tLS0tLS8tLS0tLS0tLS0tLS0tLS0tLS0tLS0tLS0tLS0tLS0tLS0tLS0tLf/AABEIAQ8AugMBEQACEQEDEQH/xAAbAAEAAQUBAAAAAAAAAAAAAAAABgECAwUHBP/EAEAQAAEDAQQIAwYCCQMFAAAAAAEAAhEDBBIhMQUGQVFhcYGREyKhB0JScrHBMvAUM2KCkqLC0eEjQ7IkU9Li8f/EABoBAQACAwEAAAAAAAAAAAAAAAADBAECBQb/xAAzEQEAAgEDAgMGBQQCAwAAAAAAAQIDBBEhEjEFQVETImFxsfBCgZHB0SMyoeEUMzRS8f/aAAwDAQACEQMRAD8A7igICCjjGaCqAgICAgICAgICAgICAgICAgICC2+N4QXICAgxOMoMqAgICAgICCjigpJQVBQVQEBAQEBAQEGN7kAcx2QZEAlBjcZQVa1BegICAgICAgsCCpwQU2oL0BAQY7RXaxpe8hrWiSTsCxa0RG8tqVm9orWN5lA9Ja+PvEUGgNBzcJJ7HBc++stM+67+HwanT/Vnn4PVoTXZzntZaKd0OMCoMAJyvA7OOxSYtVMztZBqvCopXqxTv8P4TZXXFY3OlAa3sgyICDEXdkFzWoL0BAQEBAQEBBYMMNiABuQXAIKoCAg5z7SNLzUbZmnBoDnfMch0H/Jc7WZN7dEPReDaeIpOae88R8kWsLWkA4QDiJxOOaq7cOtebdky0foxjheacCMiJVvFiiY33cHVaq9fctHPwSjRNsBaKcyW4Y7Rs9Fcx3ieHLy47RO+zYtbPJSIWRAQEFoYguQEBAQEBAQEBAKCgCCqAgILXuABJyAk9EmdiI34ca0y7xKr6znBpc4kTvJmOULi29602e209fZ0ikeUPboXVStXpeKGti84AF2JuuIJG8SCMdxU1NPa8bwqZ/EseLJ0Tu3tm0ZXax1OpSeAQRIIIHGWkqSuK9YmJhz82pxXtFqy0dPSbqbvMcG5uJxZsBkZiY4iZnDCKJntHdby4axXr/DPdP8AVXTjLVSeWua51Ko6lULThebB+hC6WOZmPe7vPZq0rf3J3huluiEBAQEBAQEBAQEBAQEBAQEBBrdY69yzVnfsx/F5fuos87Y5WdHTrz1j4/TlxjTTpkbG/krky9rhjh2nV+zeHZqDPhpMnndBJ7krsY42pEPD6m/Xmtb1mWwW6Fyv2q2Vtmu1KbMLQ403R+FrnAyeEgmBwKg9jEZItDoRrrTppxW58vyU9gRPg284wbSD1LBP2U/m57qqAgICAgICAgICAgICAgICAgINDru+LI/i5g/mB+yr6n/rdDwuN9RH5/Ryi7eqQRhtXM83rZ4pw7lR/C3kPou1HZ4Oe69ZYajWzQjbZZK1nMAvb5HH3ajfMx3RwE7xIQR72RavVbHZKorsuVKtoe+6YlrQ1lMAxhiWF3JwWIZlOFlgQEBAQEBAQEBAQEBAQEBAQEGh13ZNkedzmHl5gPuq+pj+m6Hhc7amPz+jl9Cn/qEcDC5r1d5912TRlUOo0nDaxp/lC7FJ3rEvEZa9OS1Z8pl6lsjEBAQEBAQEBAQEBAQEBAQEBAQEBBr9YLN4lmrMGJLDA3kYgdwFHlr1UmFjSZPZ5q2n1cnoPF4HeB6rlPY2jh0fUi13qBYc6biP3XeYH1I6Lo6a29NvR5fxPH05uqPNIVYc4QEBAQEBAQEBAQEBAQEFlWq1uLiAOJA+qxMxHdmIme0PK7S9AGPFZPAz9Fp7WnqmjTZdt+mVaelKJyqN64fVIy0nzYnT5Y/CzstDHfhc08iCt4tE9pRzS0d4ZVlqICDkesGjzRtNWnEC8Xs4seZA6GR0XKy06bzD2OizxlwVt+U/OPvdu9TLd4dZrDlVF394Yt+46qTTX6b7eqh4ph68fVHl9HQV0XnRAQEBAQECUBAQEBBQmM0HgtGlmNy8x4Zd1HbJEJqYLW78NVa9OvMgC7yxPfIKC2eVzHo480dtGkwSYY55OZvOPc5eqrTk37Q6ePTTEc22j5RDxv0q4YS2nwa2XehWvXt8E8aWs88z85YDpQn8TgR+8D3ylazb4pP+PEdo2/RabY9pkfXEcMMZhJmYIx1txLZaK1mqUzgbzZxa4yB12KTHntVV1Hh9MnO20/BO9E6UZXbebgdrZxBGf1HcLoY8kXjeHAz4LYbbS96kQIf7RbL/AKdKsBi1908nAkeo9VU1deIl2fBsm2S1J843/REKVYtuuGbSCOYxVLfbl28lOqJr6ut2eqHta8ZOaCORErrxO8bvGWrNZmJ8mRZYJQEBAQUcUFsIERkgvBQEGtt2lmskNhzhxwB4naeAUV8sR2T49Pa/M8Q0le0Vahl7oG4fYbFDM2t3XIrjpG1Y5YarwBP4R6lYtMR3b46zM7Ry09utW8XvhZOGHvO39cFXtbd0sOH049Z/hpKtoe7EmdwyaOMKGZmXRrjrXsr4GyMdqMdTYUdGgDzY7I2cRGwqSKbd1TJqJn+15bbGAAkCeH5PFa2lviiY5l4o23XDZisLH5vXobTZstem50lgMO+U4HnGY5LfFkmlt5VdXpYz45iO7r7HAgEYg4g8Cus8jMbcS1GuFO9ZKvC67s4KHURvjld8Ottqa/fk5gXkArmPWbOm6mV79ioOPwkfwuLfsungnfHDyWvr06m8fFuiVMprY3oEbQgrfQXILTmgEwgpCC4BBGdP6wwTSo4k4Eg58Gn6lVcub8NXS02j/Hk/RrKILRLyC47BkOm1Rxx3T29+dq9lzq28pNtu5GPfs11qr4yecbgPuobTzyv4qRFeGstDycPednwHwqLdcpERz5QyUbLDQcycGD6u+q222jdpbLvbb9f4eqzWfI7JjHYPi4z6LNaoMuRmq0swP8AZwN54raY24R0nfmWvtNOAd5UcwtUndq6zCJLwR+dqxssVtHk8tc3gRsEQVhJEbOsajWs1bFQc4yQC2fkcWj0AXUwW6scPIeIY4x6i1Y+f6vRrU+LJW+WO7gPus55/py10Eb6inzcmdUwI3rlvY7On6hH/AKGjwvjs9y6Wm/64eR8S/wDJt+X0hvn7FOohwQUxQVuoLkFCEFuKC2vWaxpc9wa0ZkkAd1iZiI3ltWlrT01jeUN01rg1806DXkbXRE8Btjp/mrfP1RtXs62n8Pmk75Jjf077fPyajRbjBe6PEJwGxrdn9+yhrPC1mrz0x2+r1VLRm7jDf7rMy0pTyW1qkdMBxJz/ADwWst6RvHDy2moAHO2k/TJaW7LOOJmYjyh5bNSvO5uA/hAJ9SFpEbynvfpq95dJ4TA4NGa37yrTHTH33X1ovQ3IYYbznjyWbd+GmOJ23leASYGQwyxMLPediZisbr/0cDGJPLJbdCP2sz8Gi0yAJmeqhtHK/p53hHG1oBxwB+v+Vqu7OmezG3t/R/ALvM0ucN5DzJHMEnuFe0t46el5nxjDaMvtPKf2Z/aBpVraQogy5xBdGxoynmY7JqskbdMHhGntbJ7Se0OcuqyJyHqqD022zq+o7CLFRnbeOO4vcR6Qupp42xw8d4jaJ1NtvvhviFMpLIOSC4BBVAQEGk0zp8UpZRb4tXKJhjeL3fYSeWahyZ614jmVzBo7ZPetxH32hBdLGpWfetVe9BMU2m6wcIGPrzlUb5JtPvO5p8Vccf042+PnP5/cPO+1NMMaYkgANG/DMLSZmViuOKxu9BM3qbd4HYDD871JEeSr6Xkr1RDRsAnq44fQLFpbY69/iq2vOLvdBj5icPSE3Y6YjiPMo0rzm3shieJJwCdPMbtpy9MTt5s9IgFzhvcR1MpHnLFu0Vn4LGGABujqStezefemWeizGfzO1b1hDe/k9jXDYQeZg8tkKSIV5md3ltFsu4AwfhcZB+Vy1m+3ZLTDFuZ5j1j94RvTluLhiAD+dihtbd0tPjivZoKGOxarmzZaPLgb4MQjW8RMbM1vtU4TJnFYmWuOmzHoOxOtNop0W4XjJPwtGLj0H2W2OnXaIaavPGDFN5+5dyoUgxrWNENaAANwAgBdeI2jZ4e1ptO8siywICAgINXp55FJ7jU8NjWySPxO/ZG6ct+PeLLv0zztCzpYickREbzP6fNDrVQ8OzsNbGpXI8NkwGMO0gRedjt+oVTpitPe7y7FLe0zT0f217z6z/H35vBZdC0q9W5TZBg43jGG07lrWsWnpqkyZbYqdeSXi1p0S2y1aVNryXlkkSfJJgEHPGD2WM1OmYhP4bk9tW15jjt82qsOkhTcwHI1JJnIGB9lpW2y5n0/XEzHoyu0m28QXCA1sfw447cUmYQxhtEbxHd6/wBLDiII8xEct/YHsto2mUHs5iOfJ66FeQd5x6TgsTLWaxEsjqwAuk5R+SnwO89S6gS4y0CN5+qzFWtrR2bCm74i7pA7CYUiCY9NmK11cMHkcHgH/wCLFpSY6c8x+jSWqvE5cgbzeeOShldrDTmmakwMBtvZd1iIT9UVZqdna0cfr1IRvFpW1K0CAsJIhXRuiLRa33aDJAIDnnBjeZ+wkramO154Q6jWYtPXe8/l5y6xqlqvTsTDBv1XfjqRE/stGxv12ro4cMY4+Lyet119TbeeIjtH35pAplIQEBAQEEf0xQdaLTSo/wC1THi1NxM+Rp7HDcVXyRN7xXyjmV/T3jDhtk/FPEfvKFaw2417S54/CHXGfKNvUn1VTLfqvu7ujxRgwdM9+8phqdo3ww+oR+INAPDEk9ZHZWtPj6d5cTxDUe0mKx5buaax6U8a1Vq2YvQ35W+VvcCeqpZL9Vpl6fR6f2WnrTz25+c8tCabiQGgnA5fMo5lbm0R3dG1Y9m1nfQa+2Co97/MAKr2BoIwA8Mg8cSV0MGGOne0cvJ+IeIZLZZjHbaPg12nfZSaVRto0fVqmJBoVKhcMREse4zgCcDOO1S3xxtxEKeLU339+87fOZaOy1Xvlrg+mWmCHC64FpjEEYY8FSisR3dneZ826srWAgxPF5kk74yCzEx5QzNZ25l7XVx7x5f4CTt5sVrP4Wai/wApAnoA0d1mGtu/P8tXbrRAgXiZyvDNaSmrMd5+jwig50l5gbiQO8LHSz7b0XtqNgBt2JjYZj8+qx3bRO3d62arWmsYbTLQfeeLjfXGOQK3jBae0NLeJYscd90n0b7O6Ium0ONUgYgeVnWMT3CsV0tY/u5c3L4vltvFOP8AMphZbMym0MptDGtEBrRAHQKzERHEOXa1rT1WneWVZaiAgICAgINdrBaPDs9ZwzuwObvL91HlnakysaSnXmrWfX/aH0tDhrLKXfir1Gj5WEj1xvdtyqez2ivxl2J1U2tk27Vif1S3WG1iz2Ss8QLlMhoyxPlaO5Ct5bdFJlyNJi9tnrSfOefrLi2iNHm0V6NAEjxHiSBiAMXHmGtcuXSvVaKvaanPGDFbJ6R/8/y6BovU6my31QRFJlKmabRPmBLgQ4nbNOT8wVuunj2kxPZ57N4le2mrtPvTM7z/AB+vCeAK64aqCG6c1Iv1DUoPDC4kua6SCSSbzTsOKgth3nhdxayaxtaEYs2h7TUqvp0blQMnzzdaRMA9YPZRTht5L3/KpWIm6tt0XarPddWYwBxgEPBkgT9AVr7G8JI1eLJxXdJdGatPqMa972sDhMNALoOWOz1U0YfVRya3adobWzao2VuLmuqHe9x+ggeikjFWFa2qy283uboOzDHwKU7yxpPchbdFfRH7bJ/7T+r10rOxv4WtbyAH0WYiIaTaZ7sqywICAgICAgICAg0utQvUmU/+7Wps6Ez9p6KHNzER6zC5op6bzf0rMvda7AH+Ds8J4cMNgER9Fvam+3wQY8s0i0esbIt7VLZds1OkM6lTH5WCfqWqvq7bViHV8DxdWab+kfX7lpPZdo1r6z6xGNGLnN7XtPpPdQ6Su9pn0XPG801pFI8+/wCWzp8Yyui8yqgINPrPpDwqV0GHVJA3hvvO7GOZC1tOyXDTed58mTV3R3g0QCPO7zP5kYN6CB33rMMZb9dt2u14YDTpz8Tjs+AjbzWLN9PMxadkhs9O61rdzQOwhbIZneWRGBAQEBAQEBAQEBAQEHi0hZC99A7KdS8f4HAR1IWl67zHwlNjyRSto9Y2/wAw9q3QuYe1SvNopM2MpT1e4/ZoXO1k+/EPUeB02w2t6z9I/wBt97MLHcsrn7ajz2YA0et5TaOvuTPrLneNZOrP0+kfVMVbcgQUc4AEnADMoIlo4/pdqNU/q6cEDgD5B1ILugC0jmd1q8ezp0+aXLdVRnXQ/qW7y7+kfdaWWMHmky3VxAQEBAQEBAQEBAQJQEBAQc41s0aK9ucJjy0RyBe1h6jxAcd6oZ6dWX9Pv/L0Oi1HstJHzt/iJn9kp1IoFlkaxwhzX1QeYqvH2U+ljbHt8Z+rm+JXi+om0dpiv0hvlYUBBEtdNNgRZmHF36wj3WxN3mR6c1He3ku6XBMx7SfLs3WrtiFKgwe84Xnc3DLoIHRbxHCtlt1W3bNZRotrkZqWYby7/kxaW7ws4O1pSglbqyl7ggqCgqgICAgICAgIMbzOCAGDcEGRAQY3OnkgjWhiH6QtpPuCm30BPWW+gVbHO+a35OlqImukxfHf7/ylICsuaICDlutpJt1ZlNt57nNAEkG++jTDQDkNhVa390uvgnbDE2nj/cun0WkNaDmAAeYCsuQvQRDW2p/1Nmbuuk8i/wD9VHbvC3gj3LSlgUiorkgoM8EF6AgICAgICCxztyCjWzyQXwgqgxud2QGtQaHVyzXbVpA4+aqzt4Yd/Wq2GNsl/n+zoau/Vgwx8J+u37JErLniAghehrKKukrRXMRTc4D5gBSB7B6hrHvzK7kv04K0+/VNFMpCDn+uEm1uEkFtNpZAE7ceV4kdFFbuv6eYjH2S3V7SgtNnp1oi9Mj9pri0xwlpjopIneN1TLTovNWw2rKNcAgqgICAgICCxztiCjW9kGQICAgsDOyC9Ba1gBJAAJxPExEnfgB2TZneZXIwILK1QNa5xyaCTyAlJZiN0f1Jonw31Dm9wnmMT/M4qPHHeU2eedkjUiAQRrXayA02VdrHAEjMNcf7x3Ud/VY09p6tno1MotbY6bWxF6rkI/3nrNOzGomZyTv98N4At0CqAgICAgICCws7ILwgICAgICAgICDU60V7tmqD44Z0cYd/LeWt52hJije0Mur9G5Z6Q3tvfxku+6U/tYyTvaWxWzQQeXSdm8WlUp/E0jrGHrCxMbw2pbptEtVqc/8A0nMPuuno4f8AkHLTHPCXPzbdv1IgEBAQEBAQEBAQEBAQEBAQEBBG9aXeJUoWce868eAJuT2NTsosnO0J8XETZIwFKgVQEBBHNBm5aq9LIYx0II9HKKnFphPk5pEpGpUAgICAgICAgICAgICAgICAgIIto0mtb6tT3actH7vkHr4pUUc3WL+7jiEpUquICAgjVpbc0gx2yo0d7rmfZqini6eOcU/BJVKgEBAQEBAQEBAQEBAQEBAQEGu0/pEUKFSptiGje92DR3x5ArW07Q3x06rRDWah0CLPfOb3GDtLW+XHreWmKOEmone+ySKVAICAgjWtZuVbLV+FxB5S139JUWTiYlYw8xaElUquICAgICAgICAgICAgICAgIOZ+02oWVm3b0BocQXEtvPc4Ahs4Hy9lXy93X8P2tWYlv9RdO0DZ6NAvDarW4sdDS6STeZODgZ2ZLfHaNtlPVYb1yWnbjdLVKqCAgINDrnSmgD8L2/zAt/qUWXsn08++22jq1+lTf8TGnuBKkrO8IrRtMw9Cy1EBAQEBAQEBAQEBAQEBAQc09qWjKpJqjFhDYjYWTLT0kjkVBlie7p+H5axMR98opobR1eu2G0HVQ0yHAZHdJwUUVmV/PelJ332l0fVzSps9FtKuy1FwJ/HTLoG5pGN0Z4znnEKxW20cuPmx9VptWYSylUDmhwmHAESCDBE4g4jkVIqr0BBqda2TZa3IHs4FR5f7ZS4P+yFuqlW9Zmfslw/mJHoQmOd6maNry2wdjEdVIiXICAgICAgICAgICChKC3mUFckFyDDa7M2ox1N4vNcII/OSxMbsxMxzClhsjaVNlJghrBA5BIjYmZmd5Z1lgQEBBG9eNJMp2d7DJc4sEAHAFwxcchlCiyzxss6WnVkhpdUdOtpPdQqkMa8XmOOAvCbwJyEgA9Fpit08Sl1OKZ96E1stqY/8D2u+VwP0Kn3hSmsx3h6VlgQEBAQEFCUFuaBG3NBW+EFyC05oEwgpwQXAIKoCAgICAg8WmLE2vSqUXYB7YnduPeFi0bxs2paa2i0OVaQsVShUc2oCHAGJyeJwqNO8QO6qzWY7upivW/ye3QNC0ueKlGk1zmmZLBE8SYg9QVmsW7wxn9nEdMymzNM2lgmvY34Zmk5r+oZM+qni1vOHPtSn4bN+FuiEBAQEFr9iCqC0FAuIL0FHBBbJQXAIKoCAgICAgsqFBa1vZArWdjxde1rhucAR6ozEzHZjslgp0i402Bt6JjbGWHVY2LWm3MvSssCAgICAgoQgtJ2ILgEFUBAQEBAQEBAQEBBQhBU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90" name="AutoShape 6" descr="data:image/jpeg;base64,/9j/4AAQSkZJRgABAQAAAQABAAD/2wCEAAkGBxMTEhISEhMVFRUVFRcYFxcXFRUYGBgXFRUXFxkVFhcYHSghGBomGxUVIjEiJikrLi4uGB8zODMsNygtLisBCgoKDg0OGxAQGy8lICYtLS4tLy0tLS0tLS8tLS0tLS0tLS0tLS0tLS0tLS0tLS0tLS0tLS0tLS0tLS0tLS0tLf/AABEIAQ8AugMBEQACEQEDEQH/xAAbAAEAAQUBAAAAAAAAAAAAAAAABgECAwUHBP/EAEAQAAEDAQQIAwYCCQMFAAAAAAEAAhEDBBIhMQUGQVFhcYGREyKhB0JScrHBMvAUM2KCkqLC0eEjQ7IkU9Li8f/EABoBAQACAwEAAAAAAAAAAAAAAAADBAECBQb/xAAzEQEAAgEDAgMGBQQCAwAAAAAAAQIDBBEhEjEFQVETImFxsfBCgZHB0SMyoeEUMzRS8f/aAAwDAQACEQMRAD8A7igICCjjGaCqAgICAgICAgICAgICAgICAgICC2+N4QXICAgxOMoMqAgICAgICCjigpJQVBQVQEBAQEBAQEGN7kAcx2QZEAlBjcZQVa1BegICAgICAgsCCpwQU2oL0BAQY7RXaxpe8hrWiSTsCxa0RG8tqVm9orWN5lA9Ja+PvEUGgNBzcJJ7HBc++stM+67+HwanT/Vnn4PVoTXZzntZaKd0OMCoMAJyvA7OOxSYtVMztZBqvCopXqxTv8P4TZXXFY3OlAa3sgyICDEXdkFzWoL0BAQEBAQEBBYMMNiABuQXAIKoCAg5z7SNLzUbZmnBoDnfMch0H/Jc7WZN7dEPReDaeIpOae88R8kWsLWkA4QDiJxOOaq7cOtebdky0foxjheacCMiJVvFiiY33cHVaq9fctHPwSjRNsBaKcyW4Y7Rs9Fcx3ieHLy47RO+zYtbPJSIWRAQEFoYguQEBAQEBAQEBAKCgCCqAgILXuABJyAk9EmdiI34ca0y7xKr6znBpc4kTvJmOULi29602e209fZ0ikeUPboXVStXpeKGti84AF2JuuIJG8SCMdxU1NPa8bwqZ/EseLJ0Tu3tm0ZXax1OpSeAQRIIIHGWkqSuK9YmJhz82pxXtFqy0dPSbqbvMcG5uJxZsBkZiY4iZnDCKJntHdby4axXr/DPdP8AVXTjLVSeWua51Ko6lULThebB+hC6WOZmPe7vPZq0rf3J3huluiEBAQEBAQEBAQEBAQEBAQEBBrdY69yzVnfsx/F5fuos87Y5WdHTrz1j4/TlxjTTpkbG/krky9rhjh2nV+zeHZqDPhpMnndBJ7krsY42pEPD6m/Xmtb1mWwW6Fyv2q2Vtmu1KbMLQ403R+FrnAyeEgmBwKg9jEZItDoRrrTppxW58vyU9gRPg284wbSD1LBP2U/m57qqAgICAgICAgICAgICAgICAgINDru+LI/i5g/mB+yr6n/rdDwuN9RH5/Ryi7eqQRhtXM83rZ4pw7lR/C3kPou1HZ4Oe69ZYajWzQjbZZK1nMAvb5HH3ajfMx3RwE7xIQR72RavVbHZKorsuVKtoe+6YlrQ1lMAxhiWF3JwWIZlOFlgQEBAQEBAQEBAQEBAQEBAQEGh13ZNkedzmHl5gPuq+pj+m6Hhc7amPz+jl9Cn/qEcDC5r1d5912TRlUOo0nDaxp/lC7FJ3rEvEZa9OS1Z8pl6lsjEBAQEBAQEBAQEBAQEBAQEBAQEBBr9YLN4lmrMGJLDA3kYgdwFHlr1UmFjSZPZ5q2n1cnoPF4HeB6rlPY2jh0fUi13qBYc6biP3XeYH1I6Lo6a29NvR5fxPH05uqPNIVYc4QEBAQEBAQEBAQEBAQEFlWq1uLiAOJA+qxMxHdmIme0PK7S9AGPFZPAz9Fp7WnqmjTZdt+mVaelKJyqN64fVIy0nzYnT5Y/CzstDHfhc08iCt4tE9pRzS0d4ZVlqICDkesGjzRtNWnEC8Xs4seZA6GR0XKy06bzD2OizxlwVt+U/OPvdu9TLd4dZrDlVF394Yt+46qTTX6b7eqh4ph68fVHl9HQV0XnRAQEBAQECUBAQEBBQmM0HgtGlmNy8x4Zd1HbJEJqYLW78NVa9OvMgC7yxPfIKC2eVzHo480dtGkwSYY55OZvOPc5eqrTk37Q6ePTTEc22j5RDxv0q4YS2nwa2XehWvXt8E8aWs88z85YDpQn8TgR+8D3ylazb4pP+PEdo2/RabY9pkfXEcMMZhJmYIx1txLZaK1mqUzgbzZxa4yB12KTHntVV1Hh9MnO20/BO9E6UZXbebgdrZxBGf1HcLoY8kXjeHAz4LYbbS96kQIf7RbL/AKdKsBi1908nAkeo9VU1deIl2fBsm2S1J843/REKVYtuuGbSCOYxVLfbl28lOqJr6ut2eqHta8ZOaCORErrxO8bvGWrNZmJ8mRZYJQEBAQUcUFsIERkgvBQEGtt2lmskNhzhxwB4naeAUV8sR2T49Pa/M8Q0le0Vahl7oG4fYbFDM2t3XIrjpG1Y5YarwBP4R6lYtMR3b46zM7Ry09utW8XvhZOGHvO39cFXtbd0sOH049Z/hpKtoe7EmdwyaOMKGZmXRrjrXsr4GyMdqMdTYUdGgDzY7I2cRGwqSKbd1TJqJn+15bbGAAkCeH5PFa2lviiY5l4o23XDZisLH5vXobTZstem50lgMO+U4HnGY5LfFkmlt5VdXpYz45iO7r7HAgEYg4g8Cus8jMbcS1GuFO9ZKvC67s4KHURvjld8Ottqa/fk5gXkArmPWbOm6mV79ioOPwkfwuLfsungnfHDyWvr06m8fFuiVMprY3oEbQgrfQXILTmgEwgpCC4BBGdP6wwTSo4k4Eg58Gn6lVcub8NXS02j/Hk/RrKILRLyC47BkOm1Rxx3T29+dq9lzq28pNtu5GPfs11qr4yecbgPuobTzyv4qRFeGstDycPednwHwqLdcpERz5QyUbLDQcycGD6u+q222jdpbLvbb9f4eqzWfI7JjHYPi4z6LNaoMuRmq0swP8AZwN54raY24R0nfmWvtNOAd5UcwtUndq6zCJLwR+dqxssVtHk8tc3gRsEQVhJEbOsajWs1bFQc4yQC2fkcWj0AXUwW6scPIeIY4x6i1Y+f6vRrU+LJW+WO7gPus55/py10Eb6inzcmdUwI3rlvY7On6hH/AKGjwvjs9y6Wm/64eR8S/wDJt+X0hvn7FOohwQUxQVuoLkFCEFuKC2vWaxpc9wa0ZkkAd1iZiI3ltWlrT01jeUN01rg1806DXkbXRE8Btjp/mrfP1RtXs62n8Pmk75Jjf077fPyajRbjBe6PEJwGxrdn9+yhrPC1mrz0x2+r1VLRm7jDf7rMy0pTyW1qkdMBxJz/ADwWst6RvHDy2moAHO2k/TJaW7LOOJmYjyh5bNSvO5uA/hAJ9SFpEbynvfpq95dJ4TA4NGa37yrTHTH33X1ovQ3IYYbznjyWbd+GmOJ23leASYGQwyxMLPediZisbr/0cDGJPLJbdCP2sz8Gi0yAJmeqhtHK/p53hHG1oBxwB+v+Vqu7OmezG3t/R/ALvM0ucN5DzJHMEnuFe0t46el5nxjDaMvtPKf2Z/aBpVraQogy5xBdGxoynmY7JqskbdMHhGntbJ7Se0OcuqyJyHqqD022zq+o7CLFRnbeOO4vcR6Qupp42xw8d4jaJ1NtvvhviFMpLIOSC4BBVAQEGk0zp8UpZRb4tXKJhjeL3fYSeWahyZ614jmVzBo7ZPetxH32hBdLGpWfetVe9BMU2m6wcIGPrzlUb5JtPvO5p8Vccf042+PnP5/cPO+1NMMaYkgANG/DMLSZmViuOKxu9BM3qbd4HYDD871JEeSr6Xkr1RDRsAnq44fQLFpbY69/iq2vOLvdBj5icPSE3Y6YjiPMo0rzm3shieJJwCdPMbtpy9MTt5s9IgFzhvcR1MpHnLFu0Vn4LGGABujqStezefemWeizGfzO1b1hDe/k9jXDYQeZg8tkKSIV5md3ltFsu4AwfhcZB+Vy1m+3ZLTDFuZ5j1j94RvTluLhiAD+dihtbd0tPjivZoKGOxarmzZaPLgb4MQjW8RMbM1vtU4TJnFYmWuOmzHoOxOtNop0W4XjJPwtGLj0H2W2OnXaIaavPGDFN5+5dyoUgxrWNENaAANwAgBdeI2jZ4e1ptO8siywICAgINXp55FJ7jU8NjWySPxO/ZG6ct+PeLLv0zztCzpYickREbzP6fNDrVQ8OzsNbGpXI8NkwGMO0gRedjt+oVTpitPe7y7FLe0zT0f217z6z/H35vBZdC0q9W5TZBg43jGG07lrWsWnpqkyZbYqdeSXi1p0S2y1aVNryXlkkSfJJgEHPGD2WM1OmYhP4bk9tW15jjt82qsOkhTcwHI1JJnIGB9lpW2y5n0/XEzHoyu0m28QXCA1sfw447cUmYQxhtEbxHd6/wBLDiII8xEct/YHsto2mUHs5iOfJ66FeQd5x6TgsTLWaxEsjqwAuk5R+SnwO89S6gS4y0CN5+qzFWtrR2bCm74i7pA7CYUiCY9NmK11cMHkcHgH/wCLFpSY6c8x+jSWqvE5cgbzeeOShldrDTmmakwMBtvZd1iIT9UVZqdna0cfr1IRvFpW1K0CAsJIhXRuiLRa33aDJAIDnnBjeZ+wkramO154Q6jWYtPXe8/l5y6xqlqvTsTDBv1XfjqRE/stGxv12ro4cMY4+Lyet119TbeeIjtH35pAplIQEBAQEEf0xQdaLTSo/wC1THi1NxM+Rp7HDcVXyRN7xXyjmV/T3jDhtk/FPEfvKFaw2417S54/CHXGfKNvUn1VTLfqvu7ujxRgwdM9+8phqdo3ww+oR+INAPDEk9ZHZWtPj6d5cTxDUe0mKx5buaax6U8a1Vq2YvQ35W+VvcCeqpZL9Vpl6fR6f2WnrTz25+c8tCabiQGgnA5fMo5lbm0R3dG1Y9m1nfQa+2Co97/MAKr2BoIwA8Mg8cSV0MGGOne0cvJ+IeIZLZZjHbaPg12nfZSaVRto0fVqmJBoVKhcMREse4zgCcDOO1S3xxtxEKeLU339+87fOZaOy1Xvlrg+mWmCHC64FpjEEYY8FSisR3dneZ826srWAgxPF5kk74yCzEx5QzNZ25l7XVx7x5f4CTt5sVrP4Wai/wApAnoA0d1mGtu/P8tXbrRAgXiZyvDNaSmrMd5+jwig50l5gbiQO8LHSz7b0XtqNgBt2JjYZj8+qx3bRO3d62arWmsYbTLQfeeLjfXGOQK3jBae0NLeJYscd90n0b7O6Ium0ONUgYgeVnWMT3CsV0tY/u5c3L4vltvFOP8AMphZbMym0MptDGtEBrRAHQKzERHEOXa1rT1WneWVZaiAgICAgINdrBaPDs9ZwzuwObvL91HlnakysaSnXmrWfX/aH0tDhrLKXfir1Gj5WEj1xvdtyqez2ivxl2J1U2tk27Vif1S3WG1iz2Ss8QLlMhoyxPlaO5Ct5bdFJlyNJi9tnrSfOefrLi2iNHm0V6NAEjxHiSBiAMXHmGtcuXSvVaKvaanPGDFbJ6R/8/y6BovU6my31QRFJlKmabRPmBLgQ4nbNOT8wVuunj2kxPZ57N4le2mrtPvTM7z/AB+vCeAK64aqCG6c1Iv1DUoPDC4kua6SCSSbzTsOKgth3nhdxayaxtaEYs2h7TUqvp0blQMnzzdaRMA9YPZRTht5L3/KpWIm6tt0XarPddWYwBxgEPBkgT9AVr7G8JI1eLJxXdJdGatPqMa972sDhMNALoOWOz1U0YfVRya3adobWzao2VuLmuqHe9x+ggeikjFWFa2qy283uboOzDHwKU7yxpPchbdFfRH7bJ/7T+r10rOxv4WtbyAH0WYiIaTaZ7sqywICAgICAgICAg0utQvUmU/+7Wps6Ez9p6KHNzER6zC5op6bzf0rMvda7AH+Ds8J4cMNgER9Fvam+3wQY8s0i0esbIt7VLZds1OkM6lTH5WCfqWqvq7bViHV8DxdWab+kfX7lpPZdo1r6z6xGNGLnN7XtPpPdQ6Su9pn0XPG801pFI8+/wCWzp8Yyui8yqgINPrPpDwqV0GHVJA3hvvO7GOZC1tOyXDTed58mTV3R3g0QCPO7zP5kYN6CB33rMMZb9dt2u14YDTpz8Tjs+AjbzWLN9PMxadkhs9O61rdzQOwhbIZneWRGBAQEBAQEBAQEBAQEHi0hZC99A7KdS8f4HAR1IWl67zHwlNjyRSto9Y2/wAw9q3QuYe1SvNopM2MpT1e4/ZoXO1k+/EPUeB02w2t6z9I/wBt97MLHcsrn7ajz2YA0et5TaOvuTPrLneNZOrP0+kfVMVbcgQUc4AEnADMoIlo4/pdqNU/q6cEDgD5B1ILugC0jmd1q8ezp0+aXLdVRnXQ/qW7y7+kfdaWWMHmky3VxAQEBAQEBAQEBAQJQEBAQc41s0aK9ucJjy0RyBe1h6jxAcd6oZ6dWX9Pv/L0Oi1HstJHzt/iJn9kp1IoFlkaxwhzX1QeYqvH2U+ljbHt8Z+rm+JXi+om0dpiv0hvlYUBBEtdNNgRZmHF36wj3WxN3mR6c1He3ku6XBMx7SfLs3WrtiFKgwe84Xnc3DLoIHRbxHCtlt1W3bNZRotrkZqWYby7/kxaW7ws4O1pSglbqyl7ggqCgqgICAgICAgIMbzOCAGDcEGRAQY3OnkgjWhiH6QtpPuCm30BPWW+gVbHO+a35OlqImukxfHf7/ylICsuaICDlutpJt1ZlNt57nNAEkG++jTDQDkNhVa390uvgnbDE2nj/cun0WkNaDmAAeYCsuQvQRDW2p/1Nmbuuk8i/wD9VHbvC3gj3LSlgUiorkgoM8EF6AgICAgICCxztyCjWzyQXwgqgxud2QGtQaHVyzXbVpA4+aqzt4Yd/Wq2GNsl/n+zoau/Vgwx8J+u37JErLniAghehrKKukrRXMRTc4D5gBSB7B6hrHvzK7kv04K0+/VNFMpCDn+uEm1uEkFtNpZAE7ceV4kdFFbuv6eYjH2S3V7SgtNnp1oi9Mj9pri0xwlpjopIneN1TLTovNWw2rKNcAgqgICAgICCxztiCjW9kGQICAgsDOyC9Ba1gBJAAJxPExEnfgB2TZneZXIwILK1QNa5xyaCTyAlJZiN0f1Jonw31Dm9wnmMT/M4qPHHeU2eedkjUiAQRrXayA02VdrHAEjMNcf7x3Ud/VY09p6tno1MotbY6bWxF6rkI/3nrNOzGomZyTv98N4At0CqAgICAgICCws7ILwgICAgICAgICDU60V7tmqD44Z0cYd/LeWt52hJije0Mur9G5Z6Q3tvfxku+6U/tYyTvaWxWzQQeXSdm8WlUp/E0jrGHrCxMbw2pbptEtVqc/8A0nMPuuno4f8AkHLTHPCXPzbdv1IgEBAQEBAQEBAQEBAQEBAQEBBG9aXeJUoWce868eAJuT2NTsosnO0J8XETZIwFKgVQEBBHNBm5aq9LIYx0II9HKKnFphPk5pEpGpUAgICAgICAgICAgICAgICAgIIto0mtb6tT3actH7vkHr4pUUc3WL+7jiEpUquICAgjVpbc0gx2yo0d7rmfZqini6eOcU/BJVKgEBAQEBAQEBAQEBAQEBAQEGu0/pEUKFSptiGje92DR3x5ArW07Q3x06rRDWah0CLPfOb3GDtLW+XHreWmKOEmone+ySKVAICAgjWtZuVbLV+FxB5S139JUWTiYlYw8xaElUquICAgICAgICAgICAgICAgIOZ+02oWVm3b0BocQXEtvPc4Ahs4Hy9lXy93X8P2tWYlv9RdO0DZ6NAvDarW4sdDS6STeZODgZ2ZLfHaNtlPVYb1yWnbjdLVKqCAgINDrnSmgD8L2/zAt/qUWXsn08++22jq1+lTf8TGnuBKkrO8IrRtMw9Cy1EBAQEBAQEBAQEBAQEBAQc09qWjKpJqjFhDYjYWTLT0kjkVBlie7p+H5axMR98opobR1eu2G0HVQ0yHAZHdJwUUVmV/PelJ332l0fVzSps9FtKuy1FwJ/HTLoG5pGN0Z4znnEKxW20cuPmx9VptWYSylUDmhwmHAESCDBE4g4jkVIqr0BBqda2TZa3IHs4FR5f7ZS4P+yFuqlW9Zmfslw/mJHoQmOd6maNry2wdjEdVIiXICAgICAgICAgICChKC3mUFckFyDDa7M2ox1N4vNcII/OSxMbsxMxzClhsjaVNlJghrBA5BIjYmZmd5Z1lgQEBBG9eNJMp2d7DJc4sEAHAFwxcchlCiyzxss6WnVkhpdUdOtpPdQqkMa8XmOOAvCbwJyEgA9Fpit08Sl1OKZ96E1stqY/8D2u+VwP0Kn3hSmsx3h6VlgQEBAQEFCUFuaBG3NBW+EFyC05oEwgpwQXAIKoCAgICAg8WmLE2vSqUXYB7YnduPeFi0bxs2paa2i0OVaQsVShUc2oCHAGJyeJwqNO8QO6qzWY7upivW/ye3QNC0ueKlGk1zmmZLBE8SYg9QVmsW7wxn9nEdMymzNM2lgmvY34Zmk5r+oZM+qni1vOHPtSn4bN+FuiEBAQEFr9iCqC0FAuIL0FHBBbJQXAIKoCAgICAgsqFBa1vZArWdjxde1rhucAR6ozEzHZjslgp0i402Bt6JjbGWHVY2LWm3MvSssCAgICAgoQgtJ2ILgEFUBAQEBAQEBAQEBBQhBU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6626" name="Picture 2" descr="https://upload.wikimedia.org/wikipedia/commons/0/0c/Cow_female_black_white.jpg"/>
          <p:cNvPicPr>
            <a:picLocks noChangeAspect="1" noChangeArrowheads="1"/>
          </p:cNvPicPr>
          <p:nvPr/>
        </p:nvPicPr>
        <p:blipFill>
          <a:blip r:embed="rId3" cstate="print"/>
          <a:srcRect l="14839" t="8333" r="14673" b="16667"/>
          <a:stretch>
            <a:fillRect/>
          </a:stretch>
        </p:blipFill>
        <p:spPr bwMode="auto">
          <a:xfrm>
            <a:off x="228600" y="228600"/>
            <a:ext cx="2681111" cy="1905000"/>
          </a:xfrm>
          <a:prstGeom prst="rect">
            <a:avLst/>
          </a:prstGeom>
          <a:noFill/>
        </p:spPr>
      </p:pic>
      <p:sp>
        <p:nvSpPr>
          <p:cNvPr id="26628" name="AutoShape 4" descr="http://globe-views.com/dcim/dreams/pig/pig-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630" name="AutoShape 6" descr="http://globe-views.com/dcim/dreams/pig/pig-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520" y="4648200"/>
            <a:ext cx="222388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 descr="http://cdn.onegreenplanet.org/wp-content/uploads/2010/10/2014/08/sheep.jpg"/>
          <p:cNvPicPr>
            <a:picLocks noChangeAspect="1" noChangeArrowheads="1"/>
          </p:cNvPicPr>
          <p:nvPr/>
        </p:nvPicPr>
        <p:blipFill>
          <a:blip r:embed="rId5" cstate="print"/>
          <a:srcRect l="14250" r="10938" b="5556"/>
          <a:stretch>
            <a:fillRect/>
          </a:stretch>
        </p:blipFill>
        <p:spPr bwMode="auto">
          <a:xfrm>
            <a:off x="228600" y="2514600"/>
            <a:ext cx="2133600" cy="1727200"/>
          </a:xfrm>
          <a:prstGeom prst="rect">
            <a:avLst/>
          </a:prstGeom>
          <a:noFill/>
        </p:spPr>
      </p:pic>
      <p:pic>
        <p:nvPicPr>
          <p:cNvPr id="26635" name="Picture 11" descr="http://pngimg.com/upload/chicken_PNG214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2400539"/>
            <a:ext cx="2034769" cy="1942861"/>
          </a:xfrm>
          <a:prstGeom prst="rect">
            <a:avLst/>
          </a:prstGeom>
          <a:noFill/>
        </p:spPr>
      </p:pic>
      <p:pic>
        <p:nvPicPr>
          <p:cNvPr id="26637" name="Picture 13" descr="http://www.nathab.com/uploaded-files/carousels/TRIPS/Photo-Wolves/2a-Wolves-photo-holdsworth.jpg"/>
          <p:cNvPicPr>
            <a:picLocks noChangeAspect="1" noChangeArrowheads="1"/>
          </p:cNvPicPr>
          <p:nvPr/>
        </p:nvPicPr>
        <p:blipFill>
          <a:blip r:embed="rId7" cstate="print"/>
          <a:srcRect l="23333" r="5833"/>
          <a:stretch>
            <a:fillRect/>
          </a:stretch>
        </p:blipFill>
        <p:spPr bwMode="auto">
          <a:xfrm>
            <a:off x="304800" y="4648200"/>
            <a:ext cx="2286000" cy="1680882"/>
          </a:xfrm>
          <a:prstGeom prst="rect">
            <a:avLst/>
          </a:prstGeom>
          <a:noFill/>
        </p:spPr>
      </p:pic>
      <p:pic>
        <p:nvPicPr>
          <p:cNvPr id="26639" name="Picture 15" descr="http://ww2.valdosta.edu/~slbihl/goat.jpg"/>
          <p:cNvPicPr>
            <a:picLocks noChangeAspect="1" noChangeArrowheads="1"/>
          </p:cNvPicPr>
          <p:nvPr/>
        </p:nvPicPr>
        <p:blipFill>
          <a:blip r:embed="rId8" cstate="print"/>
          <a:srcRect l="24138" r="25862"/>
          <a:stretch>
            <a:fillRect/>
          </a:stretch>
        </p:blipFill>
        <p:spPr bwMode="auto">
          <a:xfrm>
            <a:off x="4800600" y="228599"/>
            <a:ext cx="1524000" cy="1957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1764</TotalTime>
  <Words>114</Words>
  <Application>Microsoft Office PowerPoint</Application>
  <PresentationFormat>On-screen Show (4:3)</PresentationFormat>
  <Paragraphs>112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RRISD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e126959</dc:creator>
  <cp:lastModifiedBy>Luke Towler</cp:lastModifiedBy>
  <cp:revision>40</cp:revision>
  <dcterms:created xsi:type="dcterms:W3CDTF">2016-03-03T16:35:27Z</dcterms:created>
  <dcterms:modified xsi:type="dcterms:W3CDTF">2017-06-19T15:17:42Z</dcterms:modified>
</cp:coreProperties>
</file>